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notesSlides/notesSlide2.xml" ContentType="application/vnd.openxmlformats-officedocument.presentationml.notesSlide+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notesSlides/notesSlide3.xml" ContentType="application/vnd.openxmlformats-officedocument.presentationml.notesSlide+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notesSlides/notesSlide4.xml" ContentType="application/vnd.openxmlformats-officedocument.presentationml.notesSlide+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notesSlides/notesSlide5.xml" ContentType="application/vnd.openxmlformats-officedocument.presentationml.notesSlide+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notesSlides/notesSlide6.xml" ContentType="application/vnd.openxmlformats-officedocument.presentationml.notesSlide+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notesSlides/notesSlide7.xml" ContentType="application/vnd.openxmlformats-officedocument.presentationml.notesSlide+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notesSlides/notesSlide8.xml" ContentType="application/vnd.openxmlformats-officedocument.presentationml.notesSlide+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1262" r:id="rId2"/>
    <p:sldId id="1263" r:id="rId3"/>
    <p:sldId id="1264" r:id="rId4"/>
    <p:sldId id="1265" r:id="rId5"/>
    <p:sldId id="1266" r:id="rId6"/>
    <p:sldId id="1267" r:id="rId7"/>
    <p:sldId id="1268" r:id="rId8"/>
    <p:sldId id="1269" r:id="rId9"/>
    <p:sldId id="1270" r:id="rId10"/>
    <p:sldId id="1271" r:id="rId11"/>
    <p:sldId id="1272" r:id="rId12"/>
    <p:sldId id="1273" r:id="rId13"/>
    <p:sldId id="1274" r:id="rId14"/>
    <p:sldId id="1275" r:id="rId15"/>
    <p:sldId id="1276" r:id="rId16"/>
    <p:sldId id="1277" r:id="rId17"/>
    <p:sldId id="1278" r:id="rId18"/>
    <p:sldId id="1279" r:id="rId19"/>
    <p:sldId id="1280" r:id="rId20"/>
    <p:sldId id="1281" r:id="rId21"/>
    <p:sldId id="1282" r:id="rId22"/>
    <p:sldId id="1283" r:id="rId23"/>
    <p:sldId id="1285" r:id="rId24"/>
    <p:sldId id="1286" r:id="rId25"/>
    <p:sldId id="1288" r:id="rId26"/>
    <p:sldId id="1289" r:id="rId27"/>
    <p:sldId id="1290" r:id="rId28"/>
  </p:sldIdLst>
  <p:sldSz cx="12192000" cy="6858000"/>
  <p:notesSz cx="6865938" cy="99980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8" autoAdjust="0"/>
    <p:restoredTop sz="94660"/>
  </p:normalViewPr>
  <p:slideViewPr>
    <p:cSldViewPr snapToGrid="0">
      <p:cViewPr varScale="1">
        <p:scale>
          <a:sx n="113" d="100"/>
          <a:sy n="113" d="100"/>
        </p:scale>
        <p:origin x="22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5:59.183"/>
    </inkml:context>
    <inkml:brush xml:id="br0">
      <inkml:brushProperty name="width" value="0.025" units="cm"/>
      <inkml:brushProperty name="height" value="0.025" units="cm"/>
    </inkml:brush>
  </inkml:definitions>
  <inkml:trace contextRef="#ctx0" brushRef="#br0">77 64 10090,'0'0'763,"-11"5"32,-34 19-207,25-4 181,20-20-749,0 1 1,0-1 0,-1 1 0,1-1-1,0 1 1,0-1 0,0 1 0,0-1-1,0 1 1,0-1 0,0 1 0,0-1-1,0 1 1,0-1 0,0 1 0,1-1-1,-1 1 1,0-1 0,0 1 0,0-1-1,1 0 1,-1 1 0,0-1 0,1 1-1,-1-1 1,0 1 0,1-1 0,1 2-7,1-1 1,-1 1 0,0-1 0,1 0 0,-1 0 0,1 0-1,-1 0 1,1-1 0,0 1 0,-1-1 0,1 1 0,4-1-1,39-2 100,-1-2-1,0-2 1,0-2-1,0-2 0,45-16 1,52-12 124,-52 22-91,0 3 0,1 4 0,1 4 0,-1 4 1,0 5-1,177 28 0,-23 10 846,450 20 0,69-78-174,232 6-127,-332 60-278,-18-2 4,472-20 2094,-502-17-1175,-152-8-2189,-405-3-3015,-92 0-265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5.090"/>
    </inkml:context>
    <inkml:brush xml:id="br0">
      <inkml:brushProperty name="width" value="0.025" units="cm"/>
      <inkml:brushProperty name="height" value="0.025" units="cm"/>
    </inkml:brush>
  </inkml:definitions>
  <inkml:trace contextRef="#ctx0" brushRef="#br0">15 1 8552,'0'0'23142,"0"9"-22245,-14 136-721,14-144-176,0-1 0,0 1 0,0 0 0,0-1 0,0 1 0,0-1 0,0 1 0,0-1 0,0 1 0,0 0 0,0-1 0,1 1 0,-1-1 0,0 1 0,0-1 0,0 1 0,1 0 0,-1-1 0,0 1 0,1-1 0,-1 0 0,0 1 0,1-1 0,-1 1 0,1-1 0,-1 1 0,1-1 0,-1 0 0,1 1 0,-1-1 0,1 0 0,-1 0 0,1 1 0,-1-1 0,1 0 0,0 0 0,0 0 0,26-9 0,19-28 0,52-70 0,-98 138 0,-10 5 0,6-23 0,1-1 0,0 0 0,1 1 0,-1 21 0,3-34 0,0 1 0,0-1 0,1 1 0,-1-1 0,0 1 0,0-1 0,1 0 0,-1 1 0,0-1 0,1 1 0,-1-1 0,1 0 0,-1 1 0,0-1 0,1 0 0,-1 1 0,1-1 0,-1 0 0,1 0 0,-1 1 0,1-1 0,-1 0 0,1 0 0,-1 0 0,1 0 0,0 0 0,-1 0 0,1 0 0,-1 0 0,1 0 0,-1 0 0,1 0 0,-1 0 0,1 0 0,-1 0 0,1 0 0,-1 0 0,1-1 0,-1 1 0,1 0 0,-1 0 0,1-1 0,-1 1 0,1 0 0,-1-1 0,0 1 0,1-1 0,26-15 0,8-17-320,-45 32-15567</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7.662"/>
    </inkml:context>
    <inkml:brush xml:id="br0">
      <inkml:brushProperty name="width" value="0.025" units="cm"/>
      <inkml:brushProperty name="height" value="0.025" units="cm"/>
    </inkml:brush>
  </inkml:definitions>
  <inkml:trace contextRef="#ctx0" brushRef="#br0">197 0 10314,'0'0'9278,"-9"7"-6945,-179 130 7634,229-147-9508,-17 0-698,0 1 1,0 1 0,1 1 0,0 1-1,1 1 1,-1 1 0,40 0 0,-62 4 178,-1 0 0,0 0-1,0 0 1,1 0 0,-1 1 0,0-1 0,0 1 0,1-1 0,-1 1 0,0 0 0,0 0-1,0 0 1,0 0 0,0 0 0,0 0 0,0 1 0,0-1 0,-1 1 0,1-1 0,-1 1-1,1 0 1,2 2 0,-3 0 100,1-1 0,-1 1 0,0-1 0,0 1 1,0-1-1,-1 1 0,1-1 0,-1 1 0,0 0 0,0-1 0,0 1 0,0-1 0,-1 5 0,-1 2 259,-1 1 0,0-1 0,0 0 0,0 0 0,-2-1-1,1 1 1,-1-1 0,0 0 0,-9 11 0,10-14-290,-1 0-1,0 0 1,0 0 0,-1-1-1,1 0 1,-1 0-1,0 0 1,-1-1 0,1 0-1,-1 0 1,0 0-1,0-1 1,0 0 0,0-1-1,-1 1 1,1-1-1,-11 1 1,16-3-36,1 0-1,0 0 1,0 0-1,0 0 1,0-1 0,0 1-1,0 0 1,0 0-1,0-1 1,0 1 0,0-1-1,0 1 1,0-1-1,0 1 1,0-1 0,0 0-1,1 0 1,-1 1-1,0-1 1,0 0 0,1 0-1,-1 0 1,0 0-1,1 0 1,-1 1 0,1-1-1,-1 0 1,1 0-1,0-1 1,-1 1-1,1-1 1,-3-38-3616,3 30 1901,0-13-7659</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8.122"/>
    </inkml:context>
    <inkml:brush xml:id="br0">
      <inkml:brushProperty name="width" value="0.025" units="cm"/>
      <inkml:brushProperty name="height" value="0.025" units="cm"/>
    </inkml:brush>
  </inkml:definitions>
  <inkml:trace contextRef="#ctx0" brushRef="#br0">195 7 12780,'0'0'5685,"-9"-1"-2711,3 0-2684,0 0 1,0 0 0,0 1-1,0-1 1,0 1-1,-1 1 1,1-1-1,0 1 1,0 1-1,0-1 1,1 1-1,-1 0 1,0 0-1,0 0 1,1 1-1,0 0 1,-1 0-1,-4 4 1,4-2-132,0 0-1,0 0 1,1 1 0,0 0 0,0 0 0,0 1 0,0-1-1,1 1 1,0 0 0,1 0 0,0 0 0,0 1-1,0-1 1,1 1 0,-2 9 0,4-16-144,1 1-1,-1-1 1,1 0 0,-1 0-1,1 0 1,-1 0-1,1 0 1,0 0 0,0 0-1,-1-1 1,1 1 0,0 0-1,0 0 1,0-1 0,0 1-1,0 0 1,0-1 0,0 1-1,0-1 1,0 1 0,0-1-1,0 1 1,0-1 0,1 0-1,-1 0 1,0 0 0,0 1-1,0-1 1,0 0-1,1 0 1,-1-1 0,0 1-1,0 0 1,2-1 0,45-4 561,-35 1-518,-1-2-1,0 1 1,0-2-1,-1 1 1,0-2-1,0 1 1,0-1 0,16-18-1,-15 15-38,-1-1 0,0 0 1,0-1-1,11-19 0,-36 62-133,6-14-74,0 1 1,1-1 0,0 2 0,1-1-1,2 1 1,-1 0 0,-2 34 0,7-50 7,0 0 0,0-1 0,0 1 0,0 0 1,0-1-1,1 1 0,-1-1 0,0 1 0,1-1 0,0 1 1,-1-1-1,1 1 0,0-1 0,0 1 0,-1-1 1,1 0-1,0 1 0,0-1 0,1 0 0,-1 0 0,0 0 1,0 0-1,1 0 0,2 2 0,-1-2-441,0 0 0,0 0-1,0-1 1,0 1 0,0 0 0,0-1-1,0 0 1,0 0 0,0 0 0,1 0-1,-1 0 1,5-2 0,16-6-7686</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042"/>
    </inkml:context>
    <inkml:brush xml:id="br0">
      <inkml:brushProperty name="width" value="0.025" units="cm"/>
      <inkml:brushProperty name="height" value="0.025" units="cm"/>
    </inkml:brush>
  </inkml:definitions>
  <inkml:trace contextRef="#ctx0" brushRef="#br0">169 33 12236,'9'-17'3880,"-3"1"3452,-19 22-5268,-32 20-1024,37-22-790,-1 0 0,1 1-1,0 0 1,0 0 0,1 0-1,0 1 1,-9 9 0,15-14-254,1-1 1,0 1 0,0 0-1,-1-1 1,1 1 0,0 0-1,0-1 1,0 1 0,0 0-1,-1-1 1,1 1 0,0 0-1,0-1 1,0 1 0,1-1-1,-1 1 1,0 0 0,0-1-1,0 1 1,0 0 0,1-1-1,-1 1 1,0 0 0,0-1-1,1 1 1,-1-1 0,1 1-1,-1-1 1,0 1-1,1-1 1,-1 1 0,1-1-1,-1 1 1,1-1 0,0 0-1,-1 1 1,1-1 0,-1 0-1,1 1 1,0-1 0,-1 0-1,2 0 1,34 14 22,-27-12-1,3 3-33,0 0 1,0 0-1,0 1 0,-1 1 1,0 0-1,12 10 1,-20-15 18,0 0 1,0 0 0,-1 1 0,1-1 0,-1 1-1,0 0 1,1-1 0,-1 1 0,-1 0 0,1 1-1,0-1 1,-1 0 0,1 0 0,-1 1 0,0-1-1,0 1 1,0-1 0,-1 1 0,1-1 0,-1 1-1,0-1 1,0 1 0,0-1 0,0 1 0,-1-1-1,0 1 1,-1 6 0,0-7 109,0 0-1,0-1 1,0 1 0,-1-1 0,1 0-1,-1 1 1,1-1 0,-1 0 0,0-1-1,1 1 1,-1 0 0,0-1 0,0 1 0,0-1-1,-1 0 1,1 0 0,0 0 0,0-1-1,0 1 1,-5-1 0,-69 5 1704,74-5-1797,1 0-90,-58-4 411,35-8-720,24 11 310,0 1 1,1-1-1,0 0 0,-1 1 1,1-1-1,-1 0 0,1 0 1,0 1-1,-1-1 0,1 0 1,0 0-1,0 1 0,0-1 1,-1 0-1,1 0 0,0 0 0,0 1 1,0-1-1,0 0 0,1 0 1,-1 0-1,0 1 0,0-1 1,0 0-1,1 0 0,-1 0 1,0 1-1,1-1 0,0-1 1,2 0-671,1 0 1,-1 0 0,1 0 0,0 1 0,0-1 0,-1 1 0,1 0-1,0 0 1,1 0 0,-1 1 0,0-1 0,7 1 0,3-2-2775,8-2-3551</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477"/>
    </inkml:context>
    <inkml:brush xml:id="br0">
      <inkml:brushProperty name="width" value="0.025" units="cm"/>
      <inkml:brushProperty name="height" value="0.025" units="cm"/>
    </inkml:brush>
  </inkml:definitions>
  <inkml:trace contextRef="#ctx0" brushRef="#br0">31 0 15535,'0'0'6609,"-1"11"-5280,-10 54 431,4-38-541,2 1 1,-1 34-1,6-61-1200,0 0-1,0 0 0,0-1 0,0 1 0,0 0 1,0 0-1,0-1 0,0 1 0,0 0 1,1 0-1,-1-1 0,0 1 0,1 0 1,-1-1-1,0 1 0,1 0 0,-1-1 0,1 1 1,-1-1-1,1 1 0,-1 0 0,1-1 1,-1 0-1,1 1 0,0-1 0,-1 1 1,1-1-1,0 0 0,-1 1 0,1-1 0,0 0 1,0 1-1,0-1 0,2 0 23,0 0 0,0 0 0,1 0-1,-1 0 1,0 0 0,0-1 0,0 0-1,0 1 1,2-2 0,8-3 46,-1 0 1,0-1-1,14-9 1,22-22 32,-36 27-86,1 0 0,0 0 0,22-12 0,-35 22-34,1 0 1,-1 0-1,1 0 0,0 0 1,-1 0-1,1-1 0,-1 1 1,1 0-1,-1 0 0,1 0 1,-1 1-1,1-1 0,-1 0 1,1 0-1,0 0 0,-1 0 1,1 0-1,-1 1 0,1-1 1,-1 0-1,1 0 0,-1 1 1,0-1-1,1 0 0,-1 1 1,1-1-1,-1 1 0,0-1 1,1 1-1,-1-1 0,0 0 1,1 1-1,-1-1 0,0 1 1,0-1-1,1 1 0,-1-1 1,0 1-1,0 0 0,0-1 1,0 1-1,0-1 1,0 1-1,0-1 0,0 1 1,0-1-1,0 1 0,0 0 1,0 0-1,1 45 58,-1-15 38,1-30-72,0 0 0,-1-1 0,1 1 0,0-1 0,0 1 0,0-1 0,-1 1 0,1-1 0,0 1 0,0-1 1,0 0-1,0 1 0,0-1 0,0 0 0,0 0 0,0 0 0,0 0 0,0 0 0,0 0 0,0 0 0,0 0 0,0 0 0,-1 0 1,1-1-1,0 1 0,0 0 0,0-1 0,2 0 0,26-9 148,15-6-126,-18 12-2815,-26 4 2397,1 0-1,-1 0 1,1 0 0,-1 0 0,1 0-1,0 0 1,-1 0 0,1 0-1,-1 0 1,1 1 0,0-1 0,-1 0-1,1 0 1,-1 1 0,1-1-1,-1 0 1,1 1 0,-1-1-1,0 0 1,1 1 0,-1-1 0,1 1-1,-1-1 1,0 1 0,1-1-1,-1 1 1</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817"/>
    </inkml:context>
    <inkml:brush xml:id="br0">
      <inkml:brushProperty name="width" value="0.025" units="cm"/>
      <inkml:brushProperty name="height" value="0.025" units="cm"/>
    </inkml:brush>
  </inkml:definitions>
  <inkml:trace contextRef="#ctx0" brushRef="#br0">1 0 17328,'0'0'2178,"41"63"-11210</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206"/>
    </inkml:context>
    <inkml:brush xml:id="br0">
      <inkml:brushProperty name="width" value="0.025" units="cm"/>
      <inkml:brushProperty name="height" value="0.025" units="cm"/>
    </inkml:brush>
  </inkml:definitions>
  <inkml:trace contextRef="#ctx0" brushRef="#br0">183 183 10794,'0'0'2712,"-11"4"-251,-1 0-1697,-1 1-1,1 1 1,0 0 0,1 0-1,-1 1 1,2 1-1,-13 10 1,18-14-437,-1 1 1,1 0-1,-1 0 1,1 1-1,1 0 1,-1 0-1,1 0 0,0 0 1,1 0-1,-1 1 1,1 0-1,0 0 0,1 0 1,0 0-1,0 0 1,-1 13-1,3-19-319,0 0 0,0 0 0,1 0 0,-1 1-1,1-1 1,-1 0 0,1 0 0,-1 0 0,1 0 0,-1 0-1,1 0 1,0 0 0,0-1 0,-1 1 0,1 0 0,0 0-1,0 0 1,0-1 0,0 1 0,0 0 0,0-1 0,0 1-1,0-1 1,0 0 0,0 1 0,0-1 0,1 0 0,-1 1 0,0-1-1,0 0 1,0 0 0,0 0 0,1 0 0,-1 0 0,0 0-1,0 0 1,0-1 0,2 1 0,4-1 41,0 0-1,1 0 1,-1 0 0,0-1-1,11-4 1,-3-2 40,0 0 0,-1-1 0,0-1 0,0 0 0,-1-1-1,-1-1 1,1 0 0,-2 0 0,0-1 0,15-23 0,-10 13 171,-2-2-1,0 1 1,-2-2-1,-1 0 1,13-43 0,-19 33-179,-5 36-83,0 0 1,0 0 0,0 0 0,0 0-1,0 0 1,0-1 0,-1 1 0,1 0-1,0 0 1,0 0 0,0 0 0,0 0-1,0-1 1,0 1 0,0 0 0,0 0-1,0 0 1,0 0 0,0 0 0,0 0-1,-1 0 1,1-1 0,0 1 0,0 0-1,0 0 1,0 0 0,0 0-1,0 0 1,-1 0 0,1 0 0,0 0-1,0 0 1,0 0 0,0 0 0,0 0-1,-1 0 1,1 0 0,0 0 0,0 0-1,0 0 1,0 0 0,0 0 0,-1 0-1,1 0 1,0 0 0,0 0 0,0 0-1,0 0 1,0 0 0,-1 0 0,1 0-1,0 1 1,-13 14-61,-5 13 52,1 1-1,-14 31 1,27-51 15,0 0 0,1 1-1,0-1 1,0 1 0,1 0 0,0-1 0,1 1-1,0 0 1,1 0 0,0 0 0,2 14-1,-2-22-3,0 0-1,1-1 0,-1 1 0,1 0 0,0-1 0,-1 1 0,1-1 1,0 1-1,0-1 0,0 1 0,0-1 0,0 0 0,0 0 0,1 1 1,-1-1-1,0 0 0,1 0 0,-1 0 0,1 0 0,-1 0 0,3 0 1,0 1 8,0-1 1,0 0 0,0 0 0,0-1-1,0 1 1,1-1 0,-1 0 0,8-1 0,-3 0-27,1 0 1,0-1 0,-1-1 0,0 1 0,1-2 0,-1 1 0,10-6 0,7-9 7,-1-2 0,0 0 0,35-38 0,-40 38 34,-22 33 77,-21 34 89,-12 26 131,33-68-306,1 0 0,-1-1 1,1 1-1,0 0 0,1 0 1,-1 0-1,1 0 1,0 0-1,0 0 0,0 0 1,1 0-1,0 0 0,1 6 1,-1-10-25,1 0-1,-1 1 1,0-1 0,0 0 0,0 0 0,1 1 0,-1-1-1,1 0 1,-1 0 0,1-1 0,-1 1 0,1 0-1,-1 0 1,1-1 0,0 1 0,-1-1 0,1 1 0,0-1-1,-1 0 1,1 0 0,0 0 0,0 0 0,-1 0-1,1 0 1,0 0 0,0 0 0,1-1 0,4 0-393,-1 0-1,1 0 1,-1 0 0,0-1 0,0 0 0,8-4-1,-3-1-2001,0-1 0,0 0 0,-1 0 0,0-1-1,16-19 1,2-6-7078</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551"/>
    </inkml:context>
    <inkml:brush xml:id="br0">
      <inkml:brushProperty name="width" value="0.025" units="cm"/>
      <inkml:brushProperty name="height" value="0.025" units="cm"/>
    </inkml:brush>
  </inkml:definitions>
  <inkml:trace contextRef="#ctx0" brushRef="#br0">108 0 10570,'0'0'6833,"-8"10"-4399,-5 10-1333,0 1 0,1 1 0,1 0 0,2 0 0,0 1 0,1 0 0,1 0 0,-4 26-1,8-29-922,1 0-1,1 0 1,2 31-1,-1-51-174,0 1-1,1-1 0,-1 1 0,0-1 1,1 1-1,-1-1 0,0 1 1,1-1-1,-1 1 0,1-1 0,-1 0 1,0 1-1,1-1 0,-1 0 0,1 1 1,-1-1-1,1 0 0,0 0 0,-1 1 1,1-1-1,-1 0 0,1 0 0,-1 0 1,1 0-1,0 0 0,-1 0 0,1 0 1,-1 0-1,1 0 0,0 0 0,-1 0 1,1 0-1,-1 0 0,1 0 0,-1-1 1,1 1-1,0 0 0,-1 0 0,1-1 1,-1 1-1,1 0 0,-1-1 0,0 1 1,1-1-1,26-15-7,101-106-127,-42 38-4082,-81 83-844,-8 11 2386,-11 14-2709,0-8-1212</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890"/>
    </inkml:context>
    <inkml:brush xml:id="br0">
      <inkml:brushProperty name="width" value="0.025" units="cm"/>
      <inkml:brushProperty name="height" value="0.025" units="cm"/>
    </inkml:brush>
  </inkml:definitions>
  <inkml:trace contextRef="#ctx0" brushRef="#br0">9 1 9929,'0'0'4869,"-8"56"-2659,8-41-737,6-3-159,3-3-353,3-2-577,2-3-384,2-3-1313,1-1-2050,3 0-5862</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2.794"/>
    </inkml:context>
    <inkml:brush xml:id="br0">
      <inkml:brushProperty name="width" value="0.025" units="cm"/>
      <inkml:brushProperty name="height" value="0.025" units="cm"/>
    </inkml:brush>
  </inkml:definitions>
  <inkml:trace contextRef="#ctx0" brushRef="#br0">102 283 10698,'0'0'10597,"0"-8"-7207,0 6-3270,-5-28 2244,4 29-2323,1 0 1,-1 1 0,1-1-1,-1 0 1,1 1-1,-1-1 1,0 0-1,1 1 1,-1-1-1,0 1 1,0-1-1,1 1 1,-1 0-1,0-1 1,0 1-1,0 0 1,0-1-1,0 1 1,1 0-1,-1 0 1,0 0-1,0 0 1,0 0-1,0 0 1,0 0-1,0 0 1,0 0-1,0 0 1,1 0-1,-1 0 1,0 1 0,0-1-1,0 0 1,0 1-1,1-1 1,-1 1-1,0-1 1,0 1-1,1-1 1,-1 1-1,-1 0 1,-3 3 10,0 0 0,1 0 1,-1 0-1,1 1 1,0-1-1,0 1 0,0 0 1,0 0-1,1 0 0,0 1 1,0-1-1,0 1 0,1 0 1,0-1-1,0 1 1,0 0-1,1 1 0,0-1 1,0 0-1,1 12 0,0-17-41,0 0-1,0 0 1,0 0-1,0 0 1,0 0-1,0 0 1,1 0-1,-1 0 1,1 0-1,-1 0 1,0 0-1,1 0 1,0 0-1,-1 0 1,1 0-1,0 0 1,-1 0-1,1-1 1,0 1-1,0 0 1,-1-1-1,1 1 1,0 0-1,0-1 1,0 1-1,0-1 1,1 1-1,2 0 17,-1 0-1,0-1 0,1 1 0,-1-1 0,1 1 0,-1-1 0,1-1 0,6 0 0,0 0 11,0-1-1,-1-1 1,1 0-1,0 0 0,12-7 1,8-9-506,-1-2 0,-2-1 0,0-1 0,28-32 0,-43 43-395,-18 21 652,-1 1-1,1-1 0,1 1 0,-8 19 1,8-18 160,4-10 50,0 1 0,0 0 0,1 0 1,-1-1-1,0 1 0,1 0 0,-1 0 0,1 0 1,0 0-1,-1-1 0,1 1 0,0 0 0,0 0 1,0 0-1,1 0 0,0 3 0,-1-4-2,0-1 1,1 1-1,-1 0 0,1-1 0,0 1 0,-1-1 0,1 1 0,-1-1 1,1 1-1,0-1 0,0 1 0,-1-1 0,1 0 0,0 1 0,0-1 0,-1 0 1,1 0-1,0 0 0,0 0 0,-1 1 0,1-1 0,0 0 0,0 0 1,0-1-1,-1 1 0,2 0 0,4-1-47,0 0 0,0-1 0,-1 0-1,1 0 1,-1 0 0,1-1 0,-1 0 0,0 0 0,5-4 0,15-12-379,-1-2 1,-2 0 0,41-49-1,-53 57 296,-1 0 0,0 0 0,-1-1 0,-1 0-1,0-1 1,0 0 0,-2 0 0,0 0 0,5-26 0,-10 41 135,0 0 1,0 0-1,1 0 1,-1 0 0,0 0-1,0 0 1,0-1-1,0 1 1,0 0-1,0 0 1,0 0-1,1 0 1,-1-1 0,0 1-1,0 0 1,0 0-1,0 0 1,0 0-1,0-1 1,0 1-1,0 0 1,0 0-1,0 0 1,0-1 0,0 1-1,0 0 1,0 0-1,0 0 1,0 0-1,0-1 1,0 1-1,-1 0 1,1 0-1,0 0 1,0 0 0,0-1-1,0 1 1,0 0-1,0 0 1,0 0-1,-1 0 1,1 0-1,0-1 1,0 1 0,0 0-1,0 0 1,0 0-1,-1 0 1,1 0-1,0 0 1,0 0-1,0 0 1,-1 0-1,1 0 1,0 0 0,0 0-1,0 0 1,0 0-1,-1 0 1,1 0-1,0 0 1,0 0-1,-1 0 1,-11 13 223,-13 24 172,15-14-87,0 0 0,1 0 0,1 0 0,1 1 0,1 0 0,1 1 1,2-1-1,0 1 0,1 40 0,2-64-288,0 0 0,0 0 0,0 0 0,0 0-1,0 0 1,0 0 0,0 0 0,0 0 0,1 0 0,-1 1 0,0-1-1,1 0 1,-1 0 0,0 0 0,1 0 0,0-1 0,-1 1-1,1 0 1,-1 0 0,1 0 0,0 0 0,0 0 0,-1-1 0,1 1-1,0 0 1,0-1 0,0 1 0,0-1 0,0 1 0,0-1 0,0 1-1,0-1 1,0 0 0,2 1 0,-2-1 27,0 0 1,0-1-1,0 1 0,0 0 1,0-1-1,0 1 1,0-1-1,0 1 0,0-1 1,0 1-1,0-1 0,0 0 1,0 1-1,0-1 1,0 0-1,-1 0 0,1 0 1,0 0-1,-1 0 0,1 1 1,-1-1-1,1 0 1,-1 0-1,1 0 0,-1-1 1,1 1-1,-1 0 1,0 0-1,0 0 0,0 0 1,0 0-1,0 0 0,0 0 1,0-2-1,1-9 77,-1 0 0,-1 0 0,0 0 1,-4-21-1,4 29-126,0 0 1,-1-1 0,1 1-1,-1 0 1,0 0-1,0 0 1,0 0 0,-1 0-1,1 0 1,-1 1 0,0-1-1,0 1 1,0-1-1,-1 1 1,-6-5 0,18 17-394,18 8-474,-7-10-1201,1-1 0,0-1 0,0-1 0,39 4 0,-44-8-261,0 0 0,-1 0 1,1-1-1,20-5 0,-32 5 2562,1-1 0,-1 0 0,1 0 0,-1 0-1,0 0 1,0-1 0,0 1 0,0-1-1,0 0 1,3-4 0,-5 6 85,-1 1 1,1-1-1,0 0 0,0 0 0,-1 0 1,1 1-1,0-1 0,-1 0 0,1 0 1,-1 0-1,1 0 0,-1 0 0,1 0 1,-1 0-1,0-1 0,1 1 1,-1 0-1,0 0 0,0 0 0,0 0 1,0 0-1,0 0 0,0 0 0,0-1 1,0 1-1,-1 0 0,1 0 0,0 0 1,-1 0-1,1 0 0,-1 0 0,1 0 1,-1 0-1,1 0 0,-1 0 1,0 0-1,1 0 0,-1 1 0,0-1 1,-1-1-1,-1 1-5,1-1-1,-1 1 1,0 0 0,0 0 0,0 1 0,0-1-1,0 1 1,0-1 0,0 1 0,0 0-1,0 0 1,0 0 0,0 0 0,0 1 0,0-1-1,0 1 1,1 0 0,-5 1 0,3-1-220,1 0 0,0 0 1,-1 1-1,1 0 1,0-1-1,0 1 0,0 0 1,0 0-1,0 1 0,0-1 1,1 0-1,-1 1 1,1 0-1,-1 0 0,1-1 1,0 2-1,0-1 0,1 0 1,-1 0-1,0 0 1,1 1-1,0-1 0,-2 7 1,4-9-88,-1 1 1,0 0 0,1-1 0,0 1-1,-1 0 1,1-1 0,0 1-1,-1-1 1,1 1 0,0-1 0,0 1-1,0-1 1,0 0 0,1 1 0,-1-1-1,0 0 1,1 0 0,-1 0-1,0 0 1,1 0 0,-1 0 0,1 0-1,0-1 1,-1 1 0,1-1 0,-1 1-1,1-1 1,0 1 0,2-1-1,59 10 135,-51-9-126,37 5 77,58 4 1909,-108-11-1996,0 0-1,0 1 1,0-1 0,0 0 0,0 0-1,0 0 1,1 0 0,-1 0 0,0 0-1,0 0 1,1 0 0,-1 0 0,1 0-1,-1 0 1,1 0 0,-1-1 0,1 1-1,0 0 1,0 0 0,-1-3 0,-6-32-24,7 32 18,-4-21 1,2-1 0,1 1 0,2-27 0,-1 51-5,0-1 0,1 1 0,-1-1-1,0 1 1,1-1 0,-1 1 0,1-1 0,-1 1 0,1 0-1,0-1 1,-1 1 0,1 0 0,0 0 0,0-1 0,0 1-1,0 0 1,0 0 0,0 0 0,0 0 0,1 0 0,-1 0 0,0 1-1,0-1 1,1 0 0,-1 0 0,1 1 0,-1-1 0,0 1-1,1 0 1,-1-1 0,1 1 0,-1 0 0,1 0 0,-1 0-1,1 0 1,-1 0 0,1 0 0,-1 0 0,1 0 0,-1 1 0,1-1-1,1 1 1,11 3-247,0 0 0,0 0 0,21 11 0,-15-7-440,32 5-3877,-16-9-1234,10-3-6598</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5.045"/>
    </inkml:context>
    <inkml:brush xml:id="br0">
      <inkml:brushProperty name="width" value="0.025" units="cm"/>
      <inkml:brushProperty name="height" value="0.025" units="cm"/>
    </inkml:brush>
  </inkml:definitions>
  <inkml:trace contextRef="#ctx0" brushRef="#br0">34 10 11243,'0'0'7751,"-3"11"-5893,0-1-1417,-18 66 1948,19-69-2187,0 1-1,1-1 1,0 1 0,1-1 0,0 1-1,0-1 1,1 1 0,-1-1-1,3 8 1,-2-13-152,0 0-1,1 0 1,-1 0 0,0 0 0,1-1-1,-1 1 1,1 0 0,0-1 0,-1 0-1,1 1 1,0-1 0,0 0-1,0 0 1,0 0 0,0 0 0,0 0-1,0 0 1,0-1 0,0 1-1,0-1 1,1 1 0,-1-1 0,0 0-1,0 0 1,1 0 0,-1 0 0,0 0-1,0-1 1,0 1 0,1-1-1,-1 1 1,3-2 0,6-1 143,-1 0-1,1 0 1,0-1 0,-1 0 0,11-7-1,0-2-87,0-1 0,-1 0 0,21-22-1,-34 31-80,-1-1 0,-1 0 0,1-1 0,-1 1-1,0-1 1,0 0 0,-1 0 0,0 0 0,0-1 0,-1 1-1,0-1 1,0 0 0,2-11 0,-31 55 264,21-25-263,-1 1 0,2 0 0,0 0 0,0 0 0,1 1 0,1-1 0,0 1 0,0 17-1,2-29-18,-1 0-1,1-1 0,1 1 0,-1 0 0,0 0 0,0 0 0,0 0 0,0 0 0,1 0 1,-1 0-1,0 0 0,1 0 0,-1 0 0,1 0 0,-1-1 0,1 1 0,-1 0 0,1 0 1,0-1-1,-1 1 0,1 0 0,0-1 0,-1 1 0,1 0 0,0-1 0,0 1 0,0-1 1,0 0-1,1 1 0,0 0 15,1-1 0,0 1 1,0-1-1,0 0 0,0 0 1,0 0-1,-1 0 0,1-1 0,0 1 1,3-1-1,4-2 29,0 0-1,0-1 1,-1 0-1,18-10 1,-13 4-128,0-1 0,-1 0 1,0 0-1,-1-2 0,0 1 0,-1-2 1,17-24-1,-28 37 41,-20 36 177,-21 24 1126,41-58-1184,7-2-743,10-1-1379,-13-4-8656</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5.696"/>
    </inkml:context>
    <inkml:brush xml:id="br0">
      <inkml:brushProperty name="width" value="0.025" units="cm"/>
      <inkml:brushProperty name="height" value="0.025" units="cm"/>
    </inkml:brush>
  </inkml:definitions>
  <inkml:trace contextRef="#ctx0" brushRef="#br0">8 0 6086,'0'0'18043,"6"13"-17108,0-3-688,-3-5-109,0 0 1,0 0-1,0 0 0,-1 1 0,0-1 1,0 1-1,-1 0 0,1-1 1,-1 1-1,0 0 0,-1 0 1,1 0-1,-2 12 0,-11 39 1366,7-42-1101,2 1 1,0-1-1,-1 26 1,6-40-372,0-1 1,0 1-1,0-1 0,0 0 1,0 0-1,0 0 1,0 0-1,0 0 1,0 0-1,0 0 1,0-1-1,3 0 0,40-19-304,-40 17 164,1 0 0,-1-1 0,1 2 0,0-1-1,0 1 1,0 0 0,0 0 0,0 1 0,0 0-1,1 0 1,-1 0 0,0 1 0,1 0 0,11 1-1,-16 0 107,-1 0 0,1 0 0,-1 0-1,0 0 1,1 0 0,-1 1 0,0-1-1,0 0 1,0 1 0,0-1 0,0 1-1,0-1 1,0 1 0,0 0 0,0-1-1,-1 1 1,1 0 0,-1-1 0,0 1-1,1 0 1,-1 0 0,0 0 0,0-1-1,0 1 1,0 0 0,0 0 0,0 0 0,-1 2-1,0 1 83,1 0 1,-1 0-1,0 0 0,0 0 0,-1 0 0,1 0 1,-1-1-1,0 1 0,-4 5 0,1-5 129,-1 0 0,-1 0 0,1-1 0,0 0 0,-1 0 0,0 0 0,0-1 0,0 0-1,0-1 1,-1 1 0,1-1 0,-1-1 0,1 1 0,-9-1 0,12 0-219,-1-1 0,1 0 0,-1 0 0,1 0 0,0-1 0,-1 0 0,1 1 0,0-1 0,-1-1 0,1 1 0,-6-4 0,8 4-159,0 0 0,0-1 1,0 1-1,1-1 0,-1 1 0,1-1 1,-1 1-1,1-1 0,-1 0 1,1 0-1,0 0 0,0 0 0,0 0 1,0 0-1,0 0 0,1 0 0,-1 0 1,0-1-1,1 1 0,0 0 1,-1 0-1,1-1 0,0-2 0,1 4-311,-1 0 0,0 0 0,0 0 0,1 0 0,-1 1 0,0-1 0,1 0-1,-1 0 1,1 0 0,-1 0 0,1 1 0,-1-1 0,1 0 0,-1 0 0,1 1 0,0-1-1,0 0 1,-1 1 0,1-1 0,0 1 0,0-1 0,0 1 0,-1 0 0,1-1-1,0 1 1,0 0 0,0-1 0,1 1 0,0-1-742,13-4-11616</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8.378"/>
    </inkml:context>
    <inkml:brush xml:id="br0">
      <inkml:brushProperty name="width" value="0.025" units="cm"/>
      <inkml:brushProperty name="height" value="0.025" units="cm"/>
    </inkml:brush>
  </inkml:definitions>
  <inkml:trace contextRef="#ctx0" brushRef="#br0">0 37 3844,'0'0'2429,"9"0"-1650,25-5 1057,-33 5-1595,0 0-1,-1 0 1,1 0-1,0 0 1,-1 0-1,1 0 1,0 0-1,-1 0 1,1 0-1,0-1 1,-1 1-1,1 0 1,-1 0-1,1 0 1,0-1-1,-1 1 1,1 0-1,-1-1 1,1 1-1,-1-1 1,1 1-1,-1-1 1,1 1-1,-1-1 0,1 1 1,-1-1-1,0 1 1,1-1-1,-1 1 1,0-1-1,1 0 1,-1 1-1,0-1 1,0 1-1,0-1 1,1 0-1,-1 1 1,0-1-1,0 0 1,0 1-1,0-1 1,0 0-1,0 1 1,0-1-1,-1 0 1,1 1-1,0-1 1,0 0-1,0 1 1,-1-1-1,1 1 1,0-1-1,-1 0 0,1 1 1,-1-1-1,1 0 75,-1 1 0,1-1 0,-1 1 0,1-1 0,-1 1 0,1-1 0,-1 1 0,1 0 0,-1-1 0,0 1 0,1 0 0,-1-1 0,1 1 0,-1 0 0,0 0 0,1 0 0,-1 0 0,0-1 0,1 1 0,-1 0 0,0 0 0,1 0 0,-2 1 0,-5 9 119,3 39 359,1 0 1,7 89 0,-3-125-719,1 0 1,0 0 0,5 18-1,-6-28-230,0 0-1,0 0 0,0 0 0,0 0 1,0-1-1,1 1 0,-1 0 0,1-1 1,-1 1-1,1-1 0,0 1 0,0-1 1,1 0-1,-1 0 0,0 0 0,1 0 0,-1 0 1,1 0-1,-1-1 0,6 3 0,-1-4-4306</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6.349"/>
    </inkml:context>
    <inkml:brush xml:id="br0">
      <inkml:brushProperty name="width" value="0.025" units="cm"/>
      <inkml:brushProperty name="height" value="0.025" units="cm"/>
    </inkml:brush>
  </inkml:definitions>
  <inkml:trace contextRef="#ctx0" brushRef="#br0">0 125 15054,'0'0'10789,"12"-5"-10207,10-3-417,0-1 1,-1-1-1,0-1 1,-1-1-1,33-25 1,-53 37-170,1 0-1,-1 0 1,1 0 0,-1 1-1,0-1 1,1 0 0,-1 1-1,0-1 1,1 0 0,-1 1-1,0-1 1,0 0 0,1 1-1,-1-1 1,0 1 0,0-1-1,0 1 1,1-1-1,-1 0 1,0 1 0,0-1-1,0 1 1,0-1 0,0 1-1,0-1 1,0 1 0,0-1-1,0 1 1,0-1 0,0 0-1,0 1 1,0-1 0,-1 1-1,1-1 1,0 1 0,0-1-1,0 0 1,-1 1 0,-2 24-46,1-13 59,-3 6 91,1 1 0,1 1 1,1-1-1,1 0 0,0 1 0,3 22 0,-2-41-69,0 1 0,0-1 1,0 0-1,1 0 0,-1 0 0,0 0 0,1 0 1,-1 0-1,1 0 0,-1 0 0,1 0 0,0 0 0,-1 0 1,1-1-1,0 1 0,0 0 0,-1 0 0,1 0 1,0-1-1,0 1 0,0-1 0,0 1 0,0 0 0,0-1 1,0 0-1,2 1 0,-1 0 18,1-1-1,0 0 1,-1 0-1,1 0 1,0 0 0,-1 0-1,1-1 1,-1 1-1,1-1 1,4-1-1,0-1-5,0 0 0,-1 0 0,1 0 0,-1-1 0,0 0-1,0 0 1,8-9 0,-10 10-45,-1-1 0,0 0 0,0 0 0,0-1 1,-1 1-1,1 0 0,-1-1 0,0 0 0,0 1 0,-1-1 0,0 0 0,1 0 0,-2 0 1,1 0-1,0 0 0,-1 0 0,0 0 0,0 0 0,-1 0 0,1 0 0,-1 0 0,0 0 1,-2-6-1,-2 0-5,0 0 0,0 0 0,-1 1 0,-1-1 1,0 1-1,0 1 0,-1-1 0,-15-13 0,62 34-132,-24-5-464,68 20 17,-55-21-3714,-1-2-4704</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6.690"/>
    </inkml:context>
    <inkml:brush xml:id="br0">
      <inkml:brushProperty name="width" value="0.025" units="cm"/>
      <inkml:brushProperty name="height" value="0.025" units="cm"/>
    </inkml:brush>
  </inkml:definitions>
  <inkml:trace contextRef="#ctx0" brushRef="#br0">1 22 14061,'0'0'5061,"75"-21"-4004,-29 21-448,6 0-545,4 0-353,-3 3-3042,-1-3-6630</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7.329"/>
    </inkml:context>
    <inkml:brush xml:id="br0">
      <inkml:brushProperty name="width" value="0.025" units="cm"/>
      <inkml:brushProperty name="height" value="0.025" units="cm"/>
    </inkml:brush>
  </inkml:definitions>
  <inkml:trace contextRef="#ctx0" brushRef="#br0">60 234 9833,'0'0'11093,"5"-9"-9342,17-29-523,-21 38-1195,-1-1-1,0 1 1,1 0-1,-1-1 0,0 1 1,1 0-1,-1-1 1,0 1-1,1-1 1,-1 1-1,0-1 1,0 1-1,0-1 0,1 1 1,-1-1-1,0 1 1,0-1-1,0 1 1,0-1-1,0 1 1,0-1-1,0 1 0,0-1 1,0 1-1,0-1 1,0 1-1,0-1 1,-1 1-1,1-1 1,0 1-1,0-1 0,0 1 1,-1 0-1,1-1 1,0 1-1,-1-1 1,1 1-1,0 0 1,-1-1-1,1 1 0,0 0 1,-1-1-1,1 1 1,-1 0-1,1-1 1,0 1-1,-1 0 1,1 0-1,-1 0 0,1-1 1,-1 1-1,1 0 1,-2 0-1,-21 4 293,19-1-290,-1 1-1,0 1 1,1-1 0,0 0-1,0 1 1,0 0 0,0 0 0,1 0-1,0 0 1,0 1 0,1-1-1,-1 1 1,1 0 0,0 0-1,1 0 1,-1 0 0,0 10 0,2-15-17,0 0 1,0 0 0,0 0 0,0 0-1,0 0 1,1 0 0,-1 0 0,0 0-1,1 0 1,-1 0 0,0-1 0,1 1-1,-1 0 1,1 0 0,-1 0-1,1-1 1,0 1 0,-1 0 0,1 0-1,0-1 1,0 1 0,-1 0 0,1-1-1,0 1 1,0-1 0,0 0 0,0 1-1,0-1 1,0 1 0,0-1 0,0 0-1,0 0 1,-1 0 0,1 1 0,0-1-1,0 0 1,0 0 0,0 0 0,0-1-1,0 1 1,0 0 0,0 0 0,2-1 0,47-12 421,-27 1-397,1-1 0,-2 0 0,0-2 0,0-1 1,-2-1-1,0 0 0,-1-2 0,0 0 0,-2-1 1,24-36-1,-37 51-30,-1 0 0,0 0 0,-1-1 0,1 0 0,-1 1 0,3-12 0,-5 16-15,0 1 0,0 0 0,1-1 0,-1 1 0,0 0 1,0-1-1,0 1 0,0-1 0,0 1 0,0 0 0,0-1 1,0 1-1,0-1 0,0 1 0,0 0 0,0-1 0,0 1 1,0-1-1,0 1 0,0 0 0,0-1 0,0 1 0,0 0 1,-1-1-1,1 1 0,0-1 0,0 1 0,-1 0 1,1 0-1,0-1 0,0 1 0,-1 0 0,1-1 0,0 1 1,-1 0-1,1 0 0,0-1 0,-1 1 0,1 0 0,0 0 1,-1 0-1,1 0 0,-1 0 0,1-1 0,0 1 0,-1 0 1,1 0-1,0 0 0,-1 0 0,1 0 0,-1 0 0,1 0 1,-1 0-1,1 0 0,0 1 0,-1-1 0,1 0 0,0 0 1,-1 0-1,1 0 0,-1 1 0,1-1 0,0 0 0,-1 0 1,1 0-1,0 1 0,0-1 0,-1 0 0,1 1 0,-5 3-8,0 1-1,1 0 1,0-1-1,0 1 1,0 1 0,1-1-1,-1 1 1,1-1-1,1 1 1,-1 0-1,-2 8 1,-1 4-18,1 0 1,-5 32-1,10-49 19,-1 9-241,0 0-1,0 0 0,1 1 0,2 19 0,-2-28 42,0 1-1,1-1 1,-1 0 0,1 0 0,0 0-1,0-1 1,0 1 0,0 0-1,0 0 1,0 0 0,0-1-1,1 1 1,1 1 0,-2-2-143,1 0 1,-1 0-1,1 0 0,0 0 1,-1 0-1,1 0 1,0-1-1,-1 1 1,1-1-1,0 0 0,0 1 1,0-1-1,-1 0 1,1 0-1,0 0 0,0 0 1,3-1-1,14-3-6305</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7.822"/>
    </inkml:context>
    <inkml:brush xml:id="br0">
      <inkml:brushProperty name="width" value="0.025" units="cm"/>
      <inkml:brushProperty name="height" value="0.025" units="cm"/>
    </inkml:brush>
  </inkml:definitions>
  <inkml:trace contextRef="#ctx0" brushRef="#br0">33 18 17681,'0'0'11013,"9"6"-10533,28 13-218,-36-19-261,0 0 0,0 0 0,0 0 0,0-1-1,0 1 1,0 0 0,0 0 0,0-1 0,0 1 0,0-1 0,0 1 0,0-1 0,-1 1 0,1-1 0,0 1 0,0-1-1,0 0 1,-1 1 0,1-1 0,0 0 0,-1 0 0,1 0 0,-1 1 0,1-1 0,-1 0 0,1 0 0,-1 0 0,0 0 0,1 0-1,-1 0 1,0 0 0,0 0 0,1 0 0,-1 0 0,0 0 0,0 0 0,0 0 0,-1 0 0,1 0 0,0 0 0,0 0-1,0 0 1,-1 0 0,1 0 0,0 0 0,-1 0 0,1 0 0,-1 1 0,1-1 0,-1 0 0,1 0 0,-1 0 0,0 1 0,0-1-1,1 0 1,-1 1 0,-1-2 0,-2 2-23,1 0 0,-1 1 0,0-1 0,0 1 0,0-1 0,1 1 0,-1 0 0,0 1 0,1-1 0,-1 1 0,1-1 0,-1 1 0,1 0 0,0 0 0,0 1 0,0-1 0,0 1 0,0-1 0,1 1 0,-1 0 0,1 0 0,-1 0 0,1 0 0,0 1 0,0-1 1,1 0-1,-1 1 0,1-1 0,0 1 0,0 0 0,0 0 0,0-1 0,0 1 0,1 0 0,0 0 0,0 0 0,0-1 0,0 1 0,0 0 0,1 0 0,1 4 0,-1-6 23,1 0 0,0 0 1,0 0-1,-1 0 0,1-1 1,0 1-1,0-1 0,0 1 1,1-1-1,-1 0 0,0 0 1,0 0-1,1 0 0,-1 0 1,1 0-1,-1-1 0,1 1 1,-1-1-1,1 1 0,-1-1 1,1 0-1,-1 0 0,3-1 1,63-2 142,-52-1-121,0-1 1,-1 0-1,1-1 1,16-9-1,-21 9-15,2 0 0,-1 1-1,0 0 1,1 1-1,0 1 1,25-4 0,-38 7 0,1 0 1,0 0-1,-1 0 1,1 1-1,-1-1 1,1 0-1,-1 1 1,1-1-1,0 0 1,-1 1-1,1-1 1,-1 1-1,0-1 1,1 1-1,-1-1 0,1 1 1,-1-1-1,0 1 1,1-1-1,-1 1 1,0-1-1,0 1 1,1 0-1,-1-1 1,0 1-1,0 0 1,0-1-1,0 1 1,0-1-1,0 1 1,0 0-1,0 1 1,0 28 525,-1-21-350,1 4-25,0-8-102,0 0 1,0 0-1,0 1 1,1-1-1,-1 0 0,4 10 1,-3-13-22,0 0 0,0-1 1,0 1-1,0-1 0,0 1 1,0-1-1,0 0 0,0 0 1,1 1-1,-1-1 0,1 0 1,-1 0-1,1 0 0,-1 0 1,1-1-1,-1 1 0,1 0 1,0-1-1,-1 1 0,1-1 1,0 1-1,0-1 0,-1 0 1,1 0-1,2 0 0,18 0-58,0-1-1,0 0 1,1-2-1,-2-1 1,1-1-1,0 0 1,-1-2-1,33-15 0,-8 5-1119,-46 17 1138,1 0-1,-1-1 0,1 1 1,-1 0-1,1-1 1,-1 1-1,1 0 1,0 0-1,-1 0 1,1-1-1,-1 1 1,1 0-1,0 0 0,-1 0 1,1 0-1,0 0 1,-1 0-1,1 0 1,-1 0-1,1 0 1,0 1-1,-1-1 0,1 0 1,-1 0-1,1 0 1,-1 1-1,1-1 1,-1 0-1,1 1 1,-1-1-1,1 0 1,-1 1-1,1-1 0,-1 1 1,1-1-1,-1 1 1,0-1-1,1 1 1,-1-1-1,0 1 1,1-1-1,-1 1 1,0-1-1,0 1 0,1 0 1,-1-1-1,0 1 1,-5 31-4065,0-22-2048</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8.641"/>
    </inkml:context>
    <inkml:brush xml:id="br0">
      <inkml:brushProperty name="width" value="0.025" units="cm"/>
      <inkml:brushProperty name="height" value="0.025" units="cm"/>
    </inkml:brush>
  </inkml:definitions>
  <inkml:trace contextRef="#ctx0" brushRef="#br0">49 97 10794,'0'0'16955,"-2"13"-16330,-15 65-114,8-44-71,2-1 1,1 2 0,-2 34 0,30-95 418,-12 7-875,-2-1-1,0 0 1,-1 0-1,-2 0 1,0-1-1,-1 0 1,0 0-1,-2 0 1,-1-1 0,0 1-1,-4-31 1,-5 16-53,8 35 58,0 0 1,-1 0-1,1 0 1,0 0 0,-1 0-1,1 1 1,0-1-1,-1 0 1,1 0 0,-1 0-1,1 1 1,-1-1-1,0 0 1,1 1 0,-1-1-1,0 0 1,1 1-1,-1-1 1,0 1 0,0-1-1,0 1 1,1 0-1,-1-1 1,0 1 0,0 0-1,0-1 1,0 1-1,0 0 1,0 0 0,1 0-1,-1 0 1,0 0-1,0 0 1,0 0 0,0 0-1,-1 0 1,1 1-5,0 0-1,0 1 1,0-1 0,0 0-1,0 0 1,0 0 0,0 1 0,1-1-1,-1 0 1,0 1 0,1-1-1,-1 0 1,1 1 0,0-1-1,-1 1 1,1-1 0,0 1 0,0-1-1,0 1 1,0-1 0,0 1-1,0-1 1,0 1 0,1-1-1,-1 1 1,1 1 0,-1 1 6,1 0 1,0 0-1,0 0 0,0 0 0,0 0 1,1-1-1,-1 1 0,5 6 1,-2-6 14,1-1 0,-1 0 0,1 0 1,-1 0-1,1 0 0,0-1 0,0 0 1,0 0-1,0-1 0,1 1 0,-1-1 0,0 0 1,1 0-1,-1-1 0,1 0 0,-1 0 1,1 0-1,-1 0 0,8-3 0,-2 2 22,-1-1 1,1-1-1,0 0 0,-1-1 1,1 0-1,-1 0 0,0-1 0,14-9 1,42-51 286,-66 95-790,-12 29 381,8-44-178,0 1 1,1 0-1,1 0 1,0 0 0,2 0-1,-1 0 1,2 0-1,0 0 1,4 20 0,-4-34 19,0-1 1,0 1 0,-1 0-1,2-1 1,-1 1 0,0 0-1,0-1 1,0 1 0,1-1-1,-1 0 1,0 1 0,1-1-1,0 0 1,-1 0 0,1 0-1,-1 0 1,1 0 0,0-1-1,0 1 1,0 0 0,-1-1-1,1 1 1,0-1 0,0 0-1,2 1 1,32-4-8087,-10-8-2579</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9.063"/>
    </inkml:context>
    <inkml:brush xml:id="br0">
      <inkml:brushProperty name="width" value="0.025" units="cm"/>
      <inkml:brushProperty name="height" value="0.025" units="cm"/>
    </inkml:brush>
  </inkml:definitions>
  <inkml:trace contextRef="#ctx0" brushRef="#br0">108 1 15278,'0'0'9807,"-9"6"-8862,1-1-715,1 0-1,0 1 1,0 0-1,0 0 1,1 1-1,0-1 1,0 2-1,0-1 1,1 0-1,0 1 1,1 0 0,0 0-1,0 1 1,1-1-1,0 1 1,0 0-1,1-1 1,0 1-1,0 0 1,1 10 0,1-18-224,0 0 0,0 0 0,0 0 0,0 0 1,0-1-1,1 1 0,-1 0 0,0 0 0,0 0 1,1 0-1,-1 0 0,1 0 0,-1-1 1,1 1-1,-1 0 0,1 0 0,0-1 0,-1 1 1,1 0-1,0-1 0,-1 1 0,1 0 1,0-1-1,0 1 0,0-1 0,1 1 0,31 3 200,-25-4-234,-1-2 0,1 1-1,0-1 1,0 0 0,-1 0 0,10-5 0,25-23-859,-36 25 742,0-1 0,1 1 0,0 0 1,0 1-1,0 0 0,1 0 1,12-5-1,-19 10 132,0-1 1,-1 1-1,1 0 1,0 0-1,0-1 1,-1 1-1,1 0 0,0 0 1,-1 0-1,1 0 1,-1 0-1,1 0 0,-1 0 1,0 0-1,1 0 1,-1 0-1,0 0 0,0 0 1,1 0-1,-1 0 1,0 0-1,0 0 0,0 0 1,0 1-1,-1-1 1,1 0-1,-1 1 0,-1 39 142,-1-29-291,0 14 1042,7-26-337,7-16-331,3-9-763,18-48 1,-8 16-1130,-23 56 1552,0-1-1,0 1 1,0 0 0,0 0-1,0 0 1,0 0 0,1 0-1,-1 1 1,0-1 0,0 0-1,1 0 1,-1 1 0,1-1-1,-1 1 1,0-1 0,1 1-1,-1 0 1,1-1 0,-1 1-1,1 0 1,1 0 0,39 1-3921,-25 0 1990,57-1-5031,-34-1 2900</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9.737"/>
    </inkml:context>
    <inkml:brush xml:id="br0">
      <inkml:brushProperty name="width" value="0.025" units="cm"/>
      <inkml:brushProperty name="height" value="0.025" units="cm"/>
    </inkml:brush>
  </inkml:definitions>
  <inkml:trace contextRef="#ctx0" brushRef="#br0">84 18 9801,'0'0'10816,"-9"7"-10458,4-2-290,-1 0 0,1 0 1,0 1-1,0 0 1,0-1-1,1 2 0,0-1 1,0 0-1,1 1 0,0 0 1,0 0-1,0 0 1,1 0-1,0 0 0,-1 9 1,2-15-37,-9 80 679,9-74-691,1 0 0,0 1 0,0-1 0,1 0 0,-1 0 0,2 0 0,-1 0 0,5 14 0,-5-19-9,0-1-1,0 1 0,0-1 0,1 1 1,-1-1-1,0 1 0,0-1 1,1 1-1,-1-1 0,1 0 0,-1 0 1,1 0-1,0 0 0,-1 0 0,1 0 1,0 0-1,0-1 0,-1 1 0,1 0 1,0-1-1,0 0 0,0 1 0,0-1 1,0 0-1,0 0 0,0 0 0,0 0 1,0 0-1,-1-1 0,1 1 1,0-1-1,0 1 0,0-1 0,0 1 1,-1-1-1,1 0 0,0 0 0,1-1 1,3-1-150,-1 0 1,0 0 0,1-1-1,-1 0 1,-1 0 0,1 0 0,-1 0-1,1-1 1,-1 0 0,5-8-1,2-23-2025,-12 20 1535,0 16 627,1 0-1,-1 0 1,1 0-1,-1 0 1,1-1-1,-1 1 0,1 0 1,-1 0-1,0 0 1,1 0-1,-1 1 1,1-1-1,-1 0 1,1 0-1,-1 0 1,1 0-1,-1 0 0,1 1 1,-1-1-1,1 0 1,-1 1-1,1-1 1,-1 0-1,1 1 1,0-1-1,-1 0 1,1 1-1,0-1 0,-1 1 1,0 0-1,-2 2 124,1 1 0,-1-1-1,0 1 1,1 0 0,0 0-1,0 0 1,0 1-1,0-1 1,1 0 0,0 1-1,0-1 1,0 1 0,0-1-1,0 9 1,1-11-41,-1 0 0,1 0-1,0 0 1,0 0 0,0 0 0,0 0-1,0 1 1,1-1 0,-1 0 0,0 0-1,1-1 1,0 1 0,-1 0 0,1 0 0,0 0-1,0 0 1,0 0 0,0-1 0,0 1-1,1 0 1,-1-1 0,0 1 0,1-1 0,-1 0-1,1 1 1,0-1 0,-1 0 0,1 0-1,0 0 1,0 0 0,0 0 0,-1 0-1,1-1 1,3 1 0,1-1-3,1 0 1,-1-1-1,0 0 1,0 0-1,0-1 1,0 0-1,0 0 0,0 0 1,-1-1-1,1 1 1,-1-1-1,1-1 0,-1 1 1,0-1-1,0 0 1,-1 0-1,1-1 1,-1 1-1,4-6 0,10-12-45,-1 0 0,27-46 0,-37 56 16,0-1 0,0 0 0,-1-1 0,-1 1 0,0-1 0,-1 0 1,-1 0-1,0-1 0,-1 1 0,1-16 0,-3 30-54,0-1 1,0 1-1,-1 0 1,1 0-1,0 0 1,0 0-1,0-1 0,0 1 1,0 0-1,0 0 1,-1 0-1,1 0 1,0 0-1,0 0 1,0-1-1,0 1 1,0 0-1,-1 0 1,1 0-1,0 0 1,0 0-1,0 0 1,-1 0-1,1 0 0,0 0 1,0 0-1,0 0 1,-1 0-1,1 0 1,0 0-1,0 0 1,0 0-1,0 0 1,-1 0-1,1 0 1,0 0-1,0 0 1,0 1-1,0-1 1,-1 0-1,1 0 0,0 0 1,0 0-1,0 0 1,0 0-1,0 0 1,-1 1-1,1-1 1,0 0-1,0 0 1,0 0-1,0 0 1,0 1-1,0-1 1,0 0-1,0 0 1,0 0-1,0 0 1,0 1-1,-1-1 0,-8 11-51,4 0 54,0 1 1,1 0 0,0 0 0,1 0-1,1 1 1,0-1 0,0 1-1,1 17 1,1-10 62,1 0-1,0 1 1,2-1 0,7 30-1,-9-44-250,0-1 0,1 1 0,0-1-1,0 0 1,0 0 0,1 0 0,-1 0 0,1 0-1,0-1 1,7 9 0,-16-25-2473,-35-42 1726,-7-9 2937,44 58-1659,2 0 1,-1 0 0,0-1 0,1 1 0,0-1 0,0 1 0,1-1-1,-1 0 1,1 0 0,0-9 0,1 13-300,1 1 0,-1 0 0,0 0-1,1-1 1,-1 1 0,1 0 0,0 0 0,-1 0 0,1 0-1,0 0 1,0 0 0,-1 0 0,1 0 0,0 0 0,0 0-1,0 0 1,0 1 0,0-1 0,0 0 0,0 1 0,1-1 0,-1 1-1,0-1 1,0 1 0,0-1 0,1 1 0,-1 0 0,0 0-1,0 0 1,1-1 0,-1 1 0,2 1 0,55-1-337,-40 0 98,72 0-6544,-40-4 320</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0.547"/>
    </inkml:context>
    <inkml:brush xml:id="br0">
      <inkml:brushProperty name="width" value="0.025" units="cm"/>
      <inkml:brushProperty name="height" value="0.025" units="cm"/>
    </inkml:brush>
  </inkml:definitions>
  <inkml:trace contextRef="#ctx0" brushRef="#br0">0 47 13164,'4'0'9209,"-4"0"-8960,3 26 2258,0 36-1216,-8 265 3332,5-326-4479,0-4 117,13-46 65,22-58 0,-3 14-364,-24 67-21,2-10-163,2 1 0,23-51-1,-34 85 213,0-1 0,0 0-1,0 1 1,0-1 0,0 0 0,0 1-1,0-1 1,0 1 0,1 0 0,-1-1-1,1 1 1,-1 0 0,1 0 0,-1 0-1,1 0 1,-1 0 0,1 0-1,0 1 1,0-1 0,-1 0 0,1 1-1,0-1 1,3 1 0,-2 0-5,-1 0 1,1 1-1,-1-1 1,1 1-1,-1 0 1,1 0-1,-1 0 1,1 0 0,-1 0-1,0 1 1,0-1-1,0 1 1,0-1-1,0 1 1,2 2-1,1 1 7,0 0-1,-1 0 1,1 1 0,-1-1-1,-1 1 1,1 0-1,-1 0 1,0 1 0,0-1-1,-1 1 1,0-1-1,2 9 1,-4-10 40,0-1-1,0 1 1,-1-1-1,1 1 1,-1-1 0,0 0-1,0 1 1,-1-1-1,1 0 1,-1 1 0,0-1-1,0 0 1,0 0-1,-1-1 1,1 1 0,-1 0-1,0-1 1,0 0-1,0 1 1,-1-1 0,1-1-1,-1 1 1,1 0-1,-1-1 1,-4 3-1,-1-1 76,-1 1-1,1-1 0,-1-1 1,0 0-1,0 0 1,0-1-1,0 0 0,0-1 1,0 0-1,-12 0 0,22-1-186,-1 0 0,0 0 1,0 0-1,0 0 0,0-1 0,0 1 0,1 0 0,-1 0 0,0 0 0,0-1 0,0 1 0,0 0 0,1-1 0,-1 1 0,0-1 1,1 1-1,-1-1 0,0 1 0,1-1 0,-1 0 0,0 1 0,1-1 0,-1 0 0,1 1 0,-1-1 0,1 0 0,-1 0 0,1 1 1,0-1-1,-1 0 0,1 0 0,0 0 0,0 1 0,0-1 0,0 0 0,-1 0 0,1 0 0,1-1 0,-1 0-305,0 1-1,0-1 1,1 0-1,-1 1 1,0-1 0,1 1-1,0-1 1,-1 0-1,1 1 1,0 0-1,0-1 1,0 1-1,0-1 1,0 1-1,0 0 1,0 0-1,0 0 1,1 0 0,1-2-1,49-20-10237,-20 13 2279</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0.935"/>
    </inkml:context>
    <inkml:brush xml:id="br0">
      <inkml:brushProperty name="width" value="0.025" units="cm"/>
      <inkml:brushProperty name="height" value="0.025" units="cm"/>
    </inkml:brush>
  </inkml:definitions>
  <inkml:trace contextRef="#ctx0" brushRef="#br0">40 0 10666,'0'0'19090,"-4"12"-18492,3-8-567,-8 28 560,0 0 1,3 1-1,-5 51 1,11-83-592,0-1 1,0 0-1,0 0 0,0 1 1,1-1-1,-1 0 0,0 0 1,0 1-1,0-1 0,0 0 1,0 0-1,1 0 0,-1 0 1,0 1-1,0-1 1,0 0-1,0 0 0,1 0 1,-1 0-1,0 0 0,0 1 1,1-1-1,-1 0 0,0 0 1,0 0-1,1 0 0,-1 0 1,0 0-1,0 0 0,0 0 1,1 0-1,-1 0 0,0 0 1,0 0-1,1 0 0,-1 0 1,0 0-1,0 0 0,1 0 1,-1 0-1,0-1 1,0 1-1,1 0 0,-1 0 1,0 0-1,0 0 0,0 0 1,1-1-1,-1 1 0,0 0 1,0 0-1,0 0 0,0-1 1,0 1-1,1 0 0,-1 0 1,0-1-1,12-9-4,-4-3-31,-1 1 1,-1-1-1,0 0 0,0 0 0,-1 0 1,-1-1-1,-1 0 0,0 0 1,2-27-1,-6 60-12,1-13 40,-1 0-1,1 0 0,0-1 0,0 1 0,1 0 0,1 5 1,-2-10 9,0-1 0,1 0 1,-1 1-1,1-1 0,-1 0 0,1 0 1,-1 1-1,1-1 0,-1 0 1,1 0-1,-1 0 0,1 1 1,-1-1-1,1 0 0,-1 0 1,1 0-1,-1 0 0,1 0 0,0 0 1,-1 0-1,1 0 0,-1 0 1,1-1-1,-1 1 0,1 0 1,-1 0-1,1 0 0,-1-1 1,1 1-1,-1 0 0,1 0 1,-1-1-1,0 1 0,1 0 0,-1-1 1,1 1-1,-1-1 0,0 1 1,1-1-1,21-17-140,-20 16 7,1-1-413,0 1 0,0 0 0,1 0-1,-1 0 1,1 0 0,-1 1-1,1-1 1,0 1 0,6-1-1,20-1-10390,-16 3 1961</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1.327"/>
    </inkml:context>
    <inkml:brush xml:id="br0">
      <inkml:brushProperty name="width" value="0.025" units="cm"/>
      <inkml:brushProperty name="height" value="0.025" units="cm"/>
    </inkml:brush>
  </inkml:definitions>
  <inkml:trace contextRef="#ctx0" brushRef="#br0">174 54 13997,'0'0'13650,"-9"-4"-13062,6 3-568,0-1 0,-1 1 0,1 0 0,-1 0 0,1 0 0,-1 1 0,1-1-1,-1 1 1,1 0 0,-1 0 0,1 0 0,-1 1 0,1-1 0,-1 1 0,-3 1 0,0 0 43,1 1 0,0 0 0,0 0 1,0 1-1,1 0 0,-1 0 0,1 0 0,0 1 0,-5 5 0,5-5 67,0 1 1,1-1-1,0 1 0,0 0 1,0 0-1,1 1 1,-1-1-1,2 1 0,-5 12 1,6-17-110,1 0 0,0-1 0,-1 1 0,1 0 0,0 0 0,0 0 0,0-1 0,0 1 0,0 0 1,1 0-1,-1-1 0,0 1 0,1 0 0,-1-1 0,1 1 0,0 0 0,0-1 0,-1 1 0,1-1 0,0 1 0,0-1 1,1 1-1,-1-1 0,0 0 0,0 1 0,1-1 0,-1 0 0,0 0 0,1 0 0,-1 0 0,1 0 0,0-1 0,-1 1 1,1 0-1,0-1 0,-1 1 0,1-1 0,0 1 0,-1-1 0,1 0 0,0 0 0,0 0 0,2 0 0,6 0 20,-1 0 0,0 0-1,1-1 1,-1 0 0,0-1 0,0 0-1,0 0 1,0-1 0,0 0-1,0-1 1,-1 0 0,1 0-1,-1-1 1,12-8 0,-15 9-181,-1 1 0,1-1 1,-1 0-1,0 0 0,0-1 1,-1 1-1,1-1 0,-1 1 1,0-1-1,0 0 0,0-1 0,-1 1 1,0 0-1,0-1 0,0 1 1,-1-1-1,1 0 0,-1 1 1,-1-1-1,1 0 0,-1 0 1,0 1-1,0-1 0,-1 0 1,-1-6-1,-9-1-3430,2 3-2991,9 2-7603</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0.384"/>
    </inkml:context>
    <inkml:brush xml:id="br0">
      <inkml:brushProperty name="width" value="0.025" units="cm"/>
      <inkml:brushProperty name="height" value="0.025" units="cm"/>
    </inkml:brush>
  </inkml:definitions>
  <inkml:trace contextRef="#ctx0" brushRef="#br0">174 399 10666,'5'-12'4356,"4"-9"-2057,-2 0-1,8-32 1,-13 47-1758,-1-1 1,1 1 0,-2-1-1,1 1 1,-1-1-1,0 0 1,0 1 0,0-1-1,-1 0 1,0 1-1,-1-1 1,1 1 0,-1-1-1,-1 1 1,-3-7 0,5 11-493,0 0 0,0 0 0,-1 0 1,1 0-1,-1 0 0,0 1 0,0-1 1,1 1-1,-1-1 0,0 1 0,0 0 1,0 0-1,0-1 0,-1 2 0,1-1 1,0 0-1,0 0 0,-1 1 0,1-1 1,0 1-1,-1-1 0,1 1 0,0 0 1,-1 0-1,1 0 0,0 1 0,-1-1 1,1 0-1,0 1 0,-1 0 0,-2 1 1,-1 0 0,1 1 1,0-1 0,0 1-1,0 0 1,1 1-1,-1-1 1,1 1 0,0 0-1,0 0 1,0 0-1,-6 10 1,-1 3-51,2 1 0,0 0 0,1 0 0,1 1 0,1 0 0,0 0 0,1 1 0,1-1 0,2 1 0,-1 0 0,2 38 0,2-55 0,-1 1 0,1-1 0,-1 1 0,1-1 0,0 0 0,0 1 0,1-1 0,-1 0 0,1 0 0,-1 0 0,1 0 0,0 0 0,0 0 0,0 0 0,1-1 0,-1 1 0,4 2 0,5 3 0,1 0 0,-1 0 0,17 7 0,-18-10 0,0 0 0,0 1 0,-1 0 0,0 0 0,11 11 0,-13-8 0,0 1 0,-1-1 0,-1 1 0,0 0 0,0 0 0,-1 0 0,0 1 0,0 0 0,-1 0 0,-1 0 0,0 0 0,-1 0 0,0 0 0,0 0 0,-1 1 0,-2 14 0,0-8 0,0-1 0,-1 0 0,-1 1 0,0-1 0,-1-1 0,-1 1 0,-1-1 0,0 0 0,-17 27 0,18-36 0,0 1 0,-1-1 0,0 0 0,0 0 0,0-1 0,-11 8 0,16-13 0,1 0 0,-1 0 0,1 0 0,0 0 0,-1 0 0,0 0 0,1-1 0,-1 1 0,1 0 0,-1-1 0,0 1 0,0-1 0,1 0 0,-1 1 0,0-1 0,0 0 0,1 0 0,-1 0 0,0 0 0,0 0 0,1-1 0,-1 1 0,0-1 0,0 1 0,1-1 0,-1 1 0,1-1 0,-1 0 0,0 0 0,1 0 0,0 0 0,-1 0 0,1 0 0,-1 0 0,1 0 0,0-1 0,0 1 0,0 0 0,0-1 0,0 1 0,-2-4 0,0-5 0,-1 1 0,1-1 0,1 0 0,0-1 0,1 1 0,-1 0 0,2 0 0,0-1 0,0 1 0,2-13 0,1-3 0,2 0 0,0 0 0,10-24 0,14-24 0,4 2 0,3 1 0,63-92 0,42-81 0,-139 240 0,32-75 0,-32 74 0,0-1 0,0 0 0,-1 1 0,0-1 0,0 0 0,0 0 0,-1 0 0,0 0 0,0 0 0,0 0 0,-2-8 0,1 14 0,1-1 0,0 0 0,-1 1 0,1-1 0,-1 1 0,1-1 0,0 1 0,-1-1 0,1 1 0,-1-1 0,0 1 0,1-1 0,-1 1 0,1 0 0,-1-1 0,1 1 0,-1 0 0,0 0 0,1-1 0,-1 1 0,0 0 0,1 0 0,-1 0 0,0 0 0,1 0 0,-1 0 0,0 0 0,0 0 0,1 0 0,-1 0 0,0 0 0,1 0 0,-1 1 0,0-1 0,1 0 0,-1 1 0,1-1 0,-1 0 0,0 1 0,1-1 0,-1 0 0,1 1 0,-1-1 0,0 2 0,-25 18 0,10-1 0,1 0 0,0 1 0,2 1 0,0 0 0,2 0 0,0 1 0,1 1 0,2 0 0,0 0 0,-7 37 0,15-58 0,-1 1 0,1-1 0,-1 0 0,1 1 0,0-1 0,0 0 0,0 1 0,0-1 0,0 0 0,0 1 0,1-1 0,-1 0 0,1 0 0,0 1 0,0-1 0,-1 0 0,1 0 0,1 0 0,-1 0 0,0 0 0,0 0 0,1 0 0,-1 0 0,1-1 0,0 1 0,-1 0 0,1-1 0,0 1 0,4 1 0,-1-2 0,-1 1 0,1-1 0,0-1 0,0 1 0,0-1 0,0 0 0,0 0 0,-1 0 0,1-1 0,0 0 0,0 0 0,0 0 0,-1 0 0,6-3 0,3-2 0,0 0 0,-1 0 0,0-1 0,0-1 0,-1 0 0,0-1 0,0 0 0,-1-1 0,0 0 0,0 0 0,-1-1 0,-1 0 0,0-1 0,-1 0 0,0 0 0,9-23 0,-23 60 0,1-1 0,1 1 0,1 0 0,2 0 0,-1 42 0,3-66 0,1 0 0,-1 0 0,0 0 0,0 0 0,0-1 0,1 1 0,-1 0 0,0 0 0,1 0 0,-1 0 0,1 0 0,-1-1 0,1 1 0,-1 0 0,1-1 0,0 1 0,-1 0 0,1-1 0,0 1 0,-1 0 0,1-1 0,0 1 0,0-1 0,0 0 0,0 1 0,-1-1 0,1 0 0,0 1 0,0-1 0,0 0 0,0 0 0,0 0 0,0 0 0,0 0 0,0 0 0,0 0 0,0 0 0,-1 0 0,1 0 0,0 0 0,0-1 0,0 1 0,0 0 0,0-1 0,0 1 0,1-1 0,4-1 0,-1-1 0,1 1 0,-1-1 0,0 0 0,0-1 0,6-4 0,16-19 0,-1-2 0,-1-1 0,-1-1 0,-2 0 0,19-39 0,-8 17 0,-32 79 0,-19 54 0,12-62 0,2 0 0,0 1 0,0-1 0,0 26 0,4-43 0,1 0 0,-1 0 0,0 0 0,0 0 0,1-1 0,-1 1 0,0 0 0,1 0 0,-1-1 0,1 1 0,-1 0 0,1 0 0,-1-1 0,1 1 0,-1-1 0,1 1 0,0 0 0,-1-1 0,1 1 0,0-1 0,0 0 0,-1 1 0,1-1 0,0 0 0,0 1 0,0-1 0,-1 0 0,1 0 0,0 1 0,0-1 0,0 0 0,0 0 0,0 0 0,-1 0 0,1 0 0,0-1 0,0 1 0,0 0 0,0 0 0,-1 0 0,1-1 0,0 1 0,0 0 0,0-1 0,0 0 0,41-18 0,-8-12-1848,-32 29 1331,0-1 1,1 0-1,-2 1 1,1-1 0,0 0-1,-1 0 1,1 0 0,-1-1-1,0 1 1,0 0-1,1-6 1,-1-12-9600</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1.670"/>
    </inkml:context>
    <inkml:brush xml:id="br0">
      <inkml:brushProperty name="width" value="0.025" units="cm"/>
      <inkml:brushProperty name="height" value="0.025" units="cm"/>
    </inkml:brush>
  </inkml:definitions>
  <inkml:trace contextRef="#ctx0" brushRef="#br0">0 4 6438,'11'-1'3801,"238"-1"8803,-246 2-12471,-1 0 1,0 0-1,0 0 1,0 1-1,1-1 1,-1 1-1,0-1 1,0 1-1,0 0 0,0 0 1,0-1-1,0 2 1,0-1-1,0 0 1,0 0-1,3 3 1,-5-3 2,1 0 0,-1 0 1,0 0-1,1 0 0,-1 0 1,0 0-1,0 0 1,1 0-1,-1 0 0,0 0 1,0 1-1,0-1 0,0 0 1,0 0-1,-1 0 1,1 0-1,0 0 0,0 0 1,-1 0-1,1 0 0,-1 0 1,1 0-1,-2 1 1,-3 6 443,-1 0 0,0-1 0,0 0 0,0 0 0,-15 11 0,-26 18-165,33-27-354,0 0 0,1 1 0,0 1 0,1 1-1,1-1 1,-1 2 0,-9 14 0,21-27-61,0 0 0,-1 1 0,1-1 0,0 1 0,0-1 0,-1 1 0,1-1 0,0 0 0,0 1 0,0-1 0,0 1 0,0-1 0,0 1 0,0-1 0,0 1 0,0-1 0,0 1 0,0-1 0,0 1 0,0-1 0,0 1 0,0-1 0,0 1 0,0-1 0,1 1 0,-1-1 0,0 0 0,0 1 0,1-1 0,-1 1 0,0-1 0,1 0 0,-1 1 0,0-1 0,1 0 0,-1 1 0,0-1 0,1 0 0,-1 1 0,1-1 0,-1 0 0,1 0 0,-1 0 0,1 1 0,-1-1 0,0 0 0,1 0 0,-1 0 0,1 0 0,-1 0 0,1 0 0,-1 0 0,1 0 0,0 0 0,37 0 0,-25-1 0,15 0-377,1-1 0,-1-1 0,1-1 0,-1-2 0,0-1 0,-1-1 0,35-15 0,-61 22 124,24-13-4202,-17-2-4162,-7 7-122</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041"/>
    </inkml:context>
    <inkml:brush xml:id="br0">
      <inkml:brushProperty name="width" value="0.025" units="cm"/>
      <inkml:brushProperty name="height" value="0.025" units="cm"/>
    </inkml:brush>
  </inkml:definitions>
  <inkml:trace contextRef="#ctx0" brushRef="#br0">67 32 8040,'0'0'10730,"-60"-15"-7655,54 12 1633,6 2-3234,9 0-962,15-1-416,3 1-32,7 0-64,3 0-576,2 0-1891,5 1-1697,0-2-1953,-4-1-3813</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399"/>
    </inkml:context>
    <inkml:brush xml:id="br0">
      <inkml:brushProperty name="width" value="0.025" units="cm"/>
      <inkml:brushProperty name="height" value="0.025" units="cm"/>
    </inkml:brush>
  </inkml:definitions>
  <inkml:trace contextRef="#ctx0" brushRef="#br0">71 109 17200,'0'0'2371,"-8"0"196,-4-1-1614,-28 3 2675,40-2-3563,0 0 0,0 0 0,0 0 0,0 0 0,0 0 0,0 0 0,0 1 0,0-1 0,0 0 0,0 0 0,0 0 0,0 0 0,0 0 1,0 1-1,0-1 0,0 0 0,0 0 0,0 0 0,0 0 0,0 0 0,0 1 0,0-1 0,0 0 0,0 0 0,0 0 0,0 0 0,0 0 0,0 0 0,0 1 1,0-1-1,-1 0 0,1 0 0,0 0 0,0 0 0,0 0 0,0 0 0,0 0 0,0 0 0,0 0 0,-1 0 0,1 1 0,0-1 0,0 0 0,14 3 62,2-4-35,0 0 1,-1 0-1,1-1 0,-1-1 1,25-8-1,-35 9-73,0 1 0,0-1 0,0 0 0,0-1-1,-1 1 1,1-1 0,-1 0 0,0 0 0,0 0 0,0-1 0,0 1 0,0-1-1,-1 0 1,0 0 0,1 0 0,-2-1 0,1 1 0,0-1 0,-1 1-1,3-10 1,-4 13-10,-1 1 0,0-1-1,0 0 1,0 1 0,0-1 0,0 0-1,0 1 1,0-1 0,0 0-1,-1 1 1,1-1 0,0 0-1,0 1 1,0-1 0,-1 0 0,1 1-1,0-1 1,-1 1 0,1-1-1,0 1 1,-1-1 0,1 1 0,-1-1-1,1 1 1,-1-1 0,1 1-1,-1 0 1,1-1 0,-1 1-1,0 0 1,1-1 0,-1 1 0,1 0-1,-1 0 1,0-1 0,1 1-1,-1 0 1,0 0 0,1 0 0,-1 0-1,0 0 1,1 0 0,-1 0-1,0 0 1,1 0 0,-1 0-1,0 1 1,0-1 0,-38 8-78,27-3 67,0 1-1,1 0 1,-1 1-1,2 0 1,-1 1 0,1 0-1,-14 14 1,17-16 55,1 0-1,0 1 1,1 0 0,-1 0 0,1 1 0,1-1-1,0 1 1,0 0 0,0 0 0,1 0 0,0 1 0,-2 8-1,5-15-61,0-1-1,0 1 0,-1 0 1,1-1-1,0 1 1,1-1-1,-1 1 0,0 0 1,0-1-1,1 1 1,-1 0-1,1-1 0,-1 1 1,1-1-1,0 1 1,0-1-1,-1 0 0,1 1 1,0-1-1,0 0 0,0 1 1,2 0-1,0 0-145,0 0-1,0 0 1,0-1-1,0 1 1,0-1-1,0 0 1,0 0-1,0 0 1,0 0-1,6 0 1,4 0-1249,0 0-1,-1-2 1,1 1 0,25-6 0,6-8-3556,1-7 33</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742"/>
    </inkml:context>
    <inkml:brush xml:id="br0">
      <inkml:brushProperty name="width" value="0.025" units="cm"/>
      <inkml:brushProperty name="height" value="0.025" units="cm"/>
    </inkml:brush>
  </inkml:definitions>
  <inkml:trace contextRef="#ctx0" brushRef="#br0">147 8 13261,'0'0'10991,"-9"-3"-9101,3 2-1783,1 0 0,-1 0-1,1 0 1,-1 0 0,0 1 0,1 0-1,-1 0 1,0 1 0,1-1 0,-1 1 0,1 1-1,-1-1 1,1 1 0,0 0 0,0 0-1,-1 0 1,1 1 0,1 0 0,-1 0-1,0 0 1,1 0 0,-1 1 0,1 0 0,-5 6-1,9-10-118,-1 0-1,1 0 0,0 1 0,0-1 1,-1 0-1,1 1 0,0-1 0,0 0 1,0 1-1,0-1 0,0 0 1,-1 1-1,1-1 0,0 1 0,0-1 1,0 0-1,0 1 0,0-1 0,0 0 1,0 1-1,0-1 0,0 0 1,0 1-1,1-1 0,-1 1 0,0-1 1,0 0-1,0 1 0,0-1 0,1 0 1,-1 1-1,0-1 0,0 0 1,0 0-1,1 1 0,-1-1 0,0 0 1,0 0-1,1 1 0,-1-1 0,22 7-632,31-4-999,-48-3 1247,33-1-1021,-23 0 1108,-1 1 0,1 0 0,-1 1 0,0 1 0,16 4 0,-29-6 404,0 0 0,0 0 0,-1 1 0,1-1-1,0 0 1,-1 1 0,1-1 0,0 0 0,-1 1 0,1-1 0,-1 1-1,1-1 1,0 1 0,-1-1 0,1 1 0,-1 0 0,0-1 0,1 1-1,-1 0 1,1-1 0,-1 1 0,0 0 0,0-1 0,1 1 0,-1 0-1,0 0 1,0-1 0,0 1 0,0 0 0,0 0 0,0-1 0,0 1 0,0 0-1,0 0 1,0-1 0,0 1 0,-1 0 0,1 0 0,0-1 0,0 1-1,-1 0 1,1-1 0,-1 1 0,1 0 0,0-1 0,-1 1 0,1 0-1,-1-1 1,0 1 0,1-1 0,-1 1 0,-29 29 2814,23-23-2672,-1-1 0,1 0-1,-2 0 1,1-1 0,0 0 0,-1-1 0,0 1 0,0-2 0,-1 1-1,-16 3 1,25-7-364,1-1-1,0 1 1,0 0-1,-1-1 1,1 1-1,0 0 0,0-1 1,-1 1-1,1 0 1,0-1-1,0 1 1,0 0-1,0-1 1,-1 1-1,1-1 1,0 1-1,0-1 0,0 1 1,0 0-1,0-1 1,0 1-1,0-1 1,0 1-1,0 0 1,0-1-1,1 1 1,-1-1-1,0 1 0,0 0 1,0-1-1,0 1 1,1-1-1,-1 1 1,0 0-1,0-1 1,1 1-1,-1 0 1,0-1-1,0 1 0,1 0 1,-1 0-1,0-1 1,1 1-1,13-19-4438,6-2-3067,2-3-5808</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3.083"/>
    </inkml:context>
    <inkml:brush xml:id="br0">
      <inkml:brushProperty name="width" value="0.025" units="cm"/>
      <inkml:brushProperty name="height" value="0.025" units="cm"/>
    </inkml:brush>
  </inkml:definitions>
  <inkml:trace contextRef="#ctx0" brushRef="#br0">94 4 18001,'0'0'9273,"-9"-1"-7933,-38-2-711,46 3-625,-1 0 0,0 0-1,1 0 1,-1 1-1,1-1 1,-1 0-1,1 1 1,-1-1-1,1 1 1,-1-1-1,1 1 1,0 0-1,-1-1 1,1 1-1,0 0 1,0 0-1,-1 0 1,1 0-1,0 0 1,0 0-1,0 1 1,0-1-1,0 0 1,0 1-1,1-1 1,-1 0-1,0 1 1,1-1-1,-1 1 1,1-1-1,-1 1 1,1-1-1,0 1 1,-1 2-1,2-3-40,-1 0-1,0 0 1,1 0-1,-1 0 1,1 0-1,-1 0 1,1 0-1,0-1 1,-1 1-1,1 0 1,0 0-1,0 0 1,0-1-1,-1 1 1,1 0-1,0-1 1,0 1-1,0-1 1,0 1-1,0-1 1,0 1-1,0-1 1,0 0-1,1 1 1,0-1-1,37 8-1051,-29-6 660,11 2-275,-11-3 593,-1 0 0,0 1 1,1 0-1,-1 1 0,0-1 1,0 2-1,0 0 1,0 0-1,-1 0 0,11 8 1,-18-11 217,-1-1 1,1 1-1,0 0 1,-1-1-1,1 1 1,-1 0-1,1 0 1,0-1-1,-1 1 1,0 0-1,1 0 1,-1 0-1,1 0 1,-1 0-1,0 0 1,0-1-1,0 1 1,1 0-1,-1 0 1,0 0-1,0 0 1,0 0-1,0 0 1,-1 0-1,1 0 1,0 0-1,-1 1 1,0 0 53,0 0 1,0 0-1,0-1 1,-1 1 0,1 0-1,-1-1 1,1 0-1,-1 1 1,0-1 0,0 0-1,1 0 1,-3 1-1,-9 4 389,1 0 0,-1-2-1,-15 5 1,21-7-332,-44 9-227,30-12-3997,13-1-2934</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3.810"/>
    </inkml:context>
    <inkml:brush xml:id="br0">
      <inkml:brushProperty name="width" value="0.025" units="cm"/>
      <inkml:brushProperty name="height" value="0.025" units="cm"/>
    </inkml:brush>
  </inkml:definitions>
  <inkml:trace contextRef="#ctx0" brushRef="#br0">113 94 17809,'0'0'2957,"-10"0"-53,6 0-2735,0 1 0,-1-1 1,1 1-1,0 0 0,0 0 0,0 0 0,0 1 0,0-1 0,0 1 0,0 0 0,0 0 0,0 1 0,1-1 0,-1 1 0,1 0 0,0-1 0,0 1 0,0 1 0,0-1 0,0 0 0,1 1 0,0 0 1,-1-1-1,1 1 0,1 0 0,-4 8 0,3-8-93,0 1 0,1-1 0,0 1 0,0 0 0,0-1 0,0 1 0,0 0 0,1 0 0,0 8 0,1-12-61,-1 1 0,1-1 0,-1 1-1,1-1 1,-1 1 0,1-1 0,0 1-1,0-1 1,0 0 0,-1 1 0,1-1 0,1 0-1,-1 0 1,0 1 0,0-1 0,0 0-1,1 0 1,-1-1 0,0 1 0,1 0-1,-1 0 1,1-1 0,-1 1 0,1 0 0,-1-1-1,1 0 1,-1 1 0,1-1 0,0 0-1,-1 0 1,3 0 0,6 1 18,1-1 0,-1 0 0,0-1 0,0 0 0,0-1 1,0 0-1,-1-1 0,1 0 0,0 0 0,-1-1 0,0 0 0,12-7 0,6-7-27,-2 0 0,38-35-1,-60 51-4,-3 1-2,0 1 0,0 0 0,1-1 0,-1 1 0,0 0 0,0 0 0,1-1 0,-1 1 0,0 0 0,1 0 0,-1-1 0,0 1 0,1 0 0,-1 0 0,0 0 0,1 0 0,-1 0 0,0-1 0,1 1 0,-1 0 0,0 0 0,1 0 0,-1 0 0,0 0 0,1 0 0,-1 0 0,1 0 0,-1 0 0,0 1 0,1-1 0,-1 0 0,0 0 0,1 0 0,-1 0 0,0 0 0,1 1 0,-1-1 0,0 0 0,1 0 0,-1 0 0,0 1 0,0-1 0,1 0 0,-1 0 0,0 1 0,0-1 1,0 0-1,1 1 0,-1-1 0,0 0 0,0 1 0,0-1 0,0 0 0,0 1 0,1-1 0,-1 1 0,0-1 0,0 0 0,0 1 0,0-1 0,0 1 0,2 39 173,1 0-85,-2-37-80,1 1 0,0-1 0,0 1 0,0-1 0,0 0 0,0 0 0,1 0 0,-1 0 0,1 0 0,0-1 0,-1 1 0,1-1 0,1 1 0,-1-1 1,0 0-1,1 0 0,-1-1 0,1 1 0,-1-1 0,1 0 0,0 0 0,5 1 0,9 1-197,0 0 1,1-2 0,27-1-1,-24-1-458,7 1-1229,0-2-1,-1-1 1,0-1 0,39-12-1,-55 13 1263,-1 0 0,0-1 0,0-1-1,0 0 1,-1 0 0,0-1-1,0 0 1,0-1 0,-1 0-1,1 0 1,-2-1 0,1 0-1,10-14 1,-18 21 810,0-1 1,0 0-1,0 0 0,0 1 0,0-1 1,0 0-1,0 0 0,-1 0 1,1 0-1,-1 0 0,1 0 0,-1 0 1,1-3-1,-2 4-4,1 0-1,0 1 1,0-1-1,0 1 1,-1-1-1,1 0 1,0 1-1,0-1 1,-1 1 0,1-1-1,0 1 1,-1-1-1,1 1 1,-1-1-1,1 1 1,-1 0-1,1-1 1,-1 1 0,1 0-1,-1-1 1,1 1-1,-1 0 1,1-1-1,-1 1 1,0 0-1,1 0 1,-1 0 0,0 0-1,-31 4 5103,10 6-5431,-35 34 2840,54-41-2472,-1 0 0,1 0 1,0 1-1,0 0 1,0-1-1,0 1 0,0 0 1,1 1-1,0-1 0,0 0 1,0 1-1,-2 8 0,4-13-213,0 1-1,0 0 0,0-1 1,0 1-1,0-1 1,0 1-1,0 0 0,0-1 1,0 1-1,1 0 0,-1-1 1,0 1-1,0-1 0,0 1 1,1-1-1,-1 1 0,0-1 1,1 1-1,-1-1 1,1 1-1,-1-1 0,0 1 1,1-1-1,-1 1 0,1-1 1,-1 0-1,1 1 0,-1-1 1,1 0-1,0 1 0,0-1 1,27 4 253,28-13-33,-32-2-344,-1 0 1,0-1 0,0-1-1,-2-1 1,0-1 0,0-1-1,-1-1 1,-1-1-1,-1 0 1,-1-1 0,0-1-1,21-34 1,-38 54 226,-6 10 22,0 1-1,1-1 1,0 1-1,1 0 1,0 0-1,-3 16 0,6-19-163,1-1-1,0 0 0,0 1 0,0-1 0,1 0 0,0 0 0,0 0 0,1 1 0,0-1 1,0 0-1,1-1 0,6 12 0,-7-14-271,1 0 0,-1-1 1,1 1-1,0-1 0,1 0 1,-1 1-1,1-1 0,7 4 0,-6-4-389,0 0 0,0-1-1,0 0 1,1 0 0,-1-1-1,1 1 1,-1-1-1,8 1 1,30-1-8472</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4.759"/>
    </inkml:context>
    <inkml:brush xml:id="br0">
      <inkml:brushProperty name="width" value="0.025" units="cm"/>
      <inkml:brushProperty name="height" value="0.025" units="cm"/>
    </inkml:brush>
  </inkml:definitions>
  <inkml:trace contextRef="#ctx0" brushRef="#br0">57 148 7399,'9'-7'3977,"-3"3"-3155,37-28 3184,-40 30-3418,-1 0 0,0 0 0,0-1 0,0 1 0,0-1 0,0 1 0,-1-1 0,1 1 0,-1-1 0,0 0 0,1 0 0,-1 0 0,0 0 0,-1 0 0,1 0 0,-1 0 0,1-4 0,-1 6-502,-1 0 0,0 0 0,1 0 0,-1 1-1,1-1 1,-1 0 0,0 1 0,0-1 0,0 1 0,1-1 0,-1 1 0,0-1 0,0 1-1,0-1 1,0 1 0,0 0 0,0 0 0,0-1 0,0 1 0,0 0 0,1 0 0,-1 0-1,0 0 1,0 0 0,0 0 0,0 0 0,0 0 0,0 1 0,-1-1 0,-33 7 204,29-4-265,0 1 1,1 0-1,-1 1 1,1-1-1,0 1 1,0 0-1,0 0 0,0 1 1,1 0-1,-5 8 1,7-11-16,0 0 0,0 1 1,0-1-1,0 1 0,0 0 1,1-1-1,0 1 0,0 0 0,0 0 1,0 0-1,0 0 0,1 0 1,0 0-1,0 0 0,0 0 0,0 0 1,1 0-1,-1 0 0,3 6 1,-2-8-2,0-1 1,1 0 0,-1 0 0,0 0-1,1 0 1,0 0 0,-1 0 0,1 0-1,0 0 1,-1-1 0,1 1 0,0 0-1,0-1 1,-1 0 0,1 1 0,0-1-1,0 0 1,0 0 0,0 0 0,0 0-1,-1 0 1,3-1 0,44-7 203,-22-3-224,-2-1-1,1-1 0,-1-2 0,-1 0 1,-1-1-1,0-2 0,-1 0 0,-1-1 1,20-24-1,-37 39-3,9-10-300,-14 19-152,-19 29 282,16-25 269,1 1 1,0-1 0,0 1-1,1 0 1,0 0-1,1 0 1,0 0 0,0 0-1,2 0 1,-1 0 0,1 1-1,0-1 1,3 12 0,-2-19-60,0-1 0,0 0 0,1 1 0,-1-1 0,1 0 0,-1 0 0,1 0 0,0 0 0,0 0 0,0-1 0,0 1 0,0-1 0,0 1 0,1-1 0,-1 0 0,0 1 0,1-1 0,-1 0 0,1-1 0,-1 1 0,1 0 0,-1-1 0,1 1 0,-1-1 0,1 0 0,0 0 0,-1 0 0,6-1 0,0 1 31,0-1 0,0 0 0,-1 0-1,1-1 1,0 0 0,0 0 0,-1-1 0,10-5 0,-3 0-70,-1-2 0,-1 0 0,1 0 0,-1-1 0,-1-1 0,0 0 0,-1 0 0,0-1 1,10-18-1,-23 47-167,1 1 1,0-1-1,2 0 1,1 22 0,-1-36 180,0 0 1,0-1-1,0 1 1,1-1-1,-1 1 1,1-1-1,-1 1 1,1-1-1,0 1 1,-1-1-1,1 0 1,0 1-1,0-1 1,0 0-1,0 1 1,0-1 0,0 0-1,1 0 1,-1 0-1,0 0 1,0 0-1,1-1 1,2 2-1,0 0 17,0-1-1,0 1 0,0-1 1,1-1-1,-1 1 0,0 0 1,1-1-1,7 0 1,-1-1 19,1-1 1,-1 1-1,1-2 1,-1 0-1,21-8 1,-15 4-28,-1-2 1,24-16-1,-36 23 0,-1 0 0,0-1 0,0 1 0,0-1 0,0 0 0,-1 1-1,1-1 1,-1 0 0,0-1 0,1 1 0,-1 0 0,-1-1 0,1 1 0,0-1 0,-1 1-1,0-1 1,0 0 0,1-7 0,-2 11-5,0-1 0,-1 0-1,1 0 1,0 0 0,-1 0 0,1 0-1,-1 1 1,1-1 0,-1 0 0,0 0-1,1 1 1,-1-1 0,0 0 0,1 1-1,-1-1 1,0 1 0,0-1 0,0 1-1,1-1 1,-1 1 0,0 0 0,0-1-1,0 1 1,0 0 0,0 0 0,0 0-1,0-1 1,0 1 0,0 0 0,0 0-1,1 1 1,-1-1 0,0 0 0,0 0-1,0 0 1,0 0 0,0 1-1,0-1 1,-1 1 0,-2 0-5,0-1 0,1 1 0,-1 0 0,0 1-1,1-1 1,-1 1 0,1-1 0,-1 1 0,-3 3 0,5-3 5,-1 0-1,1 1 1,0-1 0,0 1 0,0-1 0,0 1 0,0 0-1,1 0 1,-1 0 0,1 0 0,0 0 0,0 0-1,0 0 1,0 1 0,0-1 0,1 0 0,-1 1-1,1-1 1,0 0 0,0 1 0,0-1 0,1 0 0,-1 0-1,1 1 1,0-1 0,0 0 0,0 0 0,0 0-1,0 1 1,1-1 0,-1-1 0,1 1 0,0 0-1,3 3 1,-3-3-170,1-1 1,0 0-1,0 0 0,0 0 0,0 0 0,0 0 0,0-1 0,0 1 0,0-1 1,1 0-1,-1 0 0,0 0 0,7 0 0,33-1-6135,-17-12-1641,-8-8-3605</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101"/>
    </inkml:context>
    <inkml:brush xml:id="br0">
      <inkml:brushProperty name="width" value="0.025" units="cm"/>
      <inkml:brushProperty name="height" value="0.025" units="cm"/>
    </inkml:brush>
  </inkml:definitions>
  <inkml:trace contextRef="#ctx0" brushRef="#br0">1 1 17521,'0'0'7206</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459"/>
    </inkml:context>
    <inkml:brush xml:id="br0">
      <inkml:brushProperty name="width" value="0.025" units="cm"/>
      <inkml:brushProperty name="height" value="0.025" units="cm"/>
    </inkml:brush>
  </inkml:definitions>
  <inkml:trace contextRef="#ctx0" brushRef="#br0">15 0 11787,'0'0'8296,"0"73"-6694,-3-37-545,-1 1-385,0 4-512,1-2-96,2-2-64,1-5-544,0-5-1122,0-8-1120,0-6-1186</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801"/>
    </inkml:context>
    <inkml:brush xml:id="br0">
      <inkml:brushProperty name="width" value="0.025" units="cm"/>
      <inkml:brushProperty name="height" value="0.025" units="cm"/>
    </inkml:brush>
  </inkml:definitions>
  <inkml:trace contextRef="#ctx0" brushRef="#br0">0 103 12236,'8'-10'2429,"-3"3"-2000,1-1 1,1 1-1,-1 0 1,1 1 0,0-1-1,0 1 1,1 1-1,0-1 1,0 1 0,0 1-1,1-1 1,0 2-1,-1-1 1,1 1 0,1 0-1,-1 1 1,0 0-1,13-1 1,-9 3-247,0 1 0,0 0 0,0 1 0,-1 0 0,1 1 0,0 0 0,-1 1 0,1 0 0,-1 1 0,14 8 0,-21-10-158,1 0 0,-1 0 0,0 0 0,0 1 1,0-1-1,0 1 0,0 1 0,-1-1 0,0 1 0,0 0 0,0-1 0,0 2 0,-1-1 1,0 0-1,0 1 0,-1-1 0,1 1 0,-1 0 0,0 0 0,-1 0 0,1 0 1,-1 0-1,0 9 0,-1-12 46,-1 0 0,0 0 1,0 0-1,0 0 0,0 0 1,-1 0-1,1-1 0,-1 1 1,1 0-1,-1-1 0,0 1 1,0-1-1,0 0 0,-1 1 1,1-1-1,0 0 0,-1 0 1,1-1-1,-1 1 0,0 0 1,0-1-1,-5 2 0,-9 5 303,0-2 0,-29 8 0,41-13-334,-19 5 10,0-1 0,-36 2 0,13-6-3867,55-8-3406,14 1 1527</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0.728"/>
    </inkml:context>
    <inkml:brush xml:id="br0">
      <inkml:brushProperty name="width" value="0.025" units="cm"/>
      <inkml:brushProperty name="height" value="0.025" units="cm"/>
    </inkml:brush>
  </inkml:definitions>
  <inkml:trace contextRef="#ctx0" brushRef="#br0">1 0 19314,'0'0'12396,"74"40"-23222,-45-24 2530,1-1-2434</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6.333"/>
    </inkml:context>
    <inkml:brush xml:id="br0">
      <inkml:brushProperty name="width" value="0.025" units="cm"/>
      <inkml:brushProperty name="height" value="0.025" units="cm"/>
    </inkml:brush>
  </inkml:definitions>
  <inkml:trace contextRef="#ctx0" brushRef="#br0">21 64 5285,'0'0'18487,"2"9"-16731,-2-3-1591,1 0 0,-1 0 0,0 0 0,-1 0 0,1 0 0,-1 0 0,-1 0 1,1 0-1,-1 0 0,0 0 0,-5 10 0,-1 5-24,8-21-132,0 0-1,0 0 1,0 0 0,0 0-1,0-1 1,0 1 0,0 0-1,1 0 1,-1 0-1,0 0 1,0 0 0,0 0-1,0 0 1,0 0 0,0 0-1,0 0 1,0 0-1,0 0 1,0 0 0,0 0-1,0 0 1,0 0-1,1 0 1,-1 0 0,0 0-1,0 0 1,0 0 0,0 0-1,0 0 1,0 0-1,0 0 1,0 0 0,0 0-1,0 0 1,0 0 0,1 0-1,-1 0 1,0 0-1,0 0 1,0 0 0,0 0-1,0 0 1,0 0 0,0 0-1,0 0 1,18-34 472,20-101-219,-37 133-321,-1 38-288,1-31 386,-1 1-1,1-1 1,0 1 0,1-1-1,-1 0 1,1 1-1,0-1 1,0 0 0,1 0-1,0-1 1,0 1-1,0 0 1,0-1-1,0 0 1,1 0 0,0 0-1,0 0 1,0 0-1,0-1 1,1 0 0,-1 0-1,1 0 1,0 0-1,0-1 1,0 0 0,0 0-1,0 0 1,1-1-1,-1 1 1,0-1 0,1 0-1,-1-1 1,1 0-1,-1 1 1,1-2 0,-1 1-1,1-1 1,-1 0-1,0 0 1,1 0-1,-1-1 1,0 1 0,0-1-1,0-1 1,0 1-1,0-1 1,8-6 0,2-1 29,-1-1 0,25-25 0,-35 32-67,0 1 0,-1-1 0,1-1 0,-1 1 0,0 0 0,-1-1 0,1 1 0,-1-1 0,0 0 0,0 0 0,0 0 0,0 0-1,-1 0 1,1-8 0,-18 27-486,10-3 500,0 0 0,1 1 0,0 0 0,0 0 0,1 0 0,1 1 0,0-1 0,1 1 0,0 0 0,1 23 0,0-35 0,1 0-1,0 1 1,0-1-1,0 0 1,1 0-1,-1 0 1,0 0-1,0 0 0,0 1 1,1-1-1,-1 0 1,1 0-1,-1 0 1,1 0-1,-1 0 1,1 0-1,0 0 1,-1 0-1,1 0 1,0 0-1,0-1 1,0 1-1,0 0 1,0 0-1,0-1 1,0 1-1,2 0 1,-1 0 15,1 0 1,0-1-1,-1 0 1,1 1 0,0-1-1,0 0 1,-1-1 0,1 1-1,0 0 1,0-1 0,4-1-1,1 0 15,1-1-1,-1-1 0,0 0 0,0 0 0,-1 0 0,1-1 0,6-5 1,-4 0-174,-1 1 0,-1-2 0,0 1 1,0-1-1,-1 0 0,-1 0 1,0-1-1,7-19 0,-20 57-112,3-15 118,1 0 1,0-1-1,1 1 0,0 0 1,0 1-1,1-1 0,1 0 0,0 0 1,0 1-1,3 15 0,-2-26-93,0 0 0,-1 1 0,1-1 0,0 0 0,0 0 0,-1 0 0,1 0 0,0 0 0,0 0 0,0 0 0,1 0 0,-1 0 0,0 0 0,0 0 0,0 0 0,1-1 0,1 2 0,-2-2-189,0 1 0,0-1 1,1 0-1,-1 1 0,0-1 0,1 0 0,-1 0 1,0 0-1,1 0 0,-1 0 0,0 0 0,1 0 0,-1 0 1,0 0-1,1-1 0,-1 1 0,0-1 0,0 1 0,2-1 1,8-12-5778</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6.673"/>
    </inkml:context>
    <inkml:brush xml:id="br0">
      <inkml:brushProperty name="width" value="0.025" units="cm"/>
      <inkml:brushProperty name="height" value="0.025" units="cm"/>
    </inkml:brush>
  </inkml:definitions>
  <inkml:trace contextRef="#ctx0" brushRef="#br0">0 0 3523,'0'0'7752</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029"/>
    </inkml:context>
    <inkml:brush xml:id="br0">
      <inkml:brushProperty name="width" value="0.025" units="cm"/>
      <inkml:brushProperty name="height" value="0.025" units="cm"/>
    </inkml:brush>
  </inkml:definitions>
  <inkml:trace contextRef="#ctx0" brushRef="#br0">191 12 10025,'0'0'18402,"-12"-2"-17553,8 1-799,-15-2 276,0 0-1,-28 0 0,43 3-302,-1 0 1,0 0-1,0 1 0,0-1 1,0 1-1,1 0 0,-1 0 1,0 0-1,1 1 1,-1 0-1,1 0 0,-1 0 1,1 0-1,0 1 0,0 0 1,0 0-1,-4 4 0,7-6-58,0-1 0,1 1-1,0 0 1,-1 0-1,1-1 1,-1 1 0,1 0-1,0 0 1,0-1-1,-1 1 1,1 0-1,0 0 1,0 0 0,0 0-1,0-1 1,0 1-1,0 0 1,0 0 0,0 0-1,0-1 1,1 1-1,-1 0 1,0 0 0,0 0-1,1-1 1,-1 1-1,1 0 1,-1 0 0,0-1-1,1 1 1,-1 0-1,1-1 1,0 1-1,-1-1 1,1 1 0,-1-1-1,1 1 1,0-1-1,-1 1 1,1-1 0,0 1-1,0-1 1,-1 0-1,1 1 1,0-1 0,0 0-1,1 0 1,45 16-1270,-38-15 968,29 9-1020,-13-5 610,43 16 1,-63-19 813,1 0 1,-1 1 0,0 0-1,1 0 1,-1 0 0,0 0-1,-1 1 1,1 0 0,-1 0 0,1 0-1,-1 1 1,6 9 0,-8-12-7,-1 0 0,0 0 1,0-1-1,0 1 1,0 0-1,-1 0 0,1 1 1,-1-1-1,1 0 1,-1 0-1,1 0 0,-1 0 1,0 0-1,0 1 0,0-1 1,-1 0-1,1 0 1,0 0-1,-1 0 0,1 0 1,-1 0-1,-1 4 1,0-3 68,-1 0 1,1 0-1,0 0 1,-1-1 0,0 1-1,1-1 1,-1 1 0,0-1-1,0 0 1,0 0 0,-1-1-1,-3 3 1,-6 1 229,0-1 0,0 0 1,0 0-1,0-2 0,0 1 0,-17-1 1,27-1-427,0-1-1,1 0 1,-1 0 0,0 0 0,0 0 0,1-1 0,-1 1-1,0-1 1,0 1 0,1-1 0,-1 0 0,1 0-1,-1 0 1,1-1 0,-1 1 0,1-1 0,0 1 0,0-1-1,-1 0 1,1 0 0,0 1 0,1-2 0,-3-2 0,2 2-504,1-1 0,-1 1 1,1-1-1,1 0 1,-1 1-1,0-1 1,1 0-1,0 0 0,0 0 1,0 0-1,0 1 1,0-1-1,1 0 0,0 0 1,0 1-1,0-1 1,2-4-1,12-25-5436</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356"/>
    </inkml:context>
    <inkml:brush xml:id="br0">
      <inkml:brushProperty name="width" value="0.025" units="cm"/>
      <inkml:brushProperty name="height" value="0.025" units="cm"/>
    </inkml:brush>
  </inkml:definitions>
  <inkml:trace contextRef="#ctx0" brushRef="#br0">76 1 17040,'0'0'4874,"-5"11"-3005,-9 28-433,1 0 1,2 1 0,1 0 0,3 0 0,-5 71 0,12-109-1428,0 0 0,0-1 0,0 1 0,0 0 0,0-1 0,0 1 0,0 0-1,1 0 1,-1-1 0,1 1 0,-1 0 0,1-1 0,0 1 0,0-1 0,-1 1 0,1-1 0,0 1 0,1-1 0,-1 0 0,0 1 0,0-1 0,0 0 0,1 0-1,-1 0 1,1 0 0,-1 0 0,1 0 0,-1 0 0,1 0 0,-1-1 0,1 1 0,0-1 0,-1 1 0,1-1 0,0 0 0,-1 1 0,1-1 0,0 0-1,0 0 1,-1 0 0,1 0 0,0-1 0,0 1 0,-1 0 0,1-1 0,2 0 0,4-1-60,1-1 1,0 0-1,-1 0 1,1-1-1,-1 0 1,0 0 0,13-10-1,-10 5-216,31-21-626,-40 28 848,0 1 0,0 0 0,0 0 1,0 0-1,1 0 0,-1 0 0,0 0 0,1 1 1,-1-1-1,1 1 0,-1 0 0,1 0 0,-1 0 1,0 0-1,1 0 0,3 1 0,-5 0 34,0 0 1,0 0-1,0 0 0,0 0 1,0 0-1,0 0 0,0 0 1,-1 1-1,1-1 0,0 0 0,-1 1 1,1-1-1,-1 1 0,1-1 1,-1 0-1,0 1 0,0-1 0,0 1 1,0 2-1,2 34 293,-2-35-184,0-1-76,0 0 1,0 1-1,-1-1 1,1 0-1,-1 0 1,1 1-1,-1-1 1,0 0-1,0 0 1,0 0-1,0 0 1,0 0-1,0 0 1,-1 0-1,1 0 1,-1-1-1,1 1 1,-4 3-1,0-2 67,1 0 0,-1 0 0,0-1 0,0 1 0,0-1 0,0 0 0,-9 2 0,-4 0 152,0-1 0,0 0 0,-32-1 0,43-2-334,0 0 0,-1-1 1,1 0-1,0 0 0,-12-4 0,18 5 43,0-1-1,0 1 0,0 0 0,0-1 0,0 1 0,0-1 0,0 1 0,0-1 0,0 0 0,0 1 0,0-1 0,0 0 1,0 0-1,0 1 0,0-1 0,1 0 0,-1 0 0,0 0 0,1 0 0,-1 0 0,1 0 0,-1 0 0,1 0 0,-1-1 1,1 1-1,0 0 0,0 0 0,-1 0 0,1 0 0,0-1 0,0 1 0,0 0 0,0 0 0,0 0 0,1 0 0,-1-1 0,0 1 1,0 0-1,1 0 0,-1 0 0,1 0 0,-1 0 0,1 0 0,-1 0 0,2-1 0,-1 0-610,1 0-1,0 1 0,-1-1 1,1 1-1,0-1 0,0 1 1,0 0-1,0 0 0,0 0 1,0 0-1,1 0 1,-1 1-1,4-2 0,-5 2 354,27-8-5960</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729"/>
    </inkml:context>
    <inkml:brush xml:id="br0">
      <inkml:brushProperty name="width" value="0.025" units="cm"/>
      <inkml:brushProperty name="height" value="0.025" units="cm"/>
    </inkml:brush>
  </inkml:definitions>
  <inkml:trace contextRef="#ctx0" brushRef="#br0">26 325 17008,'0'0'12844,"-7"60"-12011,-1-35-417,2 2-95,2-1-225,4-4-32,0-4-416,0-7-1282,10-4-1505,0-7-1121,3-2-1249,-3-17-10122</inkml:trace>
  <inkml:trace contextRef="#ctx0" brushRef="#br0" timeOffset="1">235 0 17873,'0'0'6214,"-12"67"-3684,9-33-480,-3 4-833,0 2-448,2-1-224,-1 0-257,2 0-192,2-4-64,1-3-128,0-3-833,0-2-961,3-7-1793,3-7-1666,0-6-2435</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8.647"/>
    </inkml:context>
    <inkml:brush xml:id="br0">
      <inkml:brushProperty name="width" value="0.025" units="cm"/>
      <inkml:brushProperty name="height" value="0.025" units="cm"/>
    </inkml:brush>
  </inkml:definitions>
  <inkml:trace contextRef="#ctx0" brushRef="#br0">61 155 6726,'0'0'22566,"-9"8"-22166,3-3-306,0 2-1,0-1 1,1 1-1,0-1 1,1 1-1,-6 11 1,8-16-74,1 0 0,0 0 0,0-1-1,1 1 1,-1 0 0,0 0 0,1 0 0,-1 0 0,1 0 0,-1 0 0,1 0 0,0 0 0,0 1 0,0-1 0,0 0 0,0 0 0,1 0 0,-1 0-1,1 0 1,-1 0 0,1 0 0,0 0 0,-1 0 0,1 0 0,0-1 0,0 1 0,1 0 0,-1 0 0,0-1 0,0 1 0,1-1 0,-1 1 0,1-1 0,0 0-1,-1 1 1,1-1 0,0 0 0,0 0 0,2 1 0,1 0 8,1-1 1,-1 0-1,0 0 0,0 0 0,1 0 1,-1-1-1,1 0 0,-1 0 0,1-1 1,-1 1-1,0-1 0,1 0 0,-1-1 0,0 1 1,0-1-1,0 0 0,0 0 0,0-1 1,0 1-1,-1-1 0,1 0 0,5-6 1,7-4-89,-1-1 1,-1 0-1,0-2 1,17-22-1,-23 27-10,0-1-1,-1 0 0,0 0 0,-1-1 0,-1 0 0,0 0 0,0 0 1,-2-1-1,1 0 0,2-20 0,-7 34 66,0 0 0,0-1 1,0 1-1,1 0 0,-1-1 0,0 1 0,0 0 1,0 0-1,0-1 0,0 1 0,0 0 0,0-1 1,0 1-1,0 0 0,-1-1 0,1 1 0,0 0 1,0-1-1,0 1 0,0 0 0,0 0 0,0-1 1,-1 1-1,1 0 0,0 0 0,0-1 0,0 1 1,-1 0-1,1 0 0,0-1 0,0 1 1,-1 0-1,1 0 0,0 0 0,0 0 0,-1-1 1,1 1-1,0 0 0,-1 0 0,1 0 0,-14 7-62,-11 18 107,13-9 51,0 0 1,2 2-1,-1-1 0,-7 20 1,15-28-21,-1 0 0,1 0 0,0 1 0,1 0 0,0-1 0,1 1 0,0 0 0,0 0 0,1 0 0,1 12 0,-1-20-62,1-1 0,-1 1 0,0-1 0,1 0 0,-1 1-1,1-1 1,-1 1 0,1-1 0,0 0 0,0 1 0,0-1-1,-1 0 1,1 0 0,0 0 0,1 0 0,-1 0 0,0 0-1,0 0 1,0 0 0,0 0 0,1 0 0,2 0 0,-1 1 17,1-1 0,0 0 1,0 0-1,0 0 0,0-1 1,0 0-1,1 0 0,5 0 1,2-1 20,0-1 1,0 0-1,0-1 1,21-8-1,-10 3-100,0-2 0,-1-1-1,0-1 1,0-1-1,-2-1 1,1 0 0,-2-2-1,23-22 1,-41 37 10,-17 28 70,13-22 24,0 1 0,1-1 0,0 1 0,0-1 0,0 1 0,0 0 0,1-1 0,-1 10 0,2-13-41,0-1 1,0 1-1,0-1 1,1 1-1,-1-1 0,0 1 1,1-1-1,-1 0 1,1 1-1,-1-1 0,1 1 1,-1-1-1,1 0 0,0 0 1,0 1-1,0-1 1,0 0-1,0 0 0,0 0 1,0 0-1,0 0 1,0 0-1,0 0 0,1-1 1,-1 1-1,0 0 1,0-1-1,1 1 0,-1-1 1,1 1-1,-1-1 1,1 1-1,-1-1 0,0 0 1,1 0-1,-1 0 1,4 0-1,11 0-26,0 0 0,1-1 0,-1-1 0,0 0 1,0-1-1,23-8 0,89-41-142,-103 40 144,-24 12 7,-1 0 0,1 0 0,-1 1 0,0-1 0,1 0 0,-1 0 0,0 0 0,1 0 0,-1 0 0,0 1 0,1-1 0,-1 0 0,0 0 0,1 1 0,-1-1 0,0 0 0,0 0 0,1 1 0,-1-1 0,0 0 0,0 1 0,0-1 0,1 0 0,-1 1 0,0-1 0,0 0 1,0 1-1,0-1 0,0 0 0,0 1 0,0-1 0,0 1 0,0-1 0,0 0 0,0 1 0,0-1 0,0 0 0,0 1 0,0-1 0,0 1 0,0 0 0,-1 31 130,2-1-22,2-26-143,0 0 1,1 0-1,-1 0 1,1-1 0,0 0-1,0 0 1,1 0-1,-1 0 1,1 0 0,0-1-1,8 4 1,-6-2-30,0-1 0,0 1-1,-1 1 1,1-1 0,6 9 0,-5-2 117,-1 1-1,0 0 1,-1 1-1,0-1 1,-1 1-1,-1 0 1,0 1 0,-1-1-1,0 1 1,-1-1-1,-1 1 1,0 0-1,-1-1 1,-4 27-1,3-37-31,-1 0-1,0 0 0,0-1 0,0 1 0,-1 0 0,1-1 0,-1 1 0,0-1 0,0 0 1,0 0-1,0 0 0,0 0 0,-1-1 0,1 1 0,-1-1 0,0 0 0,0 0 1,0 0-1,0 0 0,0-1 0,0 0 0,0 0 0,-1 0 0,1 0 0,0 0 0,-1-1 1,1 0-1,-5 0 0,4 0-5,0 0 1,-1 1-1,1-2 1,0 1-1,0 0 1,0-1-1,0 0 1,0 0-1,0-1 1,1 0-1,-1 1 1,0-1-1,1-1 1,-1 1-1,1-1 1,0 0-1,-1 0 1,1 0-1,1 0 1,-1-1-1,0 0 1,1 1-1,0-1 1,-3-5-1,4 5-8,0-1 0,0 1 0,0-1 0,1 1 0,0-1 0,0 0 0,0 1 0,0-1 0,1 0 0,0 0 0,0 0 0,0 0 0,1 0 0,-1 1 0,1-1 0,0 0 0,0 0 0,1 1 0,0-1 0,2-5 0,1 4 0,-1 0 0,1 0 0,0 1 0,0 0 0,1-1 0,-1 2 0,1-1 0,1 1 0,-1 0 0,0 0 0,1 0 0,9-3 0,28-10-150,1 3 0,55-12 0,-60 17-767,0-1 1,-1-3 0,52-23-1,-57 16-7106</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4.619"/>
    </inkml:context>
    <inkml:brush xml:id="br0">
      <inkml:brushProperty name="width" value="0.025" units="cm"/>
      <inkml:brushProperty name="height" value="0.025" units="cm"/>
    </inkml:brush>
  </inkml:definitions>
  <inkml:trace contextRef="#ctx0" brushRef="#br0">209 239 5125,'2'-1'727,"1"-1"0,-1 0 0,0 0 0,0 0 0,0 0 0,0-1 0,0 1 0,-1 0 0,1-1 0,-1 1 0,1-1 0,-1 0 0,0 1 0,0-1 0,0 0 0,0 0 0,-1 0 0,1-3 0,-1 5-443,0-1 1,0 1-1,0 0 0,0-1 0,0 1 0,0-1 0,-1 1 0,1 0 0,-1-1 1,1 1-1,-1 0 0,1 0 0,-1-1 0,0 1 0,0 0 0,0-1 0,-1 0-214,1 1-1,-1 0 0,1 0 0,-1 0 1,1 0-1,-1 0 0,0 0 1,1 0-1,-1 1 0,0-1 0,0 0 1,0 1-1,0 0 0,-3-1 0,-4 1 5,0-1-1,-1 2 0,1-1 1,0 2-1,-1-1 0,1 1 0,0 0 1,0 1-1,0 0 0,1 1 1,-1 0-1,1 0 0,0 0 0,0 1 1,0 1-1,0-1 0,1 1 1,0 1-1,0-1 0,1 1 0,-7 10 1,11-16-59,1 0 1,0 0-1,0 1 1,0-1-1,0 0 0,0 1 1,0-1-1,1 1 1,-1-1-1,0 1 1,1 0-1,-1-1 1,1 1-1,0-1 1,-1 1-1,1 0 1,0 2-1,0-3 0,1 0 0,-1 0 0,1 0 0,-1-1 1,1 1-1,-1 0 0,1-1 0,-1 1 0,1 0 0,-1-1 0,1 1 0,0-1 0,-1 1 0,1-1 0,0 1 0,0-1 1,0 1-1,-1-1 0,1 0 0,0 0 0,0 1 0,0-1 0,1 0 0,5 1 65,-1 0-1,1-1 0,-1 0 1,1-1-1,0 1 1,-1-1-1,11-3 1,1-2-64,0-1 1,0-1 0,0-1 0,-1 0 0,-1-1 0,1-1 0,-2-1 0,0 0 0,0-1 0,-1 0-1,0-1 1,-2-1 0,1 0 0,-2-1 0,0 0 0,-1-1 0,9-18 0,-13 1 50,-11 27 81,-9 19-64,6-2 9,1 2 1,0-1 0,1 1-1,0 0 1,1 1-1,0-1 1,1 1 0,1 0-1,0 0 1,0 0-1,1 0 1,1 1 0,1-1-1,0 14 1,0-24-63,1 0 1,-1 0-1,1 0 1,0 0-1,-1 0 1,1-1-1,1 1 1,-1 0 0,0-1-1,1 1 1,-1-1-1,1 1 1,0-1-1,-1 0 1,1 0-1,0 0 1,1 0-1,-1 0 1,0 0-1,0 0 1,1-1-1,-1 1 1,1-1-1,0 0 1,-1 0 0,1 0-1,0 0 1,0 0-1,0 0 1,-1-1-1,1 1 1,0-1-1,0 0 1,0 0-1,0 0 1,4-1-1,2 1 2,0-1-1,0 0 0,0 0 0,0-1 1,-1 0-1,1-1 0,0 0 0,-1 0 1,0-1-1,16-9 0,-18 9-22,1-1 1,-1 0-1,0 0 0,0-1 1,-1 0-1,1 0 0,-1 0 0,-1-1 1,1 0-1,-1 1 0,0-2 0,4-11 1,-13 22-48,0 0 1,0 0-1,1 1 1,-1 0-1,-7 8 1,7-7 41,0 1 0,0 0 1,1 0-1,0 0 0,0 1 1,1 0-1,-1-1 0,1 1 1,1 0-1,-1 1 1,1-1-1,1 0 0,-1 1 1,1-1-1,0 8 0,2-14 3,-1 0 0,1 0-1,-1 0 1,1 0 0,-1 0-1,1 0 1,0 0 0,-1 0 0,1 0-1,0 0 1,0 0 0,0-1-1,0 1 1,0 0 0,0-1-1,0 1 1,0-1 0,0 1 0,0-1-1,0 1 1,0-1 0,0 0-1,0 1 1,0-1 0,0 0-1,1 0 1,-1 0 0,0 0 0,2 0-1,41-1 205,-40 0-185,6 0-17,0-2-1,0 1 1,0-1 0,0 0 0,0-1-1,-1-1 1,0 1 0,0-1-1,0-1 1,-1 1 0,0-2-1,0 1 1,0-1 0,-1 0 0,0-1-1,0 1 1,0-2 0,-1 1-1,-1 0 1,0-1 0,7-14 0,-12 4 0,-10 19-105,-18 22-13,21-14 115,1 0 0,0 1 0,1 0 0,-1 0-1,2 0 1,-7 17 0,10-24 0,0 1 0,0-1 0,0 0 0,0 1 0,1-1 0,-1 1 0,1 0 0,0-1 0,0 1 0,0-1 0,0 1 0,0-1 0,0 1 0,1-1 0,-1 1 0,1-1 0,0 1 0,0-1 0,0 1 0,0-1 0,0 0 0,0 1 0,1-1 0,-1 0 0,1 0 1,-1 0-1,1 0 0,0 0 0,0-1 0,0 1 0,4 2 0,0-1-177,0 0 0,0 0 1,0-1-1,0 0 0,0-1 0,13 3 1,10-6-3495,-6-11-4062,-9-7-1755</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4.993"/>
    </inkml:context>
    <inkml:brush xml:id="br0">
      <inkml:brushProperty name="width" value="0.025" units="cm"/>
      <inkml:brushProperty name="height" value="0.025" units="cm"/>
    </inkml:brush>
  </inkml:definitions>
  <inkml:trace contextRef="#ctx0" brushRef="#br0">0 0 12364,'0'0'13292</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6.659"/>
    </inkml:context>
    <inkml:brush xml:id="br0">
      <inkml:brushProperty name="width" value="0.025" units="cm"/>
      <inkml:brushProperty name="height" value="0.025" units="cm"/>
    </inkml:brush>
  </inkml:definitions>
  <inkml:trace contextRef="#ctx0" brushRef="#br0">35 0 9545,'0'0'5447,"-5"7"-4072,-1 8-578,1 0 0,0 1-1,1 0 1,1-1 0,0 1-1,1 0 1,1 0-1,1 24 1,0-39-745,0 0 0,0 0 0,0 0 1,1 0-1,-1 0 0,0 0 0,1 0 0,-1 0 0,1 0 1,-1 0-1,1 0 0,0-1 0,-1 1 0,1 0 0,0 0 0,-1 0 1,1-1-1,0 1 0,0-1 0,0 1 0,0 0 0,0-1 1,0 1-1,1 0 0,33 3 983,-26-4-899,-1-1-1,1 0 1,-1-1 0,0 0-1,1 0 1,7-4-1,-4 0-69,-2-1 0,1 0-1,-1-1 1,0 0 0,0 0-1,-1-1 1,-1 0 0,1-1-1,11-18 1,-20 33-42,1-1 0,-1 0 0,1 1-1,0-1 1,0 0 0,0 1 0,0-1 0,1 0 0,0 0-1,0 0 1,0 0 0,0 0 0,0 0 0,4 3 0,-2-5 0,1-1 0,-1 1 0,1-1 0,0 1 0,0-1 0,-1-1 0,1 1 0,0-1 0,0 0 0,0 0 0,0 0 0,0 0 0,-1-1 0,1 0 0,5-2 0,4 0-88,-1-2 0,0 1 0,-1-2 0,15-7 0,25-14-641,-52 59-144,-14 1-1946,7-24-768,-1-3-3281</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6.984"/>
    </inkml:context>
    <inkml:brush xml:id="br0">
      <inkml:brushProperty name="width" value="0.025" units="cm"/>
      <inkml:brushProperty name="height" value="0.025" units="cm"/>
    </inkml:brush>
  </inkml:definitions>
  <inkml:trace contextRef="#ctx0" brushRef="#br0">1 0 12684,'0'0'7271</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1.071"/>
    </inkml:context>
    <inkml:brush xml:id="br0">
      <inkml:brushProperty name="width" value="0.025" units="cm"/>
      <inkml:brushProperty name="height" value="0.025" units="cm"/>
    </inkml:brush>
  </inkml:definitions>
  <inkml:trace contextRef="#ctx0" brushRef="#br0">67 281 17585,'0'0'3454,"-5"13"-235,-10 23-1584,7-18-659,0-1 0,1 2 0,1-1 0,1 1 0,1-1-1,-5 39 1,9-56-974,0 0-1,0 0 1,0 1 0,0-1-1,1 0 1,-1 0-1,0 0 1,0 1 0,1-1-1,-1 0 1,1 0-1,-1 0 1,1 0-1,-1 0 1,1 0 0,0 0-1,-1 0 1,1 0-1,0 0 1,0 0 0,0 0-1,0 0 1,0-1-1,0 1 1,0 0-1,1 0 1,0 0-1,1-1 0,-1 1-1,0-1 1,0 0 0,1 0 0,-1 0-1,0 0 1,0 0 0,1-1 0,-1 1-1,0-1 1,0 1 0,3-2 0,2-1-3,1 0 1,-1 0 0,-1-1-1,1 0 1,0-1 0,-1 1-1,9-9 1,2-8 1,-2 0 0,0 0 0,-1-1 0,-2-1 0,0 0 0,-1-1 0,11-40 0,-9 22 0,-3 0 0,-1-1 0,4-74 0,-15 97 0,-7 31 0,-15 45 0,19-43 0,-7 13 0,2 1 0,1 0 0,1 0 0,1 1 0,1 0 0,1 0 0,2 0 0,0 34 0,3-59 0,1 1 0,-1-1 0,0 1 0,1 0 0,0-1 0,0 1 0,0-1 0,0 0 0,0 1 0,1-1 0,-1 0 0,1 0 0,0 0 0,0 0 0,0 0 0,0 0 0,1 0 0,-1-1 0,1 1 0,0-1 0,0 0 0,0 0 0,0 0 0,0 0 0,0 0 0,0-1 0,0 1 0,1-1 0,-1 0 0,1 0 0,-1 0 0,1 0 0,-1-1 0,1 0 0,4 1 0,1-1 0,1-1 0,-1 0 0,0 0 0,1-1 0,-1 0 0,0 0 0,0-1 0,0 0 0,-1-1 0,1 0 0,-1 0 0,13-9 0,-8 3 0,0 0 0,-1-1 0,0-1 0,20-25 0,-28 31 0,1 0 0,-1 0 0,-1 0 0,1-1 0,-1 1 0,-1-1 0,1 0 0,-1 0 0,0 0 0,0 0 0,-1 0 0,0-1 0,0-9 0,-1 16 0,0 1 0,0 0 0,0-1 0,0 1 0,0 0 0,0-1 0,0 1 0,0 0 0,0-1 0,0 1 0,0 0 0,0 0 0,-1-1 0,1 1 0,0 0 0,0-1 0,0 1 0,0 0 0,-1-1 0,1 1 0,0 0 0,0 0 0,0 0 0,-1-1 0,1 1 0,0 0 0,-1 0 0,1 0 0,0-1 0,0 1 0,-1 0 0,1 0 0,0 0 0,-1 0 0,1 0 0,0 0 0,-1 0 0,1 0 0,0 0 0,-1 0 0,0 0 0,-16 8 0,-13 17 0,24-17 0,0 0 0,1 1 0,0 0 0,1 0 0,-1 0 0,2 1 0,-1-1 0,1 1 0,1 0 0,0 0 0,0 0 0,1 0 0,0 0 0,2 19 0,0-26-18,0 0-1,1 0 1,-1 0-1,1-1 1,0 1-1,0-1 1,0 0-1,0 1 1,0-1-1,0 0 1,1 0-1,-1 0 1,1 0-1,-1-1 1,1 1-1,0-1 1,0 1-1,0-1 1,0 0-1,0 0 1,0 0-1,0-1 1,0 1-1,0-1 1,5 0 0,2 2-628,0-1 1,1 0 0,-1-1 0,0 0 0,1-1-1,18-4 1,3-9-10501</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7.346"/>
    </inkml:context>
    <inkml:brush xml:id="br0">
      <inkml:brushProperty name="width" value="0.025" units="cm"/>
      <inkml:brushProperty name="height" value="0.025" units="cm"/>
    </inkml:brush>
  </inkml:definitions>
  <inkml:trace contextRef="#ctx0" brushRef="#br0">124 150 11179,'0'0'6790,"-10"2"-4740,4-1-1843,1 0 0,-1 0 1,0 1-1,1 0 0,0 0 0,-1 1 0,1-1 1,0 1-1,0 0 0,0 1 0,1-1 0,-1 1 1,1 0-1,0 0 0,0 0 0,0 1 0,0 0 1,1-1-1,0 1 0,0 0 0,0 0 1,1 1-1,0-1 0,0 1 0,0-1 0,-2 12 1,3-16-184,1 1 0,0 0 0,-1-1 0,1 1 0,0 0 1,0-1-1,0 1 0,0 0 0,0-1 0,1 1 0,-1 0 1,0-1-1,1 1 0,-1-1 0,1 1 0,-1-1 0,1 1 1,0-1-1,0 1 0,0-1 0,0 1 0,0-1 0,0 0 0,0 0 1,0 1-1,0-1 0,3 1 0,-1 0-1,0-1-1,1-1 1,-1 1 0,0 0-1,0-1 1,1 0-1,-1 0 1,1 0 0,-1 0-1,0 0 1,1-1-1,-1 0 1,5-1 0,0-1-3,0 0 0,-1 0 0,0-1 1,0 0-1,0-1 0,0 1 0,-1-1 1,1-1-1,-1 1 0,0-1 0,-1 0 1,0 0-1,0-1 0,8-12 0,2-7 23,0 0 0,17-47 0,-30 68-6,3-6 56,-1 1 0,0-1 0,-1 0 0,0 0 1,-1 0-1,2-15 0,-19 63 488,4-14-549,6-8-22,0-1-1,1 1 0,1 0 0,1 0 1,0 0-1,0 0 0,2 0 0,0 0 0,1 0 1,3 19-1,-4-32 0,1 1 1,0-1-1,-1 1 0,1-1 1,1 0-1,-1 1 0,0-1 1,1 0-1,-1 0 0,1 0 1,-1 0-1,1 0 0,0 0 1,0-1-1,0 1 0,0 0 1,0-1-1,0 0 0,0 1 1,1-1-1,-1 0 1,0 0-1,1 0 0,-1-1 1,1 1-1,-1 0 0,1-1 1,-1 0-1,1 1 0,-1-1 1,1 0-1,0-1 0,-1 1 1,1 0-1,-1-1 0,1 1 1,-1-1-1,1 0 0,4-2 1,2 0 16,-1-1 1,1 0 0,-1 0-1,1-1 1,-1-1 0,-1 1-1,1-1 1,-1 0 0,9-10 0,26-35 26,-42 91-171,0-30 161,0 0 0,0 0 0,1 0 0,0 0 0,1 0-1,6 19 1,-7-26-25,1-1 0,-1 1 0,1 0 0,0-1 0,0 1 1,0-1-1,0 1 0,1-1 0,-1 0 0,1 0 0,-1 0 0,1 0 0,0 0 0,-1-1 0,1 1 0,0-1 0,0 0 0,0 0 0,0 0 0,0 0 0,1 0 0,-1-1 0,0 1 0,0-1 0,6 0 0,-2 0-91,0 1-1,1-1 1,-1-1 0,0 1-1,0-1 1,9-3-1,6-11-3359,-21 13 2655,1 0 1,-1 0-1,1 0 0,-1-1 0,0 1 1,0 0-1,0-1 0,-1 1 0,1-1 0,0-3 1,1-21-11833</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7.672"/>
    </inkml:context>
    <inkml:brush xml:id="br0">
      <inkml:brushProperty name="width" value="0.025" units="cm"/>
      <inkml:brushProperty name="height" value="0.025" units="cm"/>
    </inkml:brush>
  </inkml:definitions>
  <inkml:trace contextRef="#ctx0" brushRef="#br0">1 1 18289,'0'0'9866,"31"48"-17201,-15-36 416</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120"/>
    </inkml:context>
    <inkml:brush xml:id="br0">
      <inkml:brushProperty name="width" value="0.025" units="cm"/>
      <inkml:brushProperty name="height" value="0.025" units="cm"/>
    </inkml:brush>
  </inkml:definitions>
  <inkml:trace contextRef="#ctx0" brushRef="#br0">0 55 11275,'0'0'16079,"7"-9"-15545,-4 6-501,-1 0-9,0 0 0,0 0 0,0 0 0,1 0-1,-1 0 1,1 1 0,0-1 0,0 1 0,0 0 0,0 0-1,0 0 1,0 0 0,0 0 0,1 1 0,-1 0 0,1-1 0,-1 1-1,1 0 1,0 1 0,-1-1 0,1 1 0,6 0 0,-8 0-22,-1 1 1,0 0 0,0 0 0,0 0-1,0-1 1,0 1 0,0 0 0,0 1-1,0-1 1,0 0 0,-1 0 0,1 0 0,0 0-1,-1 1 1,1-1 0,-1 0 0,1 0-1,-1 1 1,0-1 0,1 1 0,-1-1-1,0 0 1,0 1 0,0-1 0,0 0 0,0 1-1,-1 2 1,-2 42 592,-6-15-170,7-27-407,0 0-1,1 0 0,-1 0 0,1 0 0,0 0 1,0 0-1,0 0 0,1 0 0,0 0 1,-1 0-1,1 1 0,1-1 0,-1 0 0,2 7 1,0-10-3,0 1 1,-1-1 0,1 0-1,0 0 1,0 0 0,0 0-1,0 0 1,0 0 0,1 0 0,-1-1-1,0 1 1,0-1 0,0 1-1,1-1 1,-1 0 0,0 0-1,1 0 1,2-1 0,43-2 246,-40 0-228,0-1 1,0 1-1,0-1 1,-1-1-1,1 1 0,-1-1 1,0-1-1,-1 1 1,1-1-1,-1 0 0,0-1 1,-1 1-1,0-1 0,0 0 1,0 0-1,-1-1 1,0 0-1,0 1 0,-1-1 1,0-1-1,0 1 0,-1 0 1,0-1-1,1-11 1,-3 20-31,0-1 0,0 1 0,0 0 0,-1-1 0,1 1 0,0 0 0,0 0 1,0-1-1,0 1 0,0 0 0,0 0 0,-1-1 0,1 1 0,0 0 0,0 0 0,0 0 1,-1-1-1,1 1 0,0 0 0,0 0 0,-1 0 0,1 0 0,0-1 0,0 1 1,-1 0-1,1 0 0,0 0 0,-1 0 0,1 0 0,0 0 0,0 0 0,-1 0 0,1 0 1,0 0-1,-1 0 0,1 0 0,0 0 0,0 0 0,-1 0 0,1 0 0,0 0 1,-1 0-1,1 0 0,0 1 0,0-1 0,-1 0 0,1 0 0,0 0 0,0 0 1,-1 1-1,-13 10-118,12-8 115,1 0 0,-1 0 0,1 0 0,0 0 0,0 0 0,0 0 0,0 1 0,0-1 0,1 0 0,0 1 0,-1-1 0,1 0 0,0 1 0,1-1 0,-1 0 1,1 1-1,-1-1 0,3 6 0,-2-7 10,1 1 1,0-1 0,-1 0 0,1 1 0,0-1 0,0 0-1,0 0 1,0 0 0,1-1 0,-1 1 0,0 0 0,1-1-1,-1 0 1,1 1 0,0-1 0,-1 0 0,6 1 0,-1 0 10,1-1 0,-1 0 1,1 0-1,0-1 1,-1 0-1,1 0 1,-1-1-1,1 0 1,-1 0-1,1-1 1,-1 0-1,1 0 1,-1-1-1,0 1 1,10-7-1,-9 4-6,0 0 0,0 0 0,-1-1 0,0 0 0,0 0 0,0-1 0,-1 0 0,0 0 0,0 0 0,0-1 0,5-10 0,-11 18-18,0 0 0,-1 0 0,1 0 0,0 1 0,0-1 0,0 0 0,0 0 0,0 0 0,0 0 0,0 0 0,0 0 0,0 1 0,0-1 0,0 0 0,0 0 0,0 0 0,-1 0 0,1 0 0,0 0 0,0 0 0,0 0 0,0 0 0,0 0 0,0 0 0,-1 1 0,1-1 0,0 0 0,0 0 0,0 0 0,0 0 0,0 0 0,0 0 0,-1 0 0,1 0 0,0 0 0,0 0 0,0 0 0,0 0 0,0 0 0,-1-1 0,1 1 0,0 0 0,0 0 0,0 0 0,0 0 0,0 0 0,0 0 0,0 0 0,-1 0 0,1 0 0,0 0 0,0 0 0,0-1 0,0 1 0,0 0 0,0 0 0,0 0 0,0 0 0,0 0 0,0 0 0,0 0 0,0-1 0,-1 1 0,-9 9-30,4 0 21,1 1-1,0 0 1,0 0-1,1 1 1,0-1 0,1 1-1,0 0 1,1 0-1,0 0 1,0 0-1,1 0 1,1 0 0,1 16-1,-1-25-165,0 0 0,1-1 0,-1 1-1,1 0 1,-1 0 0,1 0 0,0-1 0,0 1 0,0 0-1,0-1 1,0 1 0,0-1 0,0 1 0,0-1-1,0 0 1,1 1 0,-1-1 0,3 2 0,-3-3-117,0 1 1,1 0 0,-1 0-1,0 0 1,1-1 0,-1 1-1,1-1 1,-1 1-1,1-1 1,-1 1 0,1-1-1,-1 0 1,1 0 0,-1 0-1,1 0 1,-1 0-1,1 0 1,-1 0 0,1 0-1,-1-1 1,1 1 0,-1-1-1,1 1 1,-1-1 0,1 1-1,-1-1 1,0 0-1,1 0 1,-1 0 0,0 0-1,0 0 1,1 0 0,-1 0-1,1-2 1,10-16-8430</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479"/>
    </inkml:context>
    <inkml:brush xml:id="br0">
      <inkml:brushProperty name="width" value="0.025" units="cm"/>
      <inkml:brushProperty name="height" value="0.025" units="cm"/>
    </inkml:brush>
  </inkml:definitions>
  <inkml:trace contextRef="#ctx0" brushRef="#br0">1 1 11723,'0'0'5990,"25"65"-6567,-2-39-2754,6-4-2338,-1-2-1698</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937"/>
    </inkml:context>
    <inkml:brush xml:id="br0">
      <inkml:brushProperty name="width" value="0.025" units="cm"/>
      <inkml:brushProperty name="height" value="0.025" units="cm"/>
    </inkml:brush>
  </inkml:definitions>
  <inkml:trace contextRef="#ctx0" brushRef="#br0">116 166 10282,'0'0'14120,"-10"-3"-13650,7 2-438,0 0 0,1 0 0,-1 0 0,0 1 0,0-1 0,0 1 0,0-1 0,0 1 0,0 0 0,0 0 0,1 0 0,-1 1 0,0-1 0,0 1 0,0-1 0,0 1 0,0 0 0,1 0 0,-1 1 0,0-1 0,1 0 0,-1 1 0,1-1 0,-1 1 0,1 0 0,0 0 0,0 0 0,0 0 0,0 0 0,0 1 0,0-1 1,1 0-1,-1 1 0,-1 4 0,1-5 92,0 1 0,1 0-1,-1-1 1,1 1 0,-1 0 0,1 0 0,0 0 0,0 0 0,1 0 0,-1 0 0,0 0 0,1 0 0,0 0 0,0 0 0,0 1 0,0-1 0,0 0 0,1 0 0,-1 0 0,1 0 0,0 0 0,2 4 0,-1-5-89,0 1 1,0-1 0,0 0-1,1 0 1,-1 0 0,1 0-1,0-1 1,-1 1 0,1 0-1,0-1 1,0 0 0,0 0-1,0 0 1,0 0-1,0 0 1,0-1 0,1 1-1,-1-1 1,0 0 0,0 0-1,5-1 1,-2 0-14,1 0-1,-1 0 0,0-1 1,0 0-1,0 0 1,0-1-1,0 1 1,0-1-1,-1-1 1,1 1-1,-1-1 1,0 0-1,0 0 1,0 0-1,-1-1 1,0 0-1,0 0 1,0 0-1,5-8 1,4-7-7,-1-1 0,0 0 1,16-44-1,-24 53-26,0 0 1,0 0-1,-1-1 0,-1 0 1,2-18-1,-4 30 4,0 1-1,0 0 1,-1 0-1,1 0 1,0 0 0,0 0-1,-1-1 1,1 1-1,0 0 1,0 0-1,-1 0 1,1 0 0,0 0-1,0 0 1,-1 0-1,1 0 1,0 0 0,0 0-1,-1 0 1,1 0-1,0 0 1,0 0-1,-1 0 1,1 0 0,0 0-1,0 0 1,-1 0-1,1 0 1,0 0-1,0 1 1,0-1 0,-1 0-1,1 0 1,0 0-1,0 0 1,0 0 0,-1 1-1,1-1 1,0 0-1,0 1 1,-5 3-4,0 2 1,1-1 0,0 0-1,0 1 1,1 0-1,0 0 1,0 0 0,0 0-1,0 0 1,1 1-1,-1 6 1,-1 3 89,0 0 1,2 1-1,-2 25 0,4-39-61,0 0 0,0 0-1,0 0 1,0 0 0,0 0 0,1-1 0,-1 1 0,1 0-1,0 0 1,0 0 0,0-1 0,0 1 0,0-1 0,0 1-1,1-1 1,0 1 0,-1-1 0,1 0 0,0 0 0,0 0-1,0 0 1,5 4 0,-2-4 12,-1 0 1,2 0-1,-1 0 0,0-1 1,0 0-1,0 0 0,1 0 1,-1 0-1,0-1 0,1 0 1,8-1-1,-7 0-7,0 0-1,0-1 0,1 0 1,-1 0-1,0-1 1,-1 0-1,1 0 1,0 0-1,-1-1 1,0 0-1,6-5 1,-8 6-1,0 0 1,0 0 0,-1 0-1,1-1 1,-1 1-1,0-1 1,0 0 0,0 1-1,-1-2 1,1 1 0,-1 0-1,0 0 1,0-1-1,-1 1 1,1-1 0,-1 1-1,0-1 1,1-5-1,-4 11-25,1-1 0,-1 1-1,1 0 1,0-1-1,-1 1 1,1 0-1,0 0 1,-1 0 0,1 0-1,0 0 1,0 0-1,0 1 1,-1 1-1,-1 3 61,-1 0-1,1 1 0,1 0 1,-1 0-1,1 0 0,1 0 1,-1 0-1,0 12 0,2-17-38,-1 0-1,1 0 0,0 0 0,0 0 0,0 0 1,0 0-1,1 0 0,-1-1 0,0 1 0,1 0 0,-1 0 1,1 0-1,0 0 0,0-1 0,0 1 0,0 0 0,0-1 1,0 1-1,0-1 0,0 1 0,0-1 0,1 1 0,-1-1 1,1 0-1,-1 0 0,1 0 0,-1 0 0,1 0 0,0 0 1,-1 0-1,1 0 0,0-1 0,0 1 0,0-1 0,-1 1 1,4-1-1,1 1-5,-1-1 0,1-1 0,-1 1 0,1-1 0,-1 0 0,1 0 0,-1-1 0,1 0 0,-1 0 0,0 0 0,0 0 0,0-1 0,0 0 0,-1 0 0,9-6 0,-5 2-4,-1 0 0,0 0 0,0-1 0,0 0 0,-1 0 0,0-1 0,9-17 0,-28 89-8,13-58-390,0-1 0,0 0-1,0 0 1,0 1 0,1-1 0,-1 0 0,1 0 0,0 0-1,1 0 1,-1 1 0,1-2 0,0 1 0,3 6 0,-3-8-77,0 0 1,0-1 0,0 1-1,0 0 1,1-1 0,-1 0-1,1 1 1,-1-1 0,1 0-1,-1 0 1,1 0 0,0-1-1,0 1 1,-1-1 0,1 1-1,0-1 1,0 0 0,-1 0-1,1 0 1,0 0 0,5-2-1,14-2-11101</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9.323"/>
    </inkml:context>
    <inkml:brush xml:id="br0">
      <inkml:brushProperty name="width" value="0.025" units="cm"/>
      <inkml:brushProperty name="height" value="0.025" units="cm"/>
    </inkml:brush>
  </inkml:definitions>
  <inkml:trace contextRef="#ctx0" brushRef="#br0">4 32 13132,'0'0'7399,"-1"9"-4468,0-6-2800,1-1 0,-1 0-1,1 1 1,-1-1 0,1 0-1,0 1 1,0-1 0,0 1-1,1-1 1,-1 0 0,0 1-1,1-1 1,0 0-1,-1 1 1,1-1 0,0 0-1,0 0 1,0 0 0,1 0-1,-1 0 1,0 0 0,1 0-1,-1 0 1,1 0 0,0-1-1,0 1 1,0-1 0,-1 1-1,1-1 1,0 0 0,1 1-1,-1-1 1,0 0 0,0 0-1,0-1 1,1 1 0,-1 0-1,0-1 1,1 0 0,-1 1-1,3-1 1,3 2-41,0-1 0,0 0 0,0-1-1,0 0 1,1 0 0,-1-1 0,0 0 0,0 0 0,0-1 0,0 1-1,13-7 1,-18 7-47,0-1-1,1 0 1,-1 0-1,0 0 1,0 0-1,0-1 1,0 1-1,0-1 1,-1 0 0,1 0-1,-1 0 1,0 0-1,0 0 1,0 0-1,0-1 1,0 1-1,-1-1 1,0 1-1,1-1 1,-1 1-1,-1-1 1,1 0-1,0 0 1,-1 1-1,0-1 1,0 0-1,0-4 1,0 7-47,0 0 0,-1 1 0,1-1 0,0 1-1,0-1 1,0 1 0,0-1 0,0 0 0,-1 1 0,1-1 0,0 1 0,-1-1 0,1 1 0,0-1 0,-1 1 0,1 0-1,0-1 1,-1 1 0,1-1 0,-1 1 0,1 0 0,-1-1 0,1 1 0,-1 0 0,1 0 0,-1-1 0,1 1-1,-1 0 1,1 0 0,-2-1 0,-22 2-126,-20 16 19,35-10 127,0 0 1,0 0 0,1 1 0,0 0 0,-12 17 0,17-21 21,0 1 0,0 0 0,1-1 1,-1 1-1,1 0 0,0 0 0,1 1 0,-1-1 0,1 0 0,0 0 0,0 1 0,1-1 0,-1 1 0,2 5 0,-1-9-24,1 1-1,-1-1 1,1 0-1,0 0 1,0 0-1,0 0 1,0 0-1,0 0 1,0 0-1,1 0 0,-1 0 1,1 0-1,-1-1 1,1 1-1,0 0 1,-1-1-1,1 0 1,0 1-1,0-1 1,0 0-1,0 0 1,0 0-1,1 0 1,-1 0-1,0-1 1,0 1-1,0-1 1,4 1-1,9 1-202,0 0 1,0-1-1,20-1 0,-22 0-365,-5 0-227,1-1 1,-1 0-1,1 0 1,-1 0-1,0-1 1,11-5-1,-6 2-2006,-1-1-1,0 0 1,14-11 0,8-6-10468</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0.086"/>
    </inkml:context>
    <inkml:brush xml:id="br0">
      <inkml:brushProperty name="width" value="0.025" units="cm"/>
      <inkml:brushProperty name="height" value="0.025" units="cm"/>
    </inkml:brush>
  </inkml:definitions>
  <inkml:trace contextRef="#ctx0" brushRef="#br0">178 2 11755,'0'0'7917,"-9"0"-6145,6-1-1622,0 1-1,-1 0 0,1 0 0,-1 0 1,1 0-1,0 0 0,-1 1 0,1 0 1,0 0-1,-1 0 0,1 0 1,0 0-1,0 0 0,0 1 0,0 0 1,0-1-1,0 1 0,0 0 0,1 1 1,-1-1-1,1 0 0,-1 1 0,1-1 1,0 1-1,-3 5 0,-6 7 421,0 0 0,2 1 0,0 0 0,1 1 0,0 0 0,1 0 0,1 1 0,1-1 0,1 1 0,0 1 0,1-1 0,0 30 0,3-47-569,0 1 1,0 0-1,0 0 1,0 0-1,1 0 0,-1-1 1,1 1-1,-1 0 1,1 0-1,0-1 0,-1 1 1,1 0-1,0-1 0,0 1 1,0-1-1,1 1 1,-1-1-1,0 0 0,0 1 1,1-1-1,-1 0 1,3 2-1,0-2 0,-1 1-1,0-1 1,0 0 0,1 0-1,-1-1 1,0 1 0,1-1-1,-1 1 1,1-1 0,-1 0-1,6-1 1,0 0-2,-1-1 0,1 0 1,-1 0-1,1-1 0,-1 0 0,0 0 0,0-1 1,0 0-1,8-6 0,-5 0-174,-1 0 0,0-1 0,-1 0 0,-1-1 0,1 1 1,-2-2-1,0 1 0,0-1 0,-1 0 0,-1-1 0,0 1 0,-1-1 0,0 0 0,-1 0 0,-1 0 0,2-29 1,-4 42 172,0 1 0,0 0 0,0 0 0,0-1 0,0 1 1,1 0-1,-1-1 0,0 1 0,0 0 0,0 0 1,0-1-1,0 1 0,0 0 0,0 0 0,0-1 1,0 1-1,-1 0 0,1-1 0,0 1 0,0 0 1,0 0-1,0-1 0,0 1 0,0 0 0,0 0 0,-1-1 1,1 1-1,0 0 0,0 0 0,0 0 0,-1-1 1,1 1-1,0 0 0,0 0 0,0 0 0,-1 0 1,1 0-1,0-1 0,-1 1 0,1 0 0,0 0 0,0 0 1,-1 0-1,1 0 0,-1 0 0,-11 11 3,-8 23 119,14-19-34,1 0 1,1 0-1,0 1 0,1 0 1,1 0-1,0 0 1,1 0-1,1 0 0,1 0 1,2 19-1,-3-33-87,1 0 1,0 0-1,-1 0 0,1 1 0,0-1 1,0 0-1,0 0 0,0 0 0,0 0 1,0-1-1,1 1 0,-1 0 0,1 0 1,-1-1-1,1 1 0,0-1 0,0 1 1,-1-1-1,1 0 0,0 0 0,0 0 1,0 0-1,0 0 0,0 0 0,1 0 1,-1-1-1,0 1 0,0-1 0,0 0 1,1 1-1,-1-1 0,0 0 0,1 0 1,-1-1-1,0 1 0,0 0 0,0-1 1,1 1-1,2-2 0,1 0-312,-1 0-1,0 1 1,0-2-1,0 1 0,0-1 1,0 1-1,5-6 1,-7 6-287,0-1 1,0 1-1,-1-1 0,1 0 1,-1 1-1,1-1 1,-1 0-1,0-1 0,0 1 1,2-5-1,6-46-5358,-13 18 5115,3 49 4115,4 16-389,-3-28-2782,-1 0 0,1-1 1,-1 1-1,1-1 0,0 1 0,-1-1 0,1 0 0,0 1 1,-1-1-1,1 0 0,0 1 0,0-1 0,-1 0 0,1 0 1,0 1-1,0-1 0,-1 0 0,1 0 0,0 0 0,0 0 1,0 0-1,-1 0 0,1 0 0,0-1 0,0 1 1,0 0-1,-1 0 0,1-1 0,0 1 0,0 0 0,-1-1 1,1 1-1,0-1 0,-1 1 0,1-1 0,-1 1 0,1-1 1,0 1-1,-1-1 0,1-1 0,4-1 261,-1-1 0,1-1 0,-1 1 0,0-1 0,-1 1 0,1-1 0,3-6 0,-6 8-243,1 1 1,-1 0 0,0-1 0,0 1 0,1-1 0,-1 1 0,-1-1-1,1 1 1,0-1 0,-1 0 0,1 0 0,-1 1 0,0-1 0,0 0 0,0 1-1,0-1 1,-1 0 0,0-2 0,0 4-93,1 0 0,-1 0-1,0 1 1,0-1 0,0 1 0,0-1 0,-1 1-1,1-1 1,0 1 0,0-1 0,0 1-1,0 0 1,0 0 0,-1-1 0,1 1 0,0 0-1,0 0 1,0 0 0,0 1 0,-1-1 0,-1 1-1,-28 6 293,25-2-253,-1-1 1,1 1 0,1 0 0,-1 1 0,1 0 0,0-1-1,0 2 1,0-1 0,1 0 0,0 1 0,0 0 0,1 0 0,0 0-1,0 1 1,0-1 0,1 1 0,1-1 0,-1 1 0,1 0-1,0-1 1,1 1 0,0 13 0,1-18-94,0 0-1,0 0 1,0 0-1,0-1 1,1 1-1,-1 0 1,1-1-1,0 1 1,0-1-1,-1 1 1,2-1 0,-1 0-1,0 0 1,0 0-1,1 0 1,-1 0-1,1 0 1,-1-1-1,1 0 1,0 1-1,0-1 1,-1 0 0,1 0-1,0 0 1,0 0-1,0-1 1,5 1-1,10 2-700,0 0-1,1-1 0,20-1 1,-9-3-5326,-2-9-3908</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249"/>
    </inkml:context>
    <inkml:brush xml:id="br0">
      <inkml:brushProperty name="width" value="0.025" units="cm"/>
      <inkml:brushProperty name="height" value="0.025" units="cm"/>
    </inkml:brush>
  </inkml:definitions>
  <inkml:trace contextRef="#ctx0" brushRef="#br0">64 1 12075,'3'0'8232,"-9"16"-6502,-7 15-513,1 9-128,-3 6-544,6 0-353,1 1-96,5-4 0,3-8 32,0-4-32,0-8-32,6-7 0,0-6-128,-1-6-1313</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574"/>
    </inkml:context>
    <inkml:brush xml:id="br0">
      <inkml:brushProperty name="width" value="0.025" units="cm"/>
      <inkml:brushProperty name="height" value="0.025" units="cm"/>
    </inkml:brush>
  </inkml:definitions>
  <inkml:trace contextRef="#ctx0" brushRef="#br0">0 5 14574,'0'0'11691,"56"6"-10154,-23-6-608,6 2-352,5 1-385,-2 0-96,2 1-96,-5-1-128,-6 1-1217,-7-3-1026,-11-1-383,-10 0-1026,-5-13-1601,-5-4-6598</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921"/>
    </inkml:context>
    <inkml:brush xml:id="br0">
      <inkml:brushProperty name="width" value="0.025" units="cm"/>
      <inkml:brushProperty name="height" value="0.025" units="cm"/>
    </inkml:brush>
  </inkml:definitions>
  <inkml:trace contextRef="#ctx0" brushRef="#br0">0 26 12556,'0'0'10025,"53"-25"-8840,-17 25-448,8 3-513,4 8-128,1 2-63,0-1-258,-5 0-1504,-9-1-1699,-9-1-1825,-10-4-4228</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1.979"/>
    </inkml:context>
    <inkml:brush xml:id="br0">
      <inkml:brushProperty name="width" value="0.025" units="cm"/>
      <inkml:brushProperty name="height" value="0.025" units="cm"/>
    </inkml:brush>
  </inkml:definitions>
  <inkml:trace contextRef="#ctx0" brushRef="#br0">2 84 10570,'0'-8'4303,"0"1"-3361,-1 2-169,1 0 0,0-1 0,0 1-1,0-1 1,1 1 0,-1 0 0,1-1 0,1 1 0,-1 0 0,4-8-1,-5 13-729,0 0 0,0 0-1,0 0 1,0-1-1,0 1 1,0 0 0,0 0-1,0 0 1,0 0 0,0 0-1,1 0 1,-1 0-1,0 0 1,0-1 0,0 1-1,0 0 1,0 0 0,0 0-1,1 0 1,-1 0-1,0 0 1,0 0 0,0 0-1,0 0 1,0 0-1,0 0 1,1 0 0,-1 0-1,0 0 1,0 0 0,0 0-1,0 0 1,0 0-1,1 0 1,-1 0 0,0 0-1,0 0 1,0 0 0,0 0-1,0 1 1,0-1-1,0 0 1,1 0 0,-1 0-1,0 0 1,0 0-1,0 0 1,0 0 0,0 0-1,0 1 1,0-1 0,0 0-1,0 0 1,0 0-1,1 0 1,-1 0 0,0 0-1,0 1 1,0-1-1,4 15 901,0 16-81,-5 88 1252,-1-86-1918,1 0 1,2 0-1,1 0 1,10 48-1,-11-78-196,-1-1-1,0 1 1,1-1 0,0 0 0,0 0-1,0 1 1,0-1 0,0 0-1,0 0 1,0 0 0,1 0 0,-1 0-1,1 0 1,-1 0 0,1-1-1,0 1 1,0-1 0,0 1 0,3 1-1,-3-2 15,0-1 0,0 1 0,0-1 0,0 0 0,0 0-1,0 0 1,0 0 0,0 0 0,-1-1 0,1 1 0,0 0 0,0-1-1,0 1 1,0-1 0,0 0 0,0 0 0,-1 0 0,4-1 0,4-5 82,0 0 1,0-1 0,0 0-1,-1 0 1,-1-1 0,11-14-1,0-1-89,-2-1-1,-1-1 1,-1 0-1,-1-1 1,-1 0-1,-2-1 1,0 0-1,7-43 1,-26 131-7,9-168 0,-5 127-2406,-7 25-5560,7-27 721</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2.296"/>
    </inkml:context>
    <inkml:brush xml:id="br0">
      <inkml:brushProperty name="width" value="0.025" units="cm"/>
      <inkml:brushProperty name="height" value="0.025" units="cm"/>
    </inkml:brush>
  </inkml:definitions>
  <inkml:trace contextRef="#ctx0" brushRef="#br0">35 1 9673,'0'0'3620,"-4"11"-28,2-3-3198,-5 14 2003,1 2 0,0-1 1,-3 47-1,9-69-2359,0 0 0,0 0 0,0-1 0,0 1 0,0 0 0,0 0 0,0-1-1,1 1 1,-1 0 0,0 0 0,1-1 0,-1 1 0,0 0 0,1-1 0,-1 1 0,0-1 0,1 1 0,-1 0 0,1-1-1,0 1 1,-1-1 0,1 1 0,-1-1 0,1 1 0,0-1 0,-1 0 0,1 1 0,0-1 0,1 1 0,27-1 537,-20-3-458,0 1 1,0-1 0,0-1-1,12-6 1,14-12-15,38-32 1,-12 8-17,-61 46-90,1 0 1,-1 0 0,0 0 0,0-1 0,0 1 0,0 0-1,1 0 1,-1 0 0,0 0 0,0 0 0,0 0 0,1 0 0,-1 0-1,0 0 1,0 0 0,0 0 0,1 0 0,-1 0 0,0 0-1,0 0 1,0 0 0,1 0 0,-1 0 0,0 0 0,0 0 0,0 0-1,1 0 1,-1 1 0,0-1 0,0 0 0,0 0 0,0 0-1,1 0 1,-1 0 0,0 1 0,0-1 0,0 0 0,0 0 0,0 0-1,0 0 1,1 1 0,-1-1 0,0 0 0,0 0 0,0 0-1,0 1 1,4 17 139,-4 28 341,0-37-399,0 97 295,0-105-387,1 0 1,-1 0-1,1 0 1,-1 0 0,1 0-1,-1 0 1,1 0-1,0 0 1,-1 0-1,1 0 1,0-1-1,0 1 1,-1 0 0,1 0-1,0-1 1,0 1-1,0-1 1,0 1-1,0-1 1,0 1-1,0-1 1,0 1 0,0-1-1,0 0 1,0 0-1,1 0 1,-1 0-1,0 1 1,0-1-1,0-1 1,0 1 0,0 0-1,0 0 1,0 0-1,0 0 1,0-1-1,2 0 1,2 1-837,-1-1 0,1 0 0,0 0 0,0-1-1,-1 1 1,1-1 0,6-4 0,9-12-5984,-1-4-3796</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2.644"/>
    </inkml:context>
    <inkml:brush xml:id="br0">
      <inkml:brushProperty name="width" value="0.025" units="cm"/>
      <inkml:brushProperty name="height" value="0.025" units="cm"/>
    </inkml:brush>
  </inkml:definitions>
  <inkml:trace contextRef="#ctx0" brushRef="#br0">187 0 14670,'0'0'8184,"-7"10"-6738,-1 1-1058,1 1-1,1 0 0,0 0 1,1 0-1,0 0 0,1 1 1,0 0-1,-3 22 0,1 41 306,4 1 0,3-1-1,14 97 1,-22-205-664,-2 1-1,-1 0 1,-1 0 0,-2 1-1,-1 1 1,-1 0 0,-24-33-1,27 48-69,7 14-142,5 2 171,0-1-1,0 1 1,0-1 0,0 1-1,1-1 1,-1 1 0,1 0-1,-1-1 1,1 1 0,0-1-1,-1 0 1,1 1 0,0-1-1,0 0 1,1 3 0,5 4-400,1 0 0,0-1 0,0 0 0,0 0 0,1-1 0,0 0 1,0 0-1,0-1 0,1 0 0,0 0 0,0-1 0,0-1 0,0 0 0,21 4 0,9-1-4032,0-2-1,63-2 1,-54-2-1989</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3.910"/>
    </inkml:context>
    <inkml:brush xml:id="br0">
      <inkml:brushProperty name="width" value="0.025" units="cm"/>
      <inkml:brushProperty name="height" value="0.025" units="cm"/>
    </inkml:brush>
  </inkml:definitions>
  <inkml:trace contextRef="#ctx0" brushRef="#br0">239 306 7623,'0'0'10842,"-12"-7"-8445,7 3-2111,-1 0 0,0 1 0,1 0 0,-2 0 0,1 0-1,0 0 1,0 1 0,-1 0 0,1 0 0,-1 1-1,0 0 1,0 0 0,1 1 0,-1 0 0,0 0 0,0 0-1,1 1 1,-1 0 0,0 0 0,1 1 0,-1 0 0,1 0-1,-9 4 1,9-3 37,-32 20 1403,37-22-1652,-1 0 0,1 1 1,-1-1-1,1 0 0,-1 1 0,1-1 1,0 1-1,0-1 0,-1 1 0,1 0 1,0-1-1,1 1 0,-1 0 0,0 0 1,0 0-1,1 0 0,-1-1 0,0 4 1,3-4-48,0-1 1,0 1 0,0-1 0,0 1-1,0-1 1,0 0 0,0 0 0,0 0-1,0 0 1,0 0 0,0 0 0,3-1 0,-5 1-26,6-1 16,0-1 0,0 0 0,0 0 0,0 0 0,0-1 0,0 0 0,-1 0 0,1 0 0,-1-1 0,0 0 0,0 0 0,8-8 0,-7 6-68,1 0 1,0 1-1,0 0 0,0 0 0,14-6 0,-21 11 36,1-1 0,-1 1-1,1 0 1,-1 0 0,1 0-1,0 0 1,-1 0-1,1 0 1,-1 0 0,1 0-1,0 0 1,-1 0 0,1 0-1,-1 1 1,1-1-1,-1 0 1,1 0 0,0 1-1,-1-1 1,1 0 0,-1 0-1,1 1 1,-1-1-1,0 1 1,1-1 0,-1 0-1,1 1 1,-1-1 0,0 1-1,1-1 1,-1 1-1,0-1 1,1 1 0,-1-1-1,0 1 1,0 0 0,0-1-1,1 2 1,7 33-60,-7-31 85,-1-1 0,1 1 0,0-1 0,0 1 1,0-1-1,0 0 0,0 1 0,1-1 0,2 4 0,-3-6 19,1 0 1,0 0-1,-1 0 0,1-1 0,0 1 1,0 0-1,0-1 0,-1 0 0,1 1 0,0-1 1,0 0-1,0 0 0,0 0 0,0 0 0,0 0 1,-1 0-1,1-1 0,0 1 0,0-1 1,0 1-1,-1-1 0,1 0 0,3-1 0,43-26 135,-32 17-147,-7 6-26,-3 0 4,1 1-1,0 0 1,0 0-1,0 1 0,1 0 1,-1 0-1,1 1 1,0 0-1,12-2 0,-19 4 4,0 1 0,0-1 0,0 1 0,0-1 0,-1 1 0,1 0 0,0-1 0,0 1 0,-1 0 0,1-1-1,0 1 1,-1 0 0,1 0 0,-1 0 0,1-1 0,-1 1 0,1 0 0,-1 0 0,0 0 0,1 0 0,-1 0-1,0 0 1,1 1 0,7 35 140,-2-12-38,-5-23-92,0 0 0,0 0 1,1 0-1,-1 0 0,1 0 0,-1-1 0,1 1 1,0 0-1,0-1 0,0 1 0,0-1 1,0 1-1,0-1 0,0 0 0,0 0 0,0 0 1,0 0-1,1-1 0,-1 1 0,0 0 0,1-1 1,-1 0-1,0 1 0,1-1 0,-1 0 1,1 0-1,-1 0 0,0-1 0,1 1 0,-1-1 1,0 1-1,4-2 0,12-3 90,-1 0 1,0-2-1,21-10 0,-16 7-58,-12 6-41,-3 1 0,1 0 0,0 0 0,0 0 0,0 1 0,0 0 0,13-1 0,-20 8 0,0 0 0,0 1 0,0-1 0,0 0 0,-1 0 0,0 0 0,0 1 0,-1 5 0,1-5 0,1-5 0,0 0 1,0 0-1,0 0 0,0 0 1,0 0-1,1 0 1,-1-1-1,0 1 0,1 0 1,-1-1-1,1 1 0,-1-1 1,0 1-1,1-1 0,-1 0 1,1 0-1,-1 0 0,1 0 1,-1 0-1,1 0 1,0 0-1,-1 0 0,1 0 1,-1-1-1,3 0 0,46-5-46,24-14-2571,35-7-9315,-60 21 9638,-48 5 2525,-1 1-1,1 0 1,0 0-1,-1 0 1,1 0-1,-1-1 1,1 1-1,-1 0 1,1 0-1,0-1 1,-1 1-1,1-1 1,-1 1-1,0 0 1,1-1-1,-1 1 1,1-1-1,-1 1 1,0-1-1,1 1 1,-1-1-1,0 1 1,1-1-1,-1 1 1,0-1-1,0 0 1,0 1-1,1-1 1,-1 1-1,0-1 1,0 0-1,0 1 1,0-1-1,0 0 1,0 1-1,0-1 1,0 1-1,-1-2 1,1 1-177,0 1 0,-1-1-1,1 1 1,0-1 0,-1 1 0,1-1 0,-1 1 0,1-1 0,0 1 0,-1-1 0,1 1 0,-1 0 0,1-1 0,-1 1 0,0 0 0,1-1 0,-1 1 0,1 0 0,-1 0 0,0-1 0,1 1 0,-1 0 0,1 0 0,-1 0 0,0 0-1,1 0 1,-1 0 0,0 0 0,1 0 0,-1 0 0,1 0 0,-1 1 0,0-1 0,1 0 0,-1 0 0,1 0 0,-1 1 0,0-1 0,1 0 0,-1 1 0,1-1 0,-1 1 0,1-1 0,-1 0 0,1 1 0,-1 0 0,-2 2 107,-1 1 0,1-1 0,0 0 0,0 1 1,1 0-1,-1 0 0,1 0 0,0 0 1,0 0-1,0 0 0,1 1 0,-1-1 0,1 0 1,0 1-1,0-1 0,0 1 0,1 0 1,0-1-1,0 10 0,1-13-140,0 0-1,0 0 1,0-1-1,0 1 1,0 0 0,0 0-1,0-1 1,0 1 0,0-1-1,0 1 1,0-1-1,0 1 1,1-1 0,-1 1-1,0-1 1,0 0 0,1 0-1,-1 0 1,0 0-1,0 0 1,0 0 0,1 0-1,1-1 1,32-1 205,-26 0-208,-1-1 0,0 0 0,0 0 1,0-1-1,-1 0 0,1 0 1,-1-1-1,0 0 0,0 0 0,-1-1 1,7-6-1,0-1-245,0-1 0,-1-1 0,20-31 0,-30 42-372,-4 7 238,-10 19 218,10-19 209,0 0 1,1 0 0,0 0-1,-1 0 1,1 0 0,0 0-1,0 0 1,1 0-1,-1 1 1,1-1 0,-1 0-1,1 0 1,0 1-1,0-1 1,2 6 0,-1-8-31,0 0 1,1-1-1,-1 1 1,0 0-1,1 0 1,-1-1-1,1 1 1,-1-1-1,1 0 0,-1 1 1,1-1-1,0 0 1,-1 0-1,1 0 1,-1 0-1,1 0 1,-1 0-1,1 0 1,0-1-1,-1 1 1,1 0-1,1-2 1,36-12 367,-22 4-375,-1 0 0,-1-1 0,0-1 0,0 0 0,-1-1 0,-1-1-1,23-29 1,-29 34-25,-1 0-1,-1-1 0,0 0 0,0 0 1,0 0-1,-2 0 0,1-1 0,-1 0 1,-1 1-1,0-1 0,0 0 0,-1 0 1,0 0-1,-1 0 0,-2-12 0,2 23-9,0-1-1,0 1 0,0-1 1,0 1-1,0-1 0,0 1 0,0 0 1,0-1-1,0 1 0,0-1 1,-1 1-1,1-1 0,0 1 0,0-1 1,0 1-1,-1-1 0,1 1 1,0 0-1,-1-1 0,1 1 1,0 0-1,-1-1 0,1 1 0,-1 0 1,1-1-1,-1 1 0,1 0 1,0 0-1,-1-1 0,1 1 0,-1 0 1,0 0-1,-16 7-147,-11 20 70,17-9 172,1 0 0,0 1-1,2 0 1,0 1 0,1-1-1,1 2 1,1-1-1,1 0 1,0 1 0,2 0-1,0 39 1,2-59-87,0 0-1,0 0 1,0 0-1,0 0 1,0 0-1,0 0 1,0 0 0,1 0-1,-1 0 1,0 0-1,0 0 1,1 0-1,-1 0 1,1 0 0,-1 0-1,1 0 1,-1-1-1,1 1 1,0 0-1,0 0 1,-1 0 0,1-1-1,0 1 1,0 0-1,-1-1 1,1 1-1,2 0 1,-1 0-1,0-1 1,0 0-1,0 1 0,1-1 1,-1 0-1,0 0 0,0 0 0,0-1 1,1 1-1,-1 0 0,0-1 1,3-1-1,2 0 0,-1 0-1,0-1 1,0 0-1,0 0 1,0-1-1,-1 0 1,1 0-1,5-5 1,-7 4 0,0 1 0,0 0 0,-1-1 0,1 0 0,-1 0 0,0 0 0,-1 0 0,1-1 0,-1 1 0,0-1 0,0 1 0,-1-1 0,0 0 0,1-8 0,-12 53 0,10-39 0,0 1 0,0 0 0,0 0 0,0-1 0,0 1 0,0 0 0,0 0 0,0-1 0,1 1 0,-1 0 0,0 0 0,0-1 0,1 1 0,-1 0 0,1-1 0,-1 1 0,0-1 0,1 1 0,-1 0 0,1-1 0,-1 1 0,1-1 0,0 1 0,-1-1 0,1 1 0,-1-1 0,1 0 0,0 1 0,-1-1 0,1 0 0,0 0 0,0 1 0,31-4 0,-22-1 0,0 0 0,0 0 0,0-1 0,9-6 0,-13 7 0,1-1 0,-1 0 0,0 0 0,0 0 0,-1-1 0,0 1 0,0-1 0,0-1 0,0 1 0,-1-1 0,6-12 0,-30 40 0,14-11 0,0 1 0,1 0 0,0 0 0,1 1 0,1-1 0,0 1 0,0 0 0,1 0 0,0 0 0,1 0 0,1 0 0,1 22 0,-1-33-66,0 0 0,0 0 1,0 0-1,1 0 0,-1 0 0,0 0 0,0 0 1,1 0-1,-1-1 0,0 1 0,1 0 0,-1 0 1,1 0-1,-1 0 0,1 0 0,-1-1 0,1 1 1,0 0-1,-1 0 0,1-1 0,0 1 1,0-1-1,-1 1 0,1-1 0,0 1 0,0-1 1,0 1-1,0-1 0,0 1 0,0-1 0,0 0 1,-1 0-1,1 0 0,0 1 0,0-1 0,0 0 1,0 0-1,0 0 0,2-1 0,-1 1-243,0-1-1,0 1 1,0-1 0,0 0-1,-1 1 1,1-1 0,0 0-1,-1 0 1,1 0 0,0-1-1,-1 1 1,1 0 0,-1-1-1,0 1 1,1-1-1,-1 1 1,0-1 0,0 1-1,2-4 1,7-20-7976</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4.253"/>
    </inkml:context>
    <inkml:brush xml:id="br0">
      <inkml:brushProperty name="width" value="0.025" units="cm"/>
      <inkml:brushProperty name="height" value="0.025" units="cm"/>
    </inkml:brush>
  </inkml:definitions>
  <inkml:trace contextRef="#ctx0" brushRef="#br0">8 9 12107,'-7'-8'13005,"7"12"-12557,3 7-320,6 2-64,3 3-800,3-3-1891,0-2-1248,1 0-2243,2-1-5605</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4.609"/>
    </inkml:context>
    <inkml:brush xml:id="br0">
      <inkml:brushProperty name="width" value="0.025" units="cm"/>
      <inkml:brushProperty name="height" value="0.025" units="cm"/>
    </inkml:brush>
  </inkml:definitions>
  <inkml:trace contextRef="#ctx0" brushRef="#br0">81 0 10666,'0'0'11985,"-5"10"-10544,-13 20-576,10-19-280,1-1-1,0 1 1,1 1-1,0-1 1,1 1-1,0 0 1,1 1-1,0-1 1,-2 16-1,6-27-568,0 0 0,0-1 0,1 1 0,-1 0 0,0 0 0,0-1 0,1 1 0,-1 0 0,0 0 0,1-1 0,-1 1 0,1 0 0,-1-1 0,1 1 0,-1 0 0,1-1 0,-1 1 0,1-1-1,0 1 1,-1-1 0,1 1 0,0-1 0,0 0 0,-1 1 0,1-1 0,1 1 0,30 5 225,31-10-85,-42 0-177,0-2 1,0 0 0,33-16-1,-31 12 73,50-14-1,-72 24-46,-1 0 0,0 0 0,0 0 0,1-1 0,-1 1 0,0 0 0,1 0 0,-1 0 0,0 0 0,0 0 0,1 0 0,-1 1 0,0-1 0,0 0 0,1 0 0,-1 0 0,0 0 0,0 0 0,1 0 0,-1 0 0,0 0 0,0 1 0,1-1 0,-1 0 0,0 0 0,0 0 0,0 1 0,1-1 0,-1 0 0,0 0 0,0 0 0,0 1 0,0-1 0,0 0 0,1 0 0,-1 1 0,0-1 0,0 0 0,0 1 0,0-1 0,0 0 0,0 0 0,0 1 0,0-1-1,0 0 1,0 0 0,0 1 0,-3 20 394,2-19-378,1-1 0,-1 0 0,1 1-1,-1-1 1,1 0 0,0 1 0,-1-1-1,1 1 1,0-1 0,0 0 0,0 1 0,0-1-1,0 1 1,1-1 0,-1 0 0,0 1-1,1-1 1,-1 0 0,1 1 0,-1-1-1,1 0 1,1 3 0,4-3-568,1 1 1,0-1-1,0-1 1,0 1-1,0-1 1,-1 0-1,1-1 0,0 0 1,0 0-1,0 0 1,-1-1-1,14-5 1,3-10-6699</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7.858"/>
    </inkml:context>
    <inkml:brush xml:id="br0">
      <inkml:brushProperty name="width" value="0.025" units="cm"/>
      <inkml:brushProperty name="height" value="0.025" units="cm"/>
    </inkml:brush>
  </inkml:definitions>
  <inkml:trace contextRef="#ctx0" brushRef="#br0">130 15 9929,'0'-1'208,"1"1"0,-1-1 0,0 1-1,0-1 1,-1 1 0,1-1 0,0 0-1,0 1 1,0-1 0,0 1-1,0-1 1,0 1 0,-1 0 0,1-1-1,0 1 1,0-1 0,-1 1 0,1-1-1,0 1 1,-1 0 0,1-1 0,-1 1-1,1-1 1,0 1 0,-1 0 0,1 0-1,-1-1 1,-15 2 2244,-14 17-1528,19-5-721,-1 1 0,2 0 0,0 0 0,0 1-1,2 0 1,-9 20 0,20-31 1331,6-7-902,9-7-97,-6-1-424,0 0 0,-1 0 0,-1-1-1,0-1 1,0 0 0,-1 0 0,13-27-1,-27 53 73,1 0-1,0 0 0,-3 23 0,3-14-99,0-5-69,1 1 0,-1 32 1,4-49-12,0-1 1,0 1 0,-1-1 0,1 1 0,0-1-1,0 1 1,0-1 0,1 1 0,-1 0 0,0-1-1,0 1 1,0-1 0,0 1 0,0-1 0,1 1-1,-1-1 1,0 1 0,0-1 0,1 1-1,-1-1 1,0 0 0,1 1 0,-1-1 0,1 1-1,-1-1 1,0 0 0,1 1 0,-1-1 0,1 0-1,-1 1 1,1-1 0,-1 0 0,1 0 0,-1 0-1,1 1 1,-1-1 0,2 0 0,23-9 410,20-26 373,-30 19-456,-1-1 0,-1 0 0,0-2 0,-1 1 0,-1-1 0,15-36 0,-35 77-161,2-6-134,1 0 0,1 0-1,0 1 1,1 0 0,-4 32-1,29-63 494,7-23-211,-21 27-241,0 1 0,0 0 1,0 1-1,17-15 0,-24 23-81,0 0 0,0 0 1,0 0-1,0 0 0,1-1 0,-1 1 0,0 0 0,0 0 0,0 0 0,1 0 0,-1 0 0,0 0 0,0 0 0,0 0 1,1 0-1,-1 0 0,0 0 0,0 0 0,0 0 0,0 0 0,1 0 0,-1 0 0,0 1 0,0-1 0,0 0 0,0 0 0,1 0 1,-1 0-1,0 0 0,0 0 0,0 0 0,0 0 0,1 1 0,-1-1 0,0 0 0,0 0 0,0 0 0,0 0 0,0 1 1,0-1-1,0 0 0,0 0 0,0 0 0,0 0 0,1 1 0,-1-1 0,0 0 0,0 0 0,0 0 0,0 1 0,2 18-84,-2 21 61,-10 19-295,6-43-1637,1 0 1,-1 30-1,4-46 1795,0 1 0,0-1 0,0 1 0,0-1 0,0 1 0,0-1 0,0 0 0,0 1 0,1-1 0,-1 1-1,0-1 1,0 1 0,0-1 0,1 0 0,-1 1 0,0-1 0,1 0 0,-1 1 0,0-1 0,1 0 0,-1 1-1,0-1 1,1 0 0,-1 1 0,1-1 0,-1 0 0,0 0 0,1 0 0,-1 0 0,1 1 0,-1-1 0,1 0-1,-1 0 1,1 0 0,-1 0 0,1 0 0,-1 0 0,0 0 0,1 0 0,-1 0 0,1 0 0,22-7-5826,4-9-3662</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8.202"/>
    </inkml:context>
    <inkml:brush xml:id="br0">
      <inkml:brushProperty name="width" value="0.025" units="cm"/>
      <inkml:brushProperty name="height" value="0.025" units="cm"/>
    </inkml:brush>
  </inkml:definitions>
  <inkml:trace contextRef="#ctx0" brushRef="#br0">163 47 4260,'0'0'19709,"-12"5"-19559,2 0-5,-1 1 1,1 0 0,1 1-1,-1-1 1,1 2-1,0-1 1,0 1 0,1 1-1,0 0 1,-9 14-1,12-17-42,0 0 0,1 1 0,0-1 0,1 1 0,-1 0 0,1 0 0,0 0 0,1 1 0,0-1 0,0 1 0,1-1 0,0 1 0,-1 10 0,3-17-98,0 0 1,-1 1 0,1-1-1,0 0 1,0 0-1,0 0 1,0 0 0,0 1-1,0-1 1,0 0-1,1-1 1,-1 1 0,0 0-1,0 0 1,1 0-1,-1-1 1,0 1 0,1-1-1,-1 1 1,1-1-1,-1 0 1,1 1 0,-1-1-1,1 0 1,-1 0-1,0 0 1,3 0 0,44-5 264,-38 2-247,-1-1 0,0 0 0,0-1-1,-1 0 1,1-1 0,-1 0 0,0 0 0,-1 0 0,1-1 0,-1-1 0,-1 1 0,0-1 0,8-11 0,-2 1-169,-1 0 1,-1-1 0,-1 0 0,-1-1 0,8-27 0,-15 45 100,0 0 1,0-1-1,-1 1 1,1-1-1,-1 1 0,0-1 1,1 1-1,-1-1 1,0 1-1,-1-6 1,1 8 15,-1 0 0,1 0 0,0-1 0,0 1 0,-1 0 0,1 0 0,0-1 0,0 1 0,-1 0 0,1 0 0,0 0 0,-1 0 0,1 0 0,0-1 0,-1 1 0,1 0 0,0 0 0,-1 0 1,1 0-1,0 0 0,-1 0 0,1 0 0,0 0 0,-1 0 0,1 0 0,0 0 0,-1 1 0,1-1 0,0 0 0,-1 0 0,1 0 0,0 0 0,0 0 0,-1 1 0,1-1 0,0 0 0,-1 0 0,1 0 1,0 1-1,0-1 0,0 0 0,-1 1 0,-4 3-665,0 1 0,0 0 0,1 0 0,0 0 0,0 0 0,-6 10 0,8-11-87,-5 6-5031</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8.858"/>
    </inkml:context>
    <inkml:brush xml:id="br0">
      <inkml:brushProperty name="width" value="0.025" units="cm"/>
      <inkml:brushProperty name="height" value="0.025" units="cm"/>
    </inkml:brush>
  </inkml:definitions>
  <inkml:trace contextRef="#ctx0" brushRef="#br0">155 99 7783,'0'0'5285,"5"-9"-2813,-4 6-2158,25-47 2367,2 14 5027,-32 41-7462,0 1-1,-1-1 0,0-1 0,0 1 0,-1 0 0,1-1 0,-1 0 0,-8 4 0,-5 4-80,-9 6-4,19-13 17,1 0 0,0 0 0,0 0 0,0 1 0,1 1 0,-1-1 0,2 1 0,-1 0 0,1 0 0,-9 14 0,15-20-177,-1-1 0,1 1 0,0-1 0,0 0 0,0 1 0,0-1 0,0 1 0,0-1 0,0 1 0,0-1 0,0 0 0,0 1 0,0-1 0,0 1 0,0-1 0,0 1 0,0-1 0,0 0 0,1 1 0,-1-1 0,0 1 0,0-1 0,1 0 0,-1 1 0,0-1 0,0 0 1,1 1-1,-1-1 0,0 0 0,1 1 0,-1-1 0,0 0 0,1 0 0,20 6 54,31-6 43,-41 0-88,8-1-30,-12 0-16,0 1 0,-1 0 0,1 0 0,0 1 0,0 0 0,0 0 0,7 2 0,-12-2 28,0 0 0,0 0 0,0 1 0,0-1 0,0 0 0,0 1 0,-1-1 0,1 1 0,0 0 0,-1 0 0,1-1 0,-1 1 0,0 0 0,0 0 0,0 0 0,0 0 0,0 1 0,0-1 0,0 0 0,-1 0 0,1 0 0,-1 1 0,0-1 0,0 0 0,1 1 0,-2 1 0,2 4 120,0 0-1,-1-1 0,0 1 1,0-1-1,-1 1 0,0 0 1,-1-1-1,1 1 0,-5 10 0,3-14-51,1 0 0,0-1-1,-1 0 1,0 0 0,1 0-1,-1 0 1,-1 0 0,1 0-1,0-1 1,-1 1 0,1-1-1,-1 0 1,0 0 0,1 0-1,-1-1 1,0 1 0,0-1-1,0 0 1,-6 0 0,-3 3-54,1-1 1,-1-1 0,0-1-1,0 1 1,0-2 0,0 0-1,-24-3 1,37 3-103,-1 0 0,0 0 0,0-1 0,1 1 0,-1 0 0,0 0 0,1-1 0,-1 1 0,0 0 0,1-1 0,-1 1 0,0-1 0,1 1 0,-1-1 0,1 1 0,-1-1 0,1 1 0,-1-1 0,1 1 0,-1-1 0,1 0 0,-1 1 0,1-1 0,0 0 0,0 1 0,-1-1 0,1 0 0,0 0 0,0 1 0,0-1 0,0 0 0,0 0 0,0 1 0,0-1 0,0 0 0,0 0 0,0 1 0,0-1 0,0 0 0,0 0 0,1 1 0,-1-1 0,0 0 0,0 1 0,1-1 0,-1 0 0,1 1 0,-1-1 0,1 1 0,-1-1 0,1 0 0,-1 1 0,1-1 0,-1 1 0,1 0 0,-1-1 0,1 1 0,0-1 0,-1 1 0,1 0 0,0-1 0,1 1 0,30-5-9508,-14 0 1457</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9.914"/>
    </inkml:context>
    <inkml:brush xml:id="br0">
      <inkml:brushProperty name="width" value="0.025" units="cm"/>
      <inkml:brushProperty name="height" value="0.025" units="cm"/>
    </inkml:brush>
  </inkml:definitions>
  <inkml:trace contextRef="#ctx0" brushRef="#br0">162 155 13132,'0'0'11457,"-11"1"-11142,8-1-299,-1 0-2,0 0 0,1 0 0,-1 1 1,0-1-1,1 1 0,-1 0 0,0 0 0,1 0 1,-1 1-1,1-1 0,0 1 0,0 0 1,-1 0-1,1 0 0,0 0 0,0 1 1,1-1-1,-1 1 0,1-1 0,-4 6 1,-5 6 301,1 1 1,1 0 0,0 0 0,2 1 0,-1 0 0,2 1 0,-8 31 0,14-48-300,-1 1 0,1 0 0,0-1 0,0 1 0,0 0 0,0-1 0,0 1 0,0 0-1,0-1 1,0 1 0,0 0 0,0-1 0,0 1 0,1 0 0,-1-1 0,0 1 0,0-1 0,1 1 0,-1 0-1,0-1 1,1 1 0,-1-1 0,0 1 0,1-1 0,-1 1 0,1-1 0,-1 1 0,1-1 0,-1 1-1,1-1 1,0 0 0,-1 1 0,1-1 0,-1 0 0,1 0 0,0 1 0,2-1 19,0 0 0,-1 0 0,1 0 0,0 0 0,-1-1 0,1 1-1,-1-1 1,1 1 0,4-3 0,4-1 58,-1-1 0,1 0 0,15-11 1,5-11-10,-2-1 0,-1-1 1,-1-1-1,-2-2 1,-1 0-1,-1-2 0,-2-1 1,23-50-1,-160 287 145,109-187-187,0 0-1,1 1 1,0 0 0,1 0-1,1 0 1,1 0 0,-3 33-1,6-48-36,0 1-1,0-1 0,0 0 0,0 1 0,0-1 1,1 1-1,-1-1 0,0 1 0,1-1 0,-1 0 1,1 1-1,-1-1 0,1 0 0,0 1 0,0-1 0,-1 0 1,1 0-1,0 0 0,0 0 0,0 0 0,0 0 1,0 0-1,1 0 0,-1 0 0,0 0 0,0-1 0,1 1 1,-1 0-1,0-1 0,1 1 0,-1-1 0,0 1 1,1-1-1,-1 0 0,1 0 0,-1 1 0,1-1 1,-1 0-1,1-1 0,-1 1 0,0 0 0,1 0 0,-1 0 1,1-1-1,-1 1 0,2-1 0,4-1 21,0 0 1,0-1-1,0 1 0,0-1 1,0-1-1,-1 1 0,1-1 1,5-5-1,6-7-1,0 0 1,-1-1-1,-1-1 0,-1 0 1,-1-1-1,0-1 0,15-31 1,-28 50-25,-1 0-1,1 0 1,-1 0 0,1 0-1,-1 0 1,0 0 0,1-1-1,-1 1 1,0 0 0,0 0 0,1-1-1,-1 1 1,0 0 0,-1 0-1,1-1 1,0 1 0,0-2-1,-1 3 0,1-1 0,-1 1 0,1 0 0,0-1 0,-1 1 0,1 0 0,-1 0-1,1-1 1,-1 1 0,1 0 0,0 0 0,-1-1 0,1 1 0,-1 0 0,1 0 0,-1 0-1,0 0 1,1 0 0,-1 0 0,1 0 0,-1 0 0,1 0 0,-1 0 0,1 0-1,-1 0 1,0 1 0,-3 0-2,-1 0 0,1 1 1,0 0-1,0 0 0,0 0 0,0 0 0,-5 5 0,1-1 9,-28 26 87,34-30-89,0 0-1,1 0 0,-1 1 1,0-1-1,1 0 0,-1 0 1,1 1-1,0-1 0,0 1 0,0-1 1,0 1-1,0-1 0,0 1 1,0 3-1,6-5 6,1 0 0,-1 0 0,0 0 0,0-1 0,0 0 0,0 0 0,10-2 0,18-13-127,-30 13 106,0 0-1,0 0 1,0 1-1,0-1 1,1 0-1,-1 1 1,1 0-1,-1 0 1,1 0-1,0 0 1,-1 1-1,1-1 1,4 1-1,-6 1 9,-1 1 0,0-1 0,0 0 0,0 1-1,0-1 1,0 1 0,0-1 0,0 1-1,-1-1 1,1 1 0,0 0 0,-1-1-1,0 1 1,1 0 0,-1-1 0,0 1 0,0 0-1,1 0 1,-2-1 0,1 1 0,0 0-1,0 0 1,-1 2 0,-8 42-26,-8-20 117,13-22-58,1 0 0,0 1 0,0 0 0,0 0 0,1 0 0,-3 6 1,5-11 70,3-1-57,-1 0-1,0 0 1,0 0-1,0-1 1,0 1-1,0-1 1,0 1-1,0-1 1,-1 0-1,4-3 1,0-1 6,17-14 40,2 1 0,33-23 1,-48 36-61,0 1 1,0 0 0,1 1-1,-1 0 1,1 1 0,0-1-1,0 2 1,0 0 0,0 0-1,17-1 1,-26 3-32,-1 0 0,1 0 0,0 0 0,-1 0 0,1 1 0,0-1 0,-1 0 0,1 0 0,0 0 0,-1 1 0,1-1 0,-1 0 0,1 1-1,-1-1 1,1 1 0,0-1 0,-1 0 0,1 1 0,-1-1 0,0 1 0,1-1 0,-1 1 0,1 0 0,-1-1 0,0 1 0,1-1 0,-1 1 0,0 0 0,0-1 0,1 2 0,-1 27-50,-14 26-15,9-28-2333,5-27 2256,0 1-1,0 0 1,0-1 0,0 1-1,1-1 1,-1 1-1,0-1 1,0 1-1,1-1 1,-1 1-1,0-1 1,1 1-1,-1-1 1,0 1 0,1-1-1,-1 1 1,1-1-1,-1 0 1,0 1-1,1-1 1,-1 0-1,1 1 1,-1-1 0,1 0-1,0 0 1,-1 1-1,1-1 1,-1 0-1,1 0 1,-1 0-1,1 0 1,0 0-1,-1 0 1,1 0 0,-1 0-1,1 0 1,0 0-1,-1 0 1,1 0-1,0-1 1,11-1-8265</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0.489"/>
    </inkml:context>
    <inkml:brush xml:id="br0">
      <inkml:brushProperty name="width" value="0.025" units="cm"/>
      <inkml:brushProperty name="height" value="0.025" units="cm"/>
    </inkml:brush>
  </inkml:definitions>
  <inkml:trace contextRef="#ctx0" brushRef="#br0">59 14 14574,'0'-8'2434,"0"2"3107,0 22-5477,0 9 289,-6 6 191,0 3-191,-5 4-225,3-2-32,0-1 0,1-4-128,4-2 64,1-5-1634,-1-7-2401,-1-9-4710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3.718"/>
    </inkml:context>
    <inkml:brush xml:id="br0">
      <inkml:brushProperty name="width" value="0.025" units="cm"/>
      <inkml:brushProperty name="height" value="0.025" units="cm"/>
    </inkml:brush>
  </inkml:definitions>
  <inkml:trace contextRef="#ctx0" brushRef="#br0">1 217 14926,'0'0'4287,"3"8"-737,0-1-2822,0-1 0,0 1 0,0 0 0,1-1 0,0 0 0,1 0 0,8 9 0,-11-13-578,0 0 1,0 0-1,1 0 1,0 0-1,-1 0 1,1-1-1,0 0 1,-1 1-1,1-1 1,0 0-1,0 0 1,0-1-1,0 1 1,0 0-1,0-1 1,0 0 0,1 0-1,-1 0 1,0 0-1,0 0 1,0-1-1,0 0 1,0 1-1,0-1 1,4-2-1,0-1-140,0 0-1,0 0 1,0-1-1,-1-1 1,0 1-1,0-1 1,0 0-1,0 0 1,-1 0-1,0-1 1,-1 0-1,1 0 1,-1 0 0,-1-1-1,1 1 1,-1-1-1,-1 0 1,1 0-1,-1 0 1,-1 0-1,1 0 1,-1 0-1,-1-1 1,0 1-1,0 0 1,0-1-1,-3-8 1,3 16-10,0-1 0,0 1 0,-1 0 0,1-1 0,-1 1 0,1 0 0,-1 0 0,0 0 0,1 0 0,-1-1 0,0 1 0,0 0 0,1 0 0,-1 0 0,0 0 0,0 1 0,0-1 0,0 0 0,-1 0 0,1 1 0,0-1 0,0 0 0,0 1 0,-1-1 0,1 1 0,0 0 0,0-1 0,-1 1 0,1 0 0,0 0 0,-1 0 0,1-1 0,0 2 0,-1-1 0,1 0 0,0 0 0,0 0 0,-1 1 0,1-1 0,0 0 0,-1 1 0,1-1 0,0 1 0,-2 1 0,-2 1 0,0-1 0,0 1 0,0 1 0,1-1 0,0 1 0,-1-1 0,1 1 0,1 1 0,-5 4 0,-16 28 0,-20 41 0,38-66 0,0 0 0,1 1 0,0-1 0,1 1 0,1 0 0,0 0 0,-2 25 0,5-37 0,0 0 0,0 0 0,1-1 0,-1 1 0,0 0 0,1-1 0,-1 1 0,0-1 0,1 1 0,-1 0 0,1-1 0,-1 1 0,1-1 0,-1 1 0,1-1 0,-1 1 0,1-1 0,0 0 0,-1 1 0,1-1 0,-1 0 0,1 1 0,0-1 0,0 0 0,-1 0 0,1 1 0,0-1 0,-1 0 0,1 0 0,0 0 0,0 0 0,-1 0 0,1 0 0,0 0 0,-1-1 0,1 1 0,1 0 0,32-7 0,-10-2 0,47-23 0,-56 23 0,1 1 0,-1 1 0,2 0 0,-1 1 0,1 1 0,0 1 0,21-3 0,-36 7 0,0-1 0,-1 1 0,1 0 0,0 0 0,0 1 0,0-1 0,0 0 0,0 1 0,0-1 0,-1 1 0,1-1 0,0 1 0,0 0 0,-1 0 0,1 0 0,0 0 0,-1 0 0,1 0 0,-1 0 0,1 1 0,-1-1 0,0 0 0,0 1 0,1-1 0,-1 1 0,0-1 0,0 1 0,0 0 0,-1 0 0,1-1 0,0 1 0,0 2 0,1 6 0,0 0 0,-1 1 0,0-1 0,-1 21 0,1 0 0,14-67 0,-12 22 0,-1-1 0,0 1 0,-1 0 0,-1 0 0,-1-19 0,0 26 0,0 0 0,0 1 0,-1-1 0,0 0 0,0 1 0,0 0 0,-1-1 0,0 1 0,0 0 0,0 1 0,-1-1 0,0 0 0,-8-8 0,11 14 0,1-1 0,0 1 0,0-1 0,0 1 0,0-1 0,-1 0 0,1 1 0,0-1 0,0 1 0,0-1 0,0 1 0,0-1 0,0 1 0,1-1 0,-1 1 0,0-1 0,0 0 0,0 1 0,0-1 0,1 1 0,-1-1 0,0 1 0,0 0 0,1-1 0,-1 1 0,0-1 0,1 1 0,-1-1 0,1 1 0,-1 0 0,0-1 0,1 1 0,-1 0 0,1-1 0,-1 1 0,1 0 0,-1 0 0,1 0 0,-1-1 0,1 1 0,0 0 0,27-14 0,-24 13 0,11-6 0,1 1 0,0 1 0,0 1 0,0 0 0,0 1 0,0 0 0,28 1 0,-42 2 0,1 1 0,-1-1 0,0 1 0,0 0 0,0 0 0,0 0 0,0 0 0,0 1 0,0-1 0,0 1 0,0-1 0,0 1 0,-1-1 0,1 1 0,-1 0 0,1 0 0,-1 0 0,0 0 0,1 0 0,-1 0 0,0 0 0,-1 0 0,1 0 0,0 1 0,0-1 0,-1 0 0,0 1 0,1 2 0,3 13 0,-1 0 0,1 26 0,-4-35 0,0 29 0,0-28 0,-1-1 0,2 1 0,-1 0 0,4 15 0,-3-24 0,1 1 0,0-2 0,-1 1 0,1 0 0,0 0 0,-1 0 0,1-1 0,0 1 0,0-1 0,0 0 0,-1 1 0,1-1 0,0 0 0,0 0 0,0 0 0,0 0 0,1-1 0,37-1 0,-36 1 0,0-1 0,0 1 0,0-1 0,0 0 0,0 0 0,-1 0 0,1-1 0,-1 1 0,1-1 0,-1 0 0,0 0 0,0 0 0,0-1 0,-1 1 0,1-1 0,-1 1 0,0-1 0,2-4 0,4-6 0,-1 0 0,-1 0 0,7-25 0,-7 14 0,-2 0 0,-1-1 0,-1 0 0,-1-30 0,-3 53 0,-2 14 0,-4 18 0,6-13 0,0 0 0,1 0 0,1 0 0,1 0 0,0 0 0,1 0 0,7 27 0,-7-36 0,0-1 0,1 1 0,0 0 0,0-1 0,0 0 0,1 0 0,0 0 0,1 0 0,-1 0 0,1-1 0,0 0 0,0 0 0,1 0 0,-1-1 0,1 1 0,0-1 0,0-1 0,1 1 0,10 3 0,-15-6 0,0 0 0,0 0 0,0-1 0,1 1 0,-1-1 0,0 1 0,0-1 0,1 0 0,-1 0 0,0 0 0,0 0 0,1 0 0,-1-1 0,0 1 0,0-1 0,0 1 0,1-1 0,-1 0 0,0 0 0,0 0 0,0 0 0,2-2 0,0 0 0,-1 0 0,1-1 0,-1 1 0,0-1 0,0 0 0,-1 0 0,1 0 0,-1 0 0,0 0 0,2-7 0,2-6 0,-1 0 0,-1-1 0,0 0 0,1-32 0,-4 35 0,0 8 0,0 0 0,0 1 0,-1-1 0,0 0 0,-1 0 0,1 1 0,-1-1 0,-3-10 0,4 17 0,-1-1 0,1 1 0,0-1 0,0 1 0,-1-1 0,1 1 0,0-1 0,-1 1 0,1-1 0,0 1 0,-1 0 0,1-1 0,-1 1 0,1 0 0,-1-1 0,1 1 0,-1 0 0,1-1 0,-1 1 0,1 0 0,-1 0 0,1 0 0,-1 0 0,1-1 0,-1 1 0,1 0 0,-1 0 0,0 0 0,1 0 0,-1 0 0,1 0 0,-1 0 0,1 1 0,-1-1 0,1 0 0,-1 0 0,0 0 0,1 0 0,-1 1 0,1-1 0,-1 0 0,1 1 0,0-1 0,-1 0 0,1 1 0,-1-1 0,1 0 0,0 1 0,-1-1 0,1 1 0,0-1 0,-1 1 0,1-1 0,0 1 0,-1-1 0,1 1 0,-2 2 0,1 0 0,-1-1 0,1 1 0,0 0 0,0 0 0,0 0 0,0 0 0,0 0 0,0 4 0,1-5 0,0 0 0,0 0 0,1 1 0,-1-1 0,1 0 0,-1 0 0,1 0 0,0 0 0,0 0 0,0 0 0,0 0 0,0 0 0,0 0 0,0 0 0,1 0 0,-1 0 0,1-1 0,0 1 0,-1-1 0,4 3 0,0-1 0,1 0 0,-1 0 0,1 0 0,0-1 0,-1 0 0,1 0 0,10 1 0,7 0 0,0-1 0,-1-1 0,29-2 0,-47 1 0,0-1 0,0 0 0,0 0 0,0 0 0,0 0 0,0-1 0,0 0 0,-1 1 0,1-2 0,-1 1 0,1 0 0,-1-1 0,0 1 0,0-1 0,0 0 0,0 0 0,0 0 0,-1 0 0,1-1 0,-1 1 0,0-1 0,0 1 0,3-8 0,-2 4 0,-1 0 0,0-1 0,0 1 0,0 0 0,-1-1 0,0 1 0,0 0 0,-1-1 0,0 0 0,0 1 0,0-1 0,-4-10 0,4 16 0,0 0 0,-1 1 0,1-1 0,-1 1 0,0-1 0,0 1 0,1-1 0,-1 1 0,0-1 0,0 1 0,0 0 0,0-1 0,-1 1 0,1 0 0,0 0 0,0 0 0,-1 0 0,1 0 0,-1 0 0,1 0 0,-1 1 0,1-1 0,-1 1 0,1-1 0,-1 1 0,0-1 0,1 1 0,-1 0 0,0 0 0,1-1 0,-1 1 0,0 1 0,-2-1 0,1 1 0,-1-1 0,1 1 0,0 0 0,0 0 0,-1 0 0,1 0 0,0 1 0,0-1 0,0 1 0,1 0 0,-1 0 0,0 0 0,1 0 0,-1 0 0,-3 5 0,1 1 0,0-1 0,0 1 0,1 0 0,0 0 0,1 0 0,0 1 0,0-1 0,0 1 0,1 0 0,1 0 0,0-1 0,0 1 0,0 0 0,1 0 0,1 0 0,2 18 0,-2-24 0,1 0 0,0-1 0,0 1 0,0 0 0,0-1 0,0 1 0,0-1 0,0 0 0,1 1 0,0-1 0,-1 0 0,1-1 0,0 1 0,0 0 0,0-1 0,0 0 0,0 0 0,0 0 0,0 0 0,0 0 0,0 0 0,1-1 0,-1 1 0,0-1 0,1 0 0,-1 0 0,6-1 0,1 0 0,0 1 0,1-2 0,-1 1 0,0-1 0,0-1 0,0 0 0,15-7 0,5-7 0,-24 12 0,1 1 0,-1 0 0,1 0 0,0 1 0,0 0 0,0 0 0,0 0 0,0 1 0,1 0 0,-1 1 0,0 0 0,9-1 0,-14 3 0,0-1 0,0 1 0,-1-1 0,1 1 0,0 0 0,-1 0 0,1 0 0,-1 0 0,1 0 0,-1 0 0,1 0 0,-1 1 0,3 2 0,-3-3 0,0 1 0,1-1 0,-1 1 0,1-1 0,-1 1 0,1-1 0,0 0 0,-1 0 0,1 0 0,0 0 0,0 0 0,0 0 0,0-1 0,0 1 0,0-1 0,4 1 0,1-1 0,1-1 0,-1 0 0,1 0 0,-1-1 0,1 0 0,-1-1 0,0 1 0,0-1 0,10-6 0,-10 5 0,0 0 0,0 1 0,0 0 0,1 0 0,-1 1 0,1 0 0,0 1 0,14-2 0,0 8-5638,1 0-5476,-3-5-1025</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0.836"/>
    </inkml:context>
    <inkml:brush xml:id="br0">
      <inkml:brushProperty name="width" value="0.025" units="cm"/>
      <inkml:brushProperty name="height" value="0.025" units="cm"/>
    </inkml:brush>
  </inkml:definitions>
  <inkml:trace contextRef="#ctx0" brushRef="#br0">0 163 13613,'2'-10'2146,"0"2"-1721,0 1 1,0-1-1,1 1 0,0-1 1,0 1-1,1 0 1,0 0-1,0 0 0,1 1 1,0 0-1,0 0 1,0 0-1,1 0 0,0 1 1,0 0-1,0 0 0,1 0 1,7-3-1,-5 3-252,1 1 1,0 0-1,0 0 0,0 1 1,0 1-1,1-1 0,-1 2 0,1 0 1,-1 0-1,1 0 0,-1 2 0,1-1 1,0 1-1,-1 1 0,17 4 1,-19-4-155,0 1 1,0-1 0,0 2-1,0-1 1,-1 1 0,0 0-1,1 1 1,-1 0 0,-1 0-1,1 0 1,-1 1 0,0 0-1,0 0 1,-1 1 0,1 0-1,-1 0 1,-1 0 0,0 0-1,7 14 1,-10-17 5,1 0 0,-1 0 0,0 0 0,0 0 0,-1 0 0,1 0 0,-1 0 0,1 0 0,-1 0 0,-1 0 0,1 0 0,0 0 0,-1 0-1,0 0 1,0 0 0,0 0 0,-1 0 0,1-1 0,-1 1 0,0 0 0,0-1 0,0 1 0,0-1 0,-1 0 0,1 0 0,-1 0 0,0 0 0,0 0 0,0 0 0,-7 3 0,-5 4-116,-1-1 0,-1-1 1,0 0-1,0-1 0,-27 6 0,9-8-7932,27-5 437</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1.477"/>
    </inkml:context>
    <inkml:brush xml:id="br0">
      <inkml:brushProperty name="width" value="0.025" units="cm"/>
      <inkml:brushProperty name="height" value="0.025" units="cm"/>
    </inkml:brush>
  </inkml:definitions>
  <inkml:trace contextRef="#ctx0" brushRef="#br0">53 11 11723,'0'0'6614,"-1"11"-3918,-3 14-1124,-1 0 0,-14 39 0,-5 21-549,34-100 1566,0-3-2498,0 0 0,15-38-1,-23 49-72,0-1-1,0 0 0,-1-1 0,1 1 0,-2 0 1,1 0-1,-1 0 0,-2-13 0,2 35-749,-1-12 688,1 0 0,-1-1 0,1 1 0,0-1 0,0 1 0,0 0 0,0-1 0,0 1 0,0-1 0,1 1-1,-1 0 1,0-1 0,1 1 0,-1-1 0,1 1 0,0-1 0,-1 1 0,1-1 0,0 0 0,0 1 0,0-1 0,1 2 0,2 0-262,1 1 1,0-1 0,-1 0 0,1 0 0,0 0 0,0-1 0,1 1 0,-1-1 0,1-1 0,-1 1 0,1-1-1,-1 0 1,1 0 0,0 0 0,-1-1 0,1 0 0,0 0 0,-1-1 0,1 1 0,0-1 0,-1 0 0,10-4 0,-6 3 170,0-1 0,-1 0 0,1 0 0,-1-1 0,0 0 1,0-1-1,0 0 0,-1 0 0,0-1 0,0 0 1,0 0-1,-1 0 0,10-12 0,-6-6 1461,-10 24-1280,0-1-1,0 1 1,0 0 0,0 0-1,0-1 1,0 1 0,-1 0-1,1 0 1,0-1 0,0 1-1,0 0 1,0 0 0,-1 0 0,1-1-1,0 1 1,0 0 0,-1 0-1,1 0 1,0 0 0,0 0-1,-1 0 1,1 0 0,0-1-1,0 1 1,-1 0 0,1 0-1,0 0 1,-1 0 0,1 0 0,0 0-1,0 0 1,-1 0 0,1 0-1,0 1 1,0-1 0,-1 0-1,1 0 1,0 0 0,0 0-1,-1 0 1,1 0 0,0 1-1,-5 0 133,1 1 0,0 0 0,1 1-1,-1-1 1,0 1 0,1-1 0,-1 1-1,-4 5 1,0 1 76,0-1 0,1 1-1,0 1 1,1 0 0,-1-1 0,2 2 0,0-1-1,0 1 1,1 0 0,0 0 0,1 0-1,-3 14 1,6-24-239,0 0-1,0 0 0,0 0 1,0-1-1,0 1 1,0 0-1,0 0 0,1 0 1,-1-1-1,0 1 0,0 0 1,1 0-1,-1-1 1,0 1-1,1 0 0,-1 0 1,1-1-1,-1 1 1,1-1-1,-1 1 0,1 0 1,0-1-1,-1 1 1,1-1-1,0 1 0,-1-1 1,2 1-1,26 4 319,-19-6-258,-1 1 0,1-2 0,-1 1 0,17-6 0,-13 2-47,0-1 1,0 0 0,-1-1 0,0-1-1,15-12 1,-21 16-2,0 0-1,0-1 1,-1 1-1,1-1 1,-1 0-1,-1 0 1,1-1 0,-1 1-1,0-1 1,0 1-1,0-1 1,-1 0 0,3-9-1,-5 15-25,0-1 1,0 1-1,0 0 0,0 0 1,0-1-1,0 1 0,0 0 0,0 0 1,0-1-1,0 1 0,0 0 1,-1 0-1,1 0 0,0-1 0,0 1 1,0 0-1,0 0 0,0 0 1,0-1-1,0 1 0,-1 0 1,1 0-1,0 0 0,0 0 0,0-1 1,-1 1-1,1 0 0,0 0 1,0 0-1,0 0 0,-1 0 0,1 0 1,0 0-1,0 0 0,0-1 1,-1 1-1,1 0 0,0 0 1,0 0-1,-1 0 0,1 0 0,0 0 1,0 0-1,-1 0 0,1 1 1,0-1-1,0 0 0,0 0 0,-1 0 1,1 0-1,0 0 0,0 0 1,0 0-1,-1 0 0,1 1 0,0-1 1,0 0-1,0 0 0,-1 0 1,1 0-1,0 1 0,0-1 1,0 0-1,0 0 0,0 0 0,0 1 1,-1-1-1,1 0 0,-12 10-79,5-2-3,1 1 0,0-1 0,1 1 0,0 0 0,1 0-1,-1 1 1,-2 10 0,5-13-427,1-1-1,-1 1 0,1 0 0,0-1 0,1 1 0,0 0 0,0 7 1,1-13 234,-1 0 0,1 0 1,0 0-1,-1 0 1,1 0-1,0 0 0,0 0 1,0 0-1,-1 0 1,1 0-1,0-1 0,0 1 1,0 0-1,0-1 1,1 1-1,-1 0 0,0-1 1,0 0-1,0 1 1,0-1-1,1 0 0,-1 1 1,0-1-1,0 0 0,1 0 1,-1 0-1,0 0 1,0 0-1,2 0 0,40-5-6694,-8-10 860,1-5 7635</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2.614"/>
    </inkml:context>
    <inkml:brush xml:id="br0">
      <inkml:brushProperty name="width" value="0.025" units="cm"/>
      <inkml:brushProperty name="height" value="0.025" units="cm"/>
    </inkml:brush>
  </inkml:definitions>
  <inkml:trace contextRef="#ctx0" brushRef="#br0">149 0 12844,'0'0'8323,"-11"5"-7448,4-1-686,0-1 1,0 1-1,1 1 0,0-1 0,0 1 0,0 0 0,0 0 1,1 1-1,-1 0 0,1 0 0,1 0 0,-1 0 1,1 1-1,0 0 0,-2 7 0,-3 8 434,1 1 0,1 0 1,1 0-1,1 0 0,-2 31 0,2 119 1078,5-133-1114,13-127 822,-12 63-1382,1-16 8,-5-71 0,4 115-74,0 1 0,0-1 0,0 0 0,1 1 0,0-1 0,0 0 0,0 0 0,1 0 0,-1 0 1,1-1-1,0 1 0,0-1 0,5 6 0,-2-6 44,-1 0-1,1 0 1,0 0-1,0 0 1,0-1-1,0 0 1,1 0-1,-1-1 1,0 0-1,1 0 1,-1 0-1,1-1 1,-1 0-1,1 0 1,-1-1-1,1 1 1,6-3-1,-1 0 16,0 0 1,-1 0-1,1-1 0,-1-1 0,0 0 0,0 0 0,-1-1 0,13-9 0,-19 13-18,-1 0 0,1-1-1,-1 0 1,1 0 0,-1 0 0,0 0 0,0 0 0,-1 0 0,1-1 0,-1 1 0,1-1 0,-1 0 0,0 0 0,0 0 0,-1 0 0,1 0 0,-1 0 0,1-5 0,-2 9-11,-1-1 0,1 1 0,-1-1 0,1 1 0,-1 0 0,1-1 0,-1 1 0,1 0 0,-1 0 1,1-1-1,-1 1 0,1 0 0,-1 0 0,1 0 0,-1 0 0,0-1 0,1 1 0,-1 0 0,1 0 0,-1 0 0,1 0 0,-1 0 0,0 1 0,1-1 0,-1 0 1,1 0-1,-1 0 0,1 0 0,-1 1 0,1-1 0,-1 0 0,1 0 0,-1 1 0,0 0 0,-21 8-73,-25 29 56,45-35 25,-1-1 0,1 0 0,0 1 0,-1 0 0,1 0-1,0-1 1,1 1 0,-1 0 0,1 1 0,-1-1 0,1 0 0,0 0-1,0 1 1,-1 5 0,2-8-3,0 0 1,1-1-1,-1 1 0,0 0 1,1-1-1,-1 1 0,0-1 1,1 1-1,-1-1 0,1 1 0,-1-1 1,1 1-1,-1-1 0,1 1 1,0-1-1,-1 0 0,1 1 0,-1-1 1,1 0-1,0 1 0,-1-1 1,1 0-1,0 0 0,-1 0 0,1 0 1,0 0-1,-1 0 0,1 0 1,0 0-1,1 0 0,29 0 4,-22 0-29,42-2-338,-31 1 249,0 0 0,0 1 1,0 1-1,22 5 0,-40-6 127,-1 1-1,0 0 0,0 0 0,1 0 1,-1-1-1,0 1 0,0 0 0,0 1 1,0-1-1,0 0 0,0 0 0,0 0 0,-1 0 1,1 1-1,1 2 0,-2-4 9,0 1-1,1-1 1,-1 1-1,0-1 1,1 1-1,-1-1 1,0 1-1,0-1 1,1 1-1,-1-1 1,0 1-1,0 0 1,0-1-1,0 1 1,0-1-1,0 1 1,0 0-1,0-1 1,0 1-1,0-1 1,0 1-1,-1-1 1,1 1-1,0 0 1,0-1-1,0 1 1,-1-1-1,1 1 1,0-1-1,-1 1 1,1-1-1,0 1 1,-1-1 0,1 1-1,-2 0 1,2-1 169,1-20 396,2 9-564,0-1 1,1 1-1,0-1 0,10-17 0,-13 29-36,1 0 0,0 0 0,-1 0 0,1 0 0,-1 0 0,1 0 0,-1 1 0,1-1 0,-1 0 0,1 1 0,-1-1 0,0 1 0,1 0 0,-1 0 0,0-1 0,1 1 0,-1 0 0,0 0 0,0 0 0,0 0 0,2 2 0,5 2 3,1-2 26,-1 0 0,1-1 0,-1 0 0,1-1 0,0 0 0,-1 0 0,1 0 1,0-1-1,0-1 0,-1 0 0,1 0 0,0 0 0,-1-1 0,1-1 0,-1 1 0,0-1 0,0-1 0,0 1 0,0-2 0,0 1 0,-1-1 1,0 0-1,0 0 0,0-1 0,-1 0 0,11-12 0,-13 9-40,-13 14-89,-16 15 3,21-15 109,-28 35-11,31-38 28,-1-1 1,1 1 0,0-1-1,1 1 1,-1 0 0,0-1-1,0 1 1,1 0 0,-1 0-1,0-1 1,1 1 0,0 0-1,0 0 1,-1 0 0,1 0-1,0-1 1,0 1 0,1 0-1,-1 0 1,0 0 0,1 0-1,-1-1 1,1 4 0,1-4 0,-1 0 1,1-1 0,-1 1 0,1 0 0,-1-1-1,1 1 1,-1 0 0,1-1 0,-1 0 0,1 1-1,0-1 1,-1 0 0,1 0 0,-1 0 0,1 0 0,0 0-1,-1 0 1,1 0 0,2-1 0,33-8 211,32-20-224,-56 23 0,0-1 0,1 1 0,0 1 0,0 1 0,24-5 0,-37 9-2,-1 1 1,1 0-1,0-1 0,-1 1 1,1-1-1,-1 1 0,1 0 1,-1-1-1,1 1 0,-1 0 1,1 0-1,-1-1 0,0 1 1,1 0-1,-1 0 0,0-1 1,0 1-1,0 0 0,1 0 1,-1 0-1,0 0 1,0 0-1,0-1 0,0 1 1,-1 0-1,1 0 0,0 0 1,0 0-1,0-1 0,-1 1 1,1 0-1,-1 1 0,-6 31-44,6-31-25,1-1 0,-1 0 0,1 1 1,-1-1-1,1 0 0,0 1 0,-1-1 0,1 1 1,0-1-1,0 1 0,0-1 0,0 1 1,0-1-1,0 1 0,1-1 0,-1 0 1,0 1-1,1-1 0,-1 1 0,1-1 1,-1 0-1,1 1 0,0-1 0,0 0 1,-1 0-1,3 3 0,15 0-5149,8-11-3857,-11-2-1295</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2.957"/>
    </inkml:context>
    <inkml:brush xml:id="br0">
      <inkml:brushProperty name="width" value="0.025" units="cm"/>
      <inkml:brushProperty name="height" value="0.025" units="cm"/>
    </inkml:brush>
  </inkml:definitions>
  <inkml:trace contextRef="#ctx0" brushRef="#br0">23 14 13196,'1'-1'583,"1"0"0,-1-1 0,1 1 0,-1 0 0,1 0 0,-1 0 0,1 0 0,0 0 0,0 1 0,-1-1 0,1 1 0,0-1-1,0 1 1,0-1 0,0 1 0,0 0 0,0 0 0,-1 0 0,3 0 0,-2 1-374,-1-1-1,0 1 1,0-1 0,1 1 0,-1-1-1,0 1 1,0 0 0,0 0 0,0 0-1,0 0 1,0 0 0,0 0 0,0 0-1,-1 0 1,1 0 0,0 0 0,0 0-1,-1 1 1,1-1 0,0 2 0,0 0-131,0 1 1,0-1 0,-1 1-1,1 0 1,-1-1 0,1 1-1,-1 0 1,-1-1 0,1 1-1,0 0 1,-1-1 0,0 1-1,0-1 1,0 1-1,0-1 1,0 1 0,-1-1-1,-3 6 1,-18 18 334,-11 13 374,32-37-759,1-1 0,-1 0 0,1 1-1,0-1 1,-1 1 0,1 0 0,1-1 0,-1 1 0,0 0-1,0 0 1,1 0 0,0-1 0,0 1 0,0 4 0,0-7-25,0 1 0,1 0 0,-1 0 0,1-1 1,-1 1-1,1 0 0,0-1 0,-1 1 0,1-1 0,0 1 1,-1 0-1,1-1 0,0 0 0,0 1 0,0-1 1,-1 1-1,1-1 0,0 0 0,0 0 0,0 1 0,0-1 1,0 0-1,0 0 0,-1 0 0,1 0 0,1 0 1,31 1 30,-26-2-90,6 2-404,43-5-2067,-31-5-1821,-6-11-4076,-14 7-449</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284"/>
    </inkml:context>
    <inkml:brush xml:id="br0">
      <inkml:brushProperty name="width" value="0.025" units="cm"/>
      <inkml:brushProperty name="height" value="0.025" units="cm"/>
    </inkml:brush>
  </inkml:definitions>
  <inkml:trace contextRef="#ctx0" brushRef="#br0">1 23 15663,'0'0'10442,"70"-4"-10410,-42 4-801,-4-4-1857,2-1-1378,0-4-2498</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628"/>
    </inkml:context>
    <inkml:brush xml:id="br0">
      <inkml:brushProperty name="width" value="0.025" units="cm"/>
      <inkml:brushProperty name="height" value="0.025" units="cm"/>
    </inkml:brush>
  </inkml:definitions>
  <inkml:trace contextRef="#ctx0" brushRef="#br0">1 123 16656,'0'0'8568,"10"2"-8050,-5-1-475,1 0 1,0 0 0,0-1 0,-1 0 0,1 0-1,0 0 1,0 0 0,0-1 0,-1 0-1,1-1 1,0 1 0,-1-1 0,1 0 0,-1 0-1,0-1 1,1 1 0,-1-1 0,0 0-1,8-8 1,-6 5 78,0 1 1,0-1-1,0-1 0,-1 1 1,0-1-1,-1 0 0,0 0 1,0-1-1,0 0 0,4-11 0,-9 19-119,0-1 0,0 1 0,1 0-1,-1 0 1,0-1 0,0 1-1,-1 0 1,1-1 0,0 1 0,0 0-1,0 0 1,0-1 0,0 1-1,0 0 1,0-1 0,0 1 0,0 0-1,-1 0 1,1-1 0,0 1-1,0 0 1,0 0 0,-1 0 0,1-1-1,0 1 1,0 0 0,0 0-1,-1 0 1,1 0 0,0-1 0,-1 1-1,1 0 1,0 0 0,0 0-1,-1 0 1,1 0 0,0 0 0,-1 0-1,1 0 1,0 0 0,0 0-1,-1 0 1,1 0 0,0 0 0,-1 0-1,1 0 1,0 0 0,0 0-1,-1 0 1,1 0 0,0 0 0,-1 1-1,1-1 1,0 0 0,0 0-1,0 0 1,-1 0 0,1 1 0,-13 7 143,0 0 1,1 1 0,1 1 0,0 0 0,0 0-1,0 1 1,2 0 0,-1 1 0,1 0 0,1 1-1,-9 17 1,15-28-122,1 0 0,0 0 1,0 1-1,0-1 0,0 0 0,0 0 0,1 0 0,-1 1 0,0-1 0,1 0 0,0 1 0,0-1 0,-1 0 0,1 1 1,1-1-1,-1 0 0,0 1 0,0-1 0,1 0 0,0 1 0,1 3 0,-1-5-10,1 1-1,-1-1 0,1 1 0,0-1 1,-1 0-1,1 0 0,0 0 1,0 0-1,0 0 0,0 0 1,0 0-1,0-1 0,0 1 1,0-1-1,0 0 0,0 1 0,0-1 1,0 0-1,3 0 0,7-1 34,1 0 0,0 0 1,-1-1-1,1-1 0,-1 0 0,20-8 0,26-17-8,-40 18-30,1 1 0,0 1 0,1 0 0,29-6 0,-49 14-14,0 0 0,1-1-1,-1 1 1,0 0-1,0 0 1,1 0-1,-1 0 1,0 0-1,0 0 1,1 0 0,-1 1-1,0-1 1,0 0-1,1 0 1,-1 0-1,0 0 1,0 0-1,1 0 1,-1 0 0,0 0-1,0 1 1,0-1-1,1 0 1,-1 0-1,0 0 1,0 0 0,0 1-1,0-1 1,1 0-1,-1 0 1,0 0-1,0 1 1,0-1-1,0 0 1,0 0 0,0 1-1,0-1 1,0 0-1,1 0 1,-1 1-1,0-1 1,0 1-1,-3 15 14,-10 15 115,10-25-150,-11 27 713,14-32-665,0 0-1,0-1 1,0 1 0,0 0-1,0-1 1,0 1 0,0 0 0,0 0-1,0-1 1,1 1 0,-1 0 0,0-1-1,0 1 1,1 0 0,-1-1-1,1 1 1,-1-1 0,0 1 0,1 0-1,-1-1 1,1 1 0,-1-1 0,1 1-1,-1-1 1,1 0 0,0 1-1,-1-1 1,1 1 0,0-1 0,-1 0-1,1 0 1,0 1 0,-1-1 0,1 0-1,0 0 1,-1 0 0,1 0 0,0 0-1,-1 0 1,1 0 0,0 0-1,0 0 1,-1 0 0,2-1 0,33 0 64,65-13 0,-65 8-911,67-3-1,-95 34-3124,-5-16-4501</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956"/>
    </inkml:context>
    <inkml:brush xml:id="br0">
      <inkml:brushProperty name="width" value="0.025" units="cm"/>
      <inkml:brushProperty name="height" value="0.025" units="cm"/>
    </inkml:brush>
  </inkml:definitions>
  <inkml:trace contextRef="#ctx0" brushRef="#br0">0 20 12139,'0'0'8617,"51"-20"-7304,-5 20 481,12 10-834,10 3-735,4-1-193,2-10-1730,0-2-4772</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139"/>
    </inkml:context>
    <inkml:brush xml:id="br0">
      <inkml:brushProperty name="width" value="0.025" units="cm"/>
      <inkml:brushProperty name="height" value="0.025" units="cm"/>
    </inkml:brush>
  </inkml:definitions>
  <inkml:trace contextRef="#ctx0" brushRef="#br0">56 171 10922,'0'0'16693,"10"-11"-16047,-4 4-540,43-51 418,-46 54-460,0 0 0,0 0 0,-1 0 0,0 0 0,0 0 0,0-1 1,-1 1-1,1-1 0,-1 1 0,0-1 0,0 0 0,0 1 0,-1-1 0,0 0 0,0-9 0,-1 13-63,1 1 0,0-1 0,-1 0-1,1 0 1,-1 0 0,1 1-1,-1-1 1,1 0 0,-1 0 0,0 1-1,1-1 1,-1 0 0,0 1 0,1-1-1,-1 1 1,0-1 0,0 1 0,0-1-1,1 1 1,-1 0 0,0-1-1,0 1 1,0 0 0,0 0 0,0 0-1,0 0 1,0-1 0,0 1 0,1 0-1,-1 1 1,0-1 0,0 0 0,0 0-1,0 0 1,0 0 0,-1 1 0,-1 0-13,-1 0 1,0 0 0,1 0-1,0 1 1,-1-1 0,1 1-1,0 0 1,-4 2 0,-1 3-4,1 0 0,0 0 1,0 1-1,0 0 0,1 1 1,0-1-1,-9 20 0,12-22 18,0 1 1,0-1-1,1 1 0,0 0 1,0 0-1,1 0 0,0-1 0,0 2 1,1-1-1,-1 0 0,2 0 1,1 12-1,-1-17 3,0 0 1,0 0 0,0-1-1,0 1 1,0-1 0,1 1-1,-1-1 1,1 1-1,-1-1 1,1 0 0,0 0-1,-1 1 1,1-1 0,0-1-1,0 1 1,-1 0-1,1 0 1,0-1 0,0 1-1,0-1 1,0 1 0,0-1-1,0 0 1,0 0-1,0 0 1,0 0 0,0 0-1,4-1 1,3 1 22,-1-1 1,1 0-1,0 0 0,0-1 1,11-4-1,-4-2-19,0-1 0,-1-1 0,0 0 0,-1-1 0,0-1 0,-1 0 0,0-1 0,11-15-1,-8 11-7,-15 18-10,-1-1 1,1 1-1,-1 0 1,0 0-1,1-1 1,-1 1-1,1 0 1,-1 0-1,0 0 1,0-1-1,1 1 1,-1 0-1,0 0 1,0 0-1,0 0 0,0 0 1,0-1-1,0 1 1,0 0-1,0 0 1,-1 0-1,1 0 1,0 0-1,-1 1 1,-1 31-141,1-30 193,0-1 0,1 1 1,0-1-1,-1 1 0,1 0 1,0-1-1,0 1 0,1 0 1,-1-1-1,0 1 0,1 0 1,0-1-1,0 1 0,-1-1 1,1 1-1,1-1 0,-1 0 1,0 1-1,1-1 0,-1 0 1,1 0-1,3 4 0,-1-4 28,-1-1-1,1 0 1,0 1 0,0-1-1,0-1 1,-1 1 0,1-1-1,0 1 1,0-1 0,0 0-1,0-1 1,0 1-1,0 0 1,0-1 0,6-2-1,6-2 21,0 0-1,0-1 1,28-15-1,-30 14-41,0 0-1,0 1 1,1 0-1,-1 1 1,18-3-1,-31 9-50,0-1 0,0 1 0,0 0 0,0 0 0,-1-1 0,1 1 0,0 0 0,0 0 0,-1 0 0,1 0 0,-1 0 0,1 0 0,-1 0 0,0 0 0,1 0 0,-1 0 0,0 0 0,0 0 0,1 1 0,-1-1 0,0 0 0,0 0 0,0 0 0,0 0 0,-1 0 0,1 0 0,0 2 0,-2 43 0,1-40 0,1-5 0,0 0 0,0 0 0,0 0 0,-1 0 0,1 0 0,0 0 0,1 0 0,-1 0 0,0 0 0,0 0 0,0 0 0,0 0 0,1-1 0,-1 1 0,0 0 0,1 0 0,-1 0 0,1 0 0,-1 0 0,1 0 0,0-1 0,-1 1 0,1 0 0,0 0 0,-1-1 0,3 2 0,25 0 0,-15-2 0,153-18-609,-166 18 532,0 1 0,1-1 0,-1 0-1,0 0 1,0 0 0,1 0 0,-1 1-1,0-1 1,1 0 0,-1 0-1,0 0 1,0 1 0,0-1 0,1 0-1,-1 1 1,0-1 0,0 0 0,0 0-1,1 1 1,-1-1 0,0 0 0,0 1-1,0-1 1,0 0 0,0 1-1,0-1 1,0 0 0,0 1 0,0-1-1,0 0 1,0 1 0,0-1 0,0 0-1,0 1 1,0-1 0,0 0 0,0 1-1,0-1 1,-1 0 0,1 1-1,0-1 1,0 0 0,0 1 0,-1-1-1,1 0 1,0 0 0,0 1 0,-1-1-1,1 0 1,0 0 0,-14 17-6067,3-14 320,-2-3-3443</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495"/>
    </inkml:context>
    <inkml:brush xml:id="br0">
      <inkml:brushProperty name="width" value="0.025" units="cm"/>
      <inkml:brushProperty name="height" value="0.025" units="cm"/>
    </inkml:brush>
  </inkml:definitions>
  <inkml:trace contextRef="#ctx0" brushRef="#br0">1 107 14221,'0'0'9033,"3"60"-9642,12-44-2305,6-6-2019,2-6-6342</inkml:trace>
  <inkml:trace contextRef="#ctx0" brushRef="#br0" timeOffset="1">409 1 9929,'0'0'12780,"-8"51"-12363,1-16-129,-1 5-192,4 2-128,0 2-1153,3 1-1089,0 5-929,-2-1-609,-2 0-2434</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839"/>
    </inkml:context>
    <inkml:brush xml:id="br0">
      <inkml:brushProperty name="width" value="0.025" units="cm"/>
      <inkml:brushProperty name="height" value="0.025" units="cm"/>
    </inkml:brush>
  </inkml:definitions>
  <inkml:trace contextRef="#ctx0" brushRef="#br0">15 1 13004,'0'0'6567,"-15"49"-4133,15-37-1025,0-6-1121,8-9-5957</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4.064"/>
    </inkml:context>
    <inkml:brush xml:id="br0">
      <inkml:brushProperty name="width" value="0.025" units="cm"/>
      <inkml:brushProperty name="height" value="0.025" units="cm"/>
    </inkml:brush>
  </inkml:definitions>
  <inkml:trace contextRef="#ctx0" brushRef="#br0">88 260 12556,'3'-42'14674,"-3"41"-14468,0 1-1,0-1 1,0 0 0,0 1 0,0-1 0,-1 0-1,1 0 1,0 1 0,0-1 0,-1 1 0,1-1 0,-1 0-1,1 1 1,0-1 0,-1 1 0,1-1 0,-1 1-1,1-1 1,-1 1 0,0-1 0,0 0 0,0 1-157,0 0 0,0 0 1,0 0-1,0 0 1,0 0-1,-1 0 0,1 0 1,0 0-1,0 0 1,0 0-1,0 1 0,0-1 1,0 1-1,0-1 1,0 0-1,0 1 0,0 0 1,0-1-1,-1 2 1,-3 1-49,0 2 0,0-1 0,1 1 0,-1-1 0,1 1 0,0 0 0,0 1 0,1-1 0,0 1 0,0 0 0,0-1 0,0 1 1,1 1-1,0-1 0,0 0 0,1 0 0,0 1 0,0-1 0,0 12 0,2-17-1,-1 0 0,1 0 0,0 0 0,-1 0 0,1 0 0,0 0 0,0 0 0,0-1 0,0 1 0,0 0 0,0-1 0,0 1 0,0 0 0,0-1 0,0 1 0,0-1 0,0 0 0,0 1 0,0-1 0,1 0 0,-1 0 0,0 0 0,0 0 0,0 0 0,1 0 0,-1 0 0,0 0 0,0 0 0,0 0 0,0-1 0,0 1 0,1 0 0,-1-1 0,0 1 0,0-1 0,1 0 0,44-20 0,-18-2 0,0-1 0,-2-2 0,-1 0 0,-1-2 0,-1-1 0,-2 0 0,-1-2 0,-1 0 0,18-41 0,-107 186 0,60-94 0,1 1 0,-10 39 0,16-51 0,1 0 0,1 0 0,-1 0 0,1 0 0,1 0 0,0 0 0,0 0 0,1 0 0,3 17 0,-3-24-195,0 0-1,0 0 1,0 0 0,0 0 0,0-1-1,0 1 1,1 0 0,-1 0 0,1-1-1,-1 1 1,1-1 0,0 1-1,-1-1 1,1 0 0,0 1 0,0-1-1,0 0 1,0 0 0,0 0-1,0-1 1,0 1 0,0-1 0,1 1-1,3 0 1,-1-1-819,1 1 0,0-1 0,0 0 0,-1 0 0,1-1 0,0 1 0,-1-1 0,12-4 0,23-16-8841</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5:46.782"/>
    </inkml:context>
    <inkml:brush xml:id="br0">
      <inkml:brushProperty name="width" value="0.025" units="cm"/>
      <inkml:brushProperty name="height" value="0.025" units="cm"/>
    </inkml:brush>
  </inkml:definitions>
  <inkml:trace contextRef="#ctx0" brushRef="#br0">3971 153 9961,'-80'4'285,"-115"20"0,128-13-162,-1-3 1,-120-2-1,149-11-88,1-1-1,0-2 1,0-2 0,-63-26 0,-43-12-22,65 31 163,-155-15 0,-86 18 1287,90 6 48,30-2-878,0 10 1,-241 29-1,234-5-80,-120 17 557,232-25-847,-127 39 0,199-47-229,1 0 0,1 1 1,-1 1-1,2 1 0,-1 1 1,2 1-1,-1 1 0,2 1 1,0 0-1,-29 33 0,28-24-48,0 1 1,2 0-1,1 2 0,1 0 0,2 0 0,0 2 1,-14 52-1,18-51-7,3 0 1,0 0-1,2 1 0,1-1 1,2 1-1,1 0 1,1-1-1,1 1 1,2 0-1,1-1 0,17 54 1,-14-60 11,1-1 0,1 0 0,1-1 1,1 0-1,1-1 0,1 0 0,0-1 0,2-1 1,0 0-1,2-1 0,0-1 0,0 0 0,2-2 1,41 27-1,-24-24 6,1-1 0,1-2 0,0-1 1,1-2-1,0-2 0,0-2 0,1-1 0,0-3 1,48 1-1,24-7-4,0-4 0,123-24 1,-14-4-6,549-66-104,-614 90 54,456-37-11,-6-40 26,-23-58 52,-486 113-3,-3-5-1,-1-4 0,164-97 1,-231 120 42,0 0-1,-1-2 1,-2 0 0,0-2 0,34-40 0,-52 54-24,0 0 1,0-1-1,-1 1 1,0-1-1,-1 0 1,0-1 0,-1 1-1,1-1 1,2-16-1,-5 19-11,-1 0-1,0 1 1,0-1-1,0 0 1,-1 1 0,0-1-1,-1 1 1,1-1-1,-1 1 1,0 0-1,0-1 1,-1 1-1,0 0 1,0 0 0,-1 1-1,-4-7 1,-8-8 89,-2 1 1,0 1-1,-1 1 1,0 0 0,-2 1-1,0 2 1,0 0 0,-2 1-1,1 1 1,-46-17-1,-16 0 278,-154-32 0,76 28 215,-272-18 1,308 46-403,0 6 1,-225 29-1,250-11-347,-137 44 0,-91 51-2530,273-93 1688,-99 33-3468</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6:22.267"/>
    </inkml:context>
    <inkml:brush xml:id="br0">
      <inkml:brushProperty name="width" value="0.025" units="cm"/>
      <inkml:brushProperty name="height" value="0.025" units="cm"/>
    </inkml:brush>
  </inkml:definitions>
  <inkml:trace contextRef="#ctx0" brushRef="#br0">3 218 6694,'-1'0'228,"1"-1"0,0 1-1,0-1 1,-1 1-1,1-1 1,0 1 0,0-1-1,0 1 1,-1-1-1,1 1 1,0-1 0,0 0-1,0 1 1,0-1 0,0 1-1,0-1 1,0 1-1,0-1 1,1 0 0,-1 1-1,0-1 1,0 1-1,0-1 1,1 1 0,-1-1-1,0 1 1,0-1-1,1 1 1,-1-1 0,1 0-1,20-6 1841,39 7-3525,-43 1 2182,114 5 586,143 24-1,104 7-1037,-34-26 220,345-4 220,-338-29-542,426-15 229,393-2-297,-231 5-19,-602 24-48,349-7 67,-407 14-96,569-2 64,-1 39-21,804 41 78,-1170-67-107,294 9 22,-273 11-35,275 9 6,1126-63 44,-1090 5-42,224 12-14,-170 4-4,937-133 34,-1566 108-11,278-28 423,-496 57-765,-12 1-766,1-1 1,-1 0-1,0 0 0,0-1 1,0 0-1,11-4 0,22-11-7305</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27.070"/>
    </inkml:context>
    <inkml:brush xml:id="br0">
      <inkml:brushProperty name="width" value="0.025" units="cm"/>
      <inkml:brushProperty name="height" value="0.025" units="cm"/>
    </inkml:brush>
  </inkml:definitions>
  <inkml:trace contextRef="#ctx0" brushRef="#br0">5229 466 9993,'-11'-3'2040,"-226"-65"3246,-78-24-4513,-243-35 1082,-10 46-1790,339 51-5,-43-3-6,0 11-1,-2 13 0,1 11 1,-388 54-1,494-29 28,2 7 0,-179 61 0,244-59 6,3 3 0,1 4 0,2 5 0,-137 92 0,203-119-48,0 0 0,1 2-1,1 0 1,2 2 0,0 1-1,-33 47 1,50-61-38,0-1-1,1 1 1,0 0 0,1 0-1,1 1 1,0 0 0,0 0 0,-3 24-1,7-27-20,0 0-1,0-1 1,1 1-1,0-1 0,0 1 1,1-1-1,0 1 1,1-1-1,0 0 1,1 0-1,0 0 1,0-1-1,9 14 1,3-1 19,0-1 0,1 0 0,2-1 0,-1-1 0,2-1 1,1-1-1,0-1 0,1 0 0,40 19 0,-1-5 66,2-3 0,102 28 0,53-1 24,2-11 0,336 23 0,-249-47-35,0-14-1,1-13 0,365-58 1,906-241 533,-1123 178-297,-380 103-233,-2-4 0,-1-3 0,126-79 0,-179 99-25,0 0-1,-1-1 1,-1-1-1,-1 0 1,0-1 0,-1-2-1,-1 1 1,15-26 0,-26 38-1,0-1 0,-1 0-1,0 0 1,0 0 0,-1 0 0,1 0 0,-2-1 0,1 1 0,-1 0 0,0-1 0,0 0-1,-1 1 1,0-1 0,-1 1 0,1-1 0,-2 1 0,1-1 0,-1 1 0,0-1 0,0 1 0,-1 0-1,0 0 1,0 0 0,-1 0 0,0 1 0,0 0 0,0-1 0,-1 1 0,-8-8 0,-9-7-1,0 1 1,-2 1-1,0 1 1,-1 1-1,-1 1 0,-53-24 1,12 12 9,-126-34 0,83 36-146,-1 6 0,-1 4 0,-184-3 0,-337 54-5465,445-14 895</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33.129"/>
    </inkml:context>
    <inkml:brush xml:id="br0">
      <inkml:brushProperty name="width" value="0.025" units="cm"/>
      <inkml:brushProperty name="height" value="0.025" units="cm"/>
    </inkml:brush>
  </inkml:definitions>
  <inkml:trace contextRef="#ctx0" brushRef="#br0">0 41 10346,'0'0'1996,"15"4"-1553,43 6-117,0-2 0,93 1-1,630-45 666,-257 4-567,372 29-291,0 34 90,78 2-66,2736 58 2704,-2144-68 1447,-1553-25-4451,-12-1-845,-21-8-2136,-20-7-2348</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35.112"/>
    </inkml:context>
    <inkml:brush xml:id="br0">
      <inkml:brushProperty name="width" value="0.025" units="cm"/>
      <inkml:brushProperty name="height" value="0.025" units="cm"/>
    </inkml:brush>
  </inkml:definitions>
  <inkml:trace contextRef="#ctx0" brushRef="#br0">34 13 5445,'-30'-4'3208,"27"0"-1874,19 1-831,80 2 548,0 3 0,173 28 0,10 2-579,561-21 2213,-525-13-1778,800 21 320,607-9-1103,-908-25-54,-374 9 533,-384 5-554,0-2 0,-1-3 0,0-3 0,83-23 0,-115 20-2921,-11-6-2861</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9:01.121"/>
    </inkml:context>
    <inkml:brush xml:id="br0">
      <inkml:brushProperty name="width" value="0.025" units="cm"/>
      <inkml:brushProperty name="height" value="0.025" units="cm"/>
    </inkml:brush>
  </inkml:definitions>
  <inkml:trace contextRef="#ctx0" brushRef="#br0">746 1 6566,'-11'1'-85,"-42"4"1332,0 3 0,1 3-1,0 1 1,1 3 0,0 2 0,-73 36 0,98-38-952,1 0 0,1 2 0,0 0 0,1 2 0,-38 40 0,51-48-293,0 1 1,0 1-1,1-1 0,1 2 0,0-1 0,1 1 1,0 0-1,1 1 0,1-1 0,0 1 1,1 0-1,-4 27 0,-10 397 132,19-421-113,1-1 0,0 0 0,2 0 0,0 0 0,1 0 0,0-1 0,1 0 0,1 0 0,1 0 0,0-1 0,1 0 0,1-1 0,0 0 0,1 0 0,24 22 0,-3-6 61,2-1 0,0-2-1,2-2 1,0-1 0,50 24 0,-41-27-42,1-1-1,1-2 1,0-3 0,1-2 0,1-1-1,0-3 1,0-2 0,89 1 0,1480-40 309,-1210 18-319,1027-89 551,-1372 97-559,979-111 207,-715 54-204,-263 45 6,-1-2 0,-2-3 1,62-31-1,-105 44-23,0 0 0,0-1 0,-1-1 0,-1-1 0,0 0 1,-1-1-1,0-1 0,18-23 0,-28 31 25,0 0 1,0 0-1,-1-1 1,0 0-1,0 1 1,-1-1-1,0-1 1,0 1-1,-1 0 1,0-1-1,-1 1 1,1-1-1,-2 1 1,1-1-1,-1 0 1,-1 1-1,1-1 1,-2 0-1,1 1 1,-1-1-1,0 1 1,-6-15-1,-4 0 41,-1 0-1,0 1 0,-2 1 0,0 0 0,-2 1 0,0 1 0,-1 0 0,-1 2 0,-1 0 1,0 1-1,-1 1 0,-38-21 0,-3 4-63,-1 2 1,-1 4 0,-103-29-1,15 16 22,-2 7 0,-272-21-1,-324 30 59,377 18-56,-618-47 4,663 32 26,-278 9 302,427 19-333,-244 45 0,213-12-155,-116 19-1358,106-34-2555,68-20-1683</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0:00.066"/>
    </inkml:context>
    <inkml:brush xml:id="br0">
      <inkml:brushProperty name="width" value="0.025" units="cm"/>
      <inkml:brushProperty name="height" value="0.025" units="cm"/>
    </inkml:brush>
  </inkml:definitions>
  <inkml:trace contextRef="#ctx0" brushRef="#br0">753 54 7015,'-16'-2'2007,"-87"-12"-2036,-1 6 0,0 4 0,-1 4 1,-124 17-1,176-11-941,18-5 3648,35-1-2605,0 0 1,0 0-1,0 0 0,0 0 0,0 0 1,0 0-1,-1 0 0,1 0 0,0 0 1,0 0-1,0 0 0,0 0 0,0 0 1,0 0-1,0 0 0,0 0 1,-1 0-1,1 0 0,0 0 0,0 0 1,0 0-1,0 0 0,0 1 0,0-1 1,0 0-1,0 0 0,0 0 0,0 0 1,-1 0-1,1 0 0,0 0 1,0 0-1,0 0 0,0 0 0,0 1 1,0-1-1,0 0 0,0 0 0,0 0 1,0 0-1,0 0 0,0 0 0,0 0 1,0 1-1,0-1 0,0 0 1,0 0-1,0 0 0,0 0 0,0 0 1,0 0-1,0 0 0,0 0 0,0 1 1,0-1-1,0 0 0,0 0 0,1 0 1,-1 0-1,0 0 0,0 0 1,0 0-1,0 0 0,0 0 0,0 0 1,0 1-1,0-1 0,1 0 0,10 10 932,23 8-851,-6-13 450,0-2 1,1-1-1,0-1 0,31-4 1,6 1-248,711 7 500,455-3 539,515-6-394,-987 5-963,-759-1-38,20-1-10,1 1-1,-1 1 1,0 1 0,0 1-1,0 0 1,36 12 0,-156-11 313,-184-15-54,-214-3-222,-1730 69-480,1777-38 482,-167-9-575,1026-6-353,674-13 649,1305-66 249,-2301 77-1,403-13-4,-481 13-53,37-4-114,-45 4 121,0 0 0,0 0 1,0 0-1,1 0 0,-1 0 0,0 0 1,0-1-1,0 1 0,0 0 0,0-1 0,0 1 1,0-1-1,0 1 0,0-1 0,0 1 0,0-1 1,0 0-1,0 0 0,0 1 0,0-1 1,0 0-1,-1 0 0,1 0 0,0 0 0,-1 0 1,2-2-1,-2 3 16,0-1 0,-1 1 1,1-1-1,0 1 0,0-1 1,0 0-1,-1 1 0,1-1 1,0 1-1,-1-1 0,1 1 0,0 0 1,-1-1-1,1 1 0,-1-1 1,1 1-1,-1 0 0,1-1 1,-1 1-1,1 0 0,-1-1 0,1 1 1,-1 0-1,1 0 0,-1-1 1,-15-4-885,1 0 0,-29-4 0,14 2-115,-53-12-2436</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1:25.644"/>
    </inkml:context>
    <inkml:brush xml:id="br0">
      <inkml:brushProperty name="width" value="0.025" units="cm"/>
      <inkml:brushProperty name="height" value="0.025" units="cm"/>
    </inkml:brush>
  </inkml:definitions>
  <inkml:trace contextRef="#ctx0" brushRef="#br0">19 11 7015,'-18'-2'6970,"23"-1"-3271,32-2-2277,170 20 951,-2 0-1425,170-26 1080,-246 9-1457,-129 2-755,1 0 1,0 0-1,0 0 0,-1 0 0,1 1 0,0-1 0,-1 0 0,1 1 0,0-1 0,-1 0 0,1 1 1,0-1-1,-1 1 0,1-1 0,-1 1 0,1-1 0,-1 1 0,1-1 0,-1 1 0,1 0 0,-1-1 1,0 1-1,1 0 0,-1-1 0,0 1 0,1 0 0,-1 0 0,0-1 0,0 1 0,0 0 0,0 0 1,0-1-1,0 1 0,0 0 0,0 0 0,0-1 0,0 1 0,0 0 0,0 0 0,-1-1 0,1 1 1,0 0-1,0-1 0,-1 1 0,1 0 0,0-1 0,-2 2 0,1 10-4308,0-17-2891</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1:26.067"/>
    </inkml:context>
    <inkml:brush xml:id="br0">
      <inkml:brushProperty name="width" value="0.025" units="cm"/>
      <inkml:brushProperty name="height" value="0.025" units="cm"/>
    </inkml:brush>
  </inkml:definitions>
  <inkml:trace contextRef="#ctx0" brushRef="#br0">1 10 9097,'0'0'11627,"8"-1"-10997,25-3-476,-1 1-1,1 2 1,35 3 0,110 15 391,-133-12-510,-34-3-34,15-1 19,-1 2 1,1 1-1,0 2 1,-1 0-1,0 1 1,39 18-1,-63-24 13,1-1 0,-1 1-1,1 0 1,-1 0-1,1 0 1,-1 0-1,1 0 1,-1 1-1,0-1 1,0 0-1,1 1 1,-1-1-1,0 0 1,0 1-1,-1 0 1,1-1-1,0 1 1,0-1-1,-1 1 1,1 0-1,-1-1 1,1 1 0,-1 0-1,0 2 1,0-1 60,-1 0 1,1 0-1,-1 0 0,0 0 1,0-1-1,0 1 1,-1 0-1,1 0 1,-1-1-1,1 1 1,-1-1-1,0 1 1,-2 1-1,-8 9 363,-1-1-1,-1 0 1,-26 16-1,36-25-459,-50 30 710,-1-3 0,-66 27 0,-46 24-123,144-66-695,15-1-2824</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6.847"/>
    </inkml:context>
    <inkml:brush xml:id="br0">
      <inkml:brushProperty name="width" value="0.025" units="cm"/>
      <inkml:brushProperty name="height" value="0.025" units="cm"/>
    </inkml:brush>
  </inkml:definitions>
  <inkml:trace contextRef="#ctx0" brushRef="#br0">0 1 7271,'3'3'9203,"-1"7"-5124,-1 34-3391,-1-39 492,0 16-789,-1 32-306,2-1 0,2 0 1,3 0-1,15 65 0,-18-106-742,8 40-2366,-15-21-3280,-6-19 703</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4.457"/>
    </inkml:context>
    <inkml:brush xml:id="br0">
      <inkml:brushProperty name="width" value="0.025" units="cm"/>
      <inkml:brushProperty name="height" value="0.025" units="cm"/>
    </inkml:brush>
  </inkml:definitions>
  <inkml:trace contextRef="#ctx0" brushRef="#br0">135 1 15150,'0'0'14478,"-12"4"-13042,5-1-1365,0 0 0,0 0 0,0 1 0,0-1 0,0 1 0,1 1 0,-1 0 0,1-1 0,0 2 0,1-1 0,0 1 0,-1 0-1,2 0 1,-1 0 0,1 1 0,0 0 0,0-1 0,1 1 0,0 1 0,0-1 0,0 0 0,1 1 0,-2 13 0,4-19-71,0 0 0,0-1 0,0 1 0,0 0 0,0 0 0,0-1 0,1 1 0,-1 0 0,1-1 0,-1 1 0,1-1 0,-1 1 0,1-1 0,0 1 0,0-1 0,0 1 0,0-1 0,0 0 0,0 1 0,0-1 0,0 0 0,1 0 0,2 2 0,-1-1 0,1-1 0,-1 1 0,1-1 0,0 0 0,-1 0 0,1 0 0,0 0 0,0-1 0,0 1 0,4-1 0,5-1 0,0 0 0,-1 0 0,1-1 0,0-1 0,19-7 0,41-22 0,-55 22 0,0 1 0,0 1 0,1 1 0,0 1 0,0 0 0,1 2 0,21-3 0,-39 7 0,-1-1 0,0 1 0,0 0 0,1 0 0,-1 1 0,0-1 0,0 0 0,0 0 0,1 0 0,-1 1 0,0-1 0,0 1 0,0-1 0,0 1 0,0-1 0,0 1 0,0 0 0,0-1 0,0 1 0,0 0 0,0 0 0,0 0 0,0 0 0,-1 0 0,1 0 0,0 0 0,-1 0 0,1 0 0,0 0 0,-1 0 0,0 0 0,1 0 0,0 2 0,-1 46 0,-1-17 0,1-31 0,1 0 0,-1 0 0,0 0 0,0 0 0,0-1 0,1 1 0,-1 0 0,0 0 0,1-1 0,-1 1 0,1 0 0,-1-1 0,1 1 0,-1 0 0,1-1 0,-1 1 0,1-1 0,0 1 0,-1 0 0,1-1 0,0 0 0,0 1 0,-1-1 0,1 1 0,0-1 0,1 0 0,29 2 0,28-16 0,38-30 0,27-9 0,-109 47 0,1 1 0,0 1 0,0 0 0,0 2 0,30-3 0,-45 6-7,0-1 0,-1 0 1,1 0-1,0 0 0,-1 0 0,1 1 0,0-1 0,-1 0 1,1 1-1,-1-1 0,1 1 0,-1-1 0,1 0 1,-1 1-1,1-1 0,-1 1 0,1-1 0,-1 1 0,0 0 1,1-1-1,-1 1 0,0-1 0,1 1 0,-1 0 1,0-1-1,0 1 0,1 0 0,-1-1 0,0 1 0,0 0 1,0-1-1,0 1 0,0 0 0,0-1 0,0 1 1,0 0-1,-1-1 0,1 2 0,-7 39-1320,2-18-924</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190"/>
    </inkml:context>
    <inkml:brush xml:id="br0">
      <inkml:brushProperty name="width" value="0.025" units="cm"/>
      <inkml:brushProperty name="height" value="0.025" units="cm"/>
    </inkml:brush>
  </inkml:definitions>
  <inkml:trace contextRef="#ctx0" brushRef="#br0">0 163 9993,'0'0'11142,"10"-1"-10069,136-21 939,226-46-2252,-362 65-90,45-17-2271,-52 19 2234,-1 0-1,0 0 1,0-1-1,0 0 1,0 1-1,-1-1 1,1 0-1,0 0 1,-1 0-1,1 0 0,-1 0 1,2-3-1,2-18-6070</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517"/>
    </inkml:context>
    <inkml:brush xml:id="br0">
      <inkml:brushProperty name="width" value="0.025" units="cm"/>
      <inkml:brushProperty name="height" value="0.025" units="cm"/>
    </inkml:brush>
  </inkml:definitions>
  <inkml:trace contextRef="#ctx0" brushRef="#br0">0 105 15727,'0'0'5701,"46"-55"-4612,12 40-256,12 2-577,11 1-128,6 6-31,-1 3-354,-7 3-1536,-11 0-1763,-15 0-2914</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879"/>
    </inkml:context>
    <inkml:brush xml:id="br0">
      <inkml:brushProperty name="width" value="0.025" units="cm"/>
      <inkml:brushProperty name="height" value="0.025" units="cm"/>
    </inkml:brush>
  </inkml:definitions>
  <inkml:trace contextRef="#ctx0" brushRef="#br0">5 0 13645,'0'0'2205,"-1"11"-134,-3 37-448,4-46-1536,0-1 0,0 1 0,1-1 0,-1 1 0,0-1 0,1 1 0,-1-1 0,1 1 0,-1-1 0,1 1 0,0-1 1,-1 1-1,1-1 0,0 0 0,0 1 0,0-1 0,0 0 0,0 0 0,0 0 0,1 0 0,-1 0 0,0 0 0,1 0 0,-1 0 0,0-1 0,1 1 0,-1 0 0,1-1 1,-1 1-1,3 0 0,48 3 812,-43-5-691,9 0-121,-1-1 0,1-1-1,0 0 1,-1-2 0,0 0 0,0-1 0,0 0-1,31-18 1,12-4 61,-59 28-115,-1-1 1,1 1-1,0 0 1,-1-1-1,1 1 1,0 0-1,-1 0 1,1 0-1,0 0 1,0-1-1,-1 1 1,1 0-1,0 0 0,0 1 1,-1-1-1,1 0 1,0 0-1,-1 0 1,1 0-1,0 1 1,-1-1-1,1 0 1,0 0-1,-1 1 1,1-1-1,0 1 1,-1-1-1,2 1 0,6 23 713,-9 44 628,0-52-781,-2 13-73,1-20-356,1 0 0,1 1 0,-1-1 0,3 19-1,-2-26-164,1-1 0,-1 1-1,1 0 1,-1 0 0,1-1-1,-1 1 1,1-1 0,0 1-1,0 0 1,0-1 0,0 1-1,0-1 1,0 0 0,1 1-1,-1-1 1,0 0 0,1 0-1,-1 0 1,0 0-1,1 0 1,0 0 0,-1 0-1,1 0 1,-1-1 0,1 1-1,0 0 1,0-1 0,-1 0-1,1 1 1,3-1 0,28 0-2746,-31 0 2274,0 0-1,0-1 0,0 1 0,0-1 0,0 0 1,0 0-1,0 0 0,0 0 0,0 0 0,0 0 1,-1 0-1,1 0 0,1-2 0,13-18-6466</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8.340"/>
    </inkml:context>
    <inkml:brush xml:id="br0">
      <inkml:brushProperty name="width" value="0.025" units="cm"/>
      <inkml:brushProperty name="height" value="0.025" units="cm"/>
    </inkml:brush>
  </inkml:definitions>
  <inkml:trace contextRef="#ctx0" brushRef="#br0">1 37 17360,'0'0'1148,"0"11"528,0-2-1101,-1 14 305,2 0 0,0 0 0,1 0 0,2-1 0,8 32 0,-11-49-814,1 1 1,0-1-1,0 0 1,1 0-1,0 0 1,0 0-1,0 0 0,0-1 1,1 1-1,-1-1 1,1 0-1,0 0 1,1 0-1,-1-1 0,1 1 1,-1-1-1,1 0 1,0 0-1,0-1 1,1 0-1,-1 0 0,0 0 1,1 0-1,-1-1 1,1 0-1,-1 0 1,1 0-1,0-1 0,7 0 1,-11 0 7,1-1 0,0 1 0,0-1 0,-1 0 0,1 0 0,0 0 0,-1 0 0,1 0 0,-1-1 0,1 1 1,-1-1-1,1 0 0,-1 1 0,0-1 0,0 0 0,0 0 0,0-1 0,-1 1 0,1 0 0,0-1 0,-1 1 0,0-1 0,1 1 0,-1-1 0,0 0 1,0 1-1,-1-1 0,1 0 0,0 0 0,-1-3 0,4-13-22,-2 1 0,0 0 0,-1-26 0,-1 40-10,0-1-28,-2-30 2,2 35-8,0-1-1,-1 0 0,1 0 0,0 0 1,0 0-1,0 0 0,0 0 1,-1 0-1,1 1 0,0-1 1,-1 0-1,1 0 0,-1 0 0,1 1 1,-1-1-1,1 0 0,-1 1 1,0-1-1,1 0 0,-1 1 1,0-1-1,1 1 0,-1-1 0,0 1 1,0-1-1,0 1 0,1 0 1,-1-1-1,0 1 0,-1-1 1,1 2-4,1-1 0,0 0 0,-1 1 1,1-1-1,0 0 0,-1 1 1,1-1-1,0 1 0,-1-1 1,1 1-1,0-1 0,0 0 1,0 1-1,0-1 0,-1 1 1,1-1-1,0 1 0,0-1 1,0 1-1,0-1 0,0 1 1,0-1-1,0 1 0,0-1 1,0 1-1,0-1 0,0 1 1,1-1-1,-1 1 0,0-1 1,0 1-1,0-1 0,1 0 1,-1 1-1,0-1 0,1 1 1,9 20 101,-3-16-75,0 0-1,1 0 1,-1-1 0,1 0-1,0-1 1,0 1-1,0-1 1,0-1-1,1 0 1,-1 0-1,1 0 1,9 0-1,-4-1 0,0 0-1,0-1 1,0 0-1,1-1 1,-1-1-1,24-5 1,-33 5-18,0 0 1,0 1-1,0-1 1,0-1 0,0 1-1,-1-1 1,1 0-1,-1 0 1,0 0 0,0-1-1,0 1 1,0-1-1,-1 0 1,1 0-1,-1 0 1,0-1 0,0 1-1,-1-1 1,1 1-1,-1-1 1,0 0 0,0 0-1,-1 0 1,0 0-1,1-1 1,-2 1-1,2-8 1,-3 12-15,1-1 0,-1 1 1,1 0-1,-1 0 0,0 0 0,1 0 1,-1 0-1,0 0 0,0 1 0,0-1 1,1 0-1,-1 0 0,0 0 0,0 1 1,0-1-1,0 0 0,0 1 0,-1-1 1,1 1-1,0 0 0,0-1 0,0 1 1,0 0-1,0-1 0,-1 1 0,1 0 0,0 0 1,0 0-1,0 0 0,-2 1 0,-40 4-87,37-2 93,-1 0-1,1 0 1,0 1 0,0 0-1,0 0 1,0 1 0,1 0 0,0 0-1,0 0 1,0 0 0,0 1-1,1 0 1,0 0 0,0 0 0,1 0-1,0 1 1,0-1 0,0 1-1,1 0 1,0 0 0,0 0 0,-1 12-1,3-17 3,0 0 0,1 0 0,-1 0 1,1 0-1,0 0 0,-1 0 0,1 0 0,0 0 0,0 0 0,0 0 0,0-1 0,1 1 0,-1 0 0,0-1 0,1 1 0,-1-1 0,1 0 1,-1 1-1,1-1 0,0 0 0,0 0 0,-1 0 0,1 0 0,0 0 0,0 0 0,0-1 0,0 1 0,3 0 0,8 2 20,1 0 0,0 0 0,16-1 0,-15 0-17,44 2 11,-43-4-71,0 0-1,0 1 1,0 1-1,-1 1 1,1 0-1,-1 1 1,1 0-1,21 11 0,-36-15 54,0 1-1,1 0 1,-1-1-1,0 1 1,0 0-1,0 0 1,0 0-1,0 0 1,-1 0-1,1 0 1,0 0-1,0 0 1,-1 0-1,1 0 1,0 1-1,-1-1 1,1 0-1,-1 0 1,0 0-1,1 1 1,-1-1-1,0 3 1,3 8 615,-3-12-613,0 0 0,0 0 1,0 1-1,1-1 0,-1 0 1,0 0-1,0 1 0,1-1 1,-1 0-1,0 0 0,0 0 1,1 1-1,-1-1 0,0 0 1,1 0-1,-1 0 0,0 0 1,0 0-1,1 0 0,-1 0 1,0 0-1,1 0 0,-1 0 1,0 0-1,1 0 0,-1 0 1,0 0-1,1 0 0,-1 0 1,0 0-1,1 0 0,-1 0 1,0 0-1,1 0 0,-1 0 1,0-1-1,0 1 0,1 0 1,-1 0-1,0 0 0,0-1 1,1 1-1,-1 0 0,0 0 1,0-1-1,0 1 0,1 0 1,-1-1-1,13-12 56,-8 2-60,0 0 0,-1 0 0,-1 0 0,1-1 0,-2 1 0,0-1 0,2-23 0,-5-89 0,0 98 0,-2 11 12,1 2-13,2 13 0,0 0-1,0 0 0,0 0 1,1 0-1,-1-1 0,0 1 0,0 0 1,0 0-1,1 0 0,-1 0 1,0 0-1,0 0 0,0 0 1,1-1-1,-1 1 0,0 0 1,0 0-1,1 0 0,-1 0 1,0 0-1,0 0 0,1 0 1,-1 0-1,0 0 0,0 0 1,0 1-1,1-1 0,-1 0 1,0 0-1,0 0 0,0 0 0,1 0 1,-1 0-1,0 0 0,0 0 1,0 1-1,1-1 0,-1 0 1,0 0-1,0 0 0,0 0 1,0 1-1,0-1 0,1 0 1,-1 0-1,0 0 0,0 1 1,16 9-1381,1 0 1,31 14 0,-27-16-2012,0-1 0,27 5 0,-7-4-3355</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8.684"/>
    </inkml:context>
    <inkml:brush xml:id="br0">
      <inkml:brushProperty name="width" value="0.025" units="cm"/>
      <inkml:brushProperty name="height" value="0.025" units="cm"/>
    </inkml:brush>
  </inkml:definitions>
  <inkml:trace contextRef="#ctx0" brushRef="#br0">165 50 2242,'0'0'15273,"-4"-8"-12059,3 5-3052,0 1 0,0-1 0,0 1 0,-1-1 0,1 1 0,-1 0 0,0 0 0,1 0 0,-1 0 0,0 0 0,0 0 0,0 0 0,-1 1 0,1-1 0,0 1-1,-1-1 1,1 1 0,-1 0 0,1 0 0,-1 0 0,1 0 0,-1 1 0,0-1 0,1 1 0,-1 0 0,0-1 0,0 1 0,1 0 0,-1 0 0,0 1 0,0-1 0,1 1 0,-1-1 0,0 1 0,1 0 0,-1 0 0,1 0 0,-1 0 0,1 1 0,0-1 0,-1 1 0,1-1 0,-4 4 0,3-3-111,0 1 0,1-1 0,-1 1 0,0-1 0,1 1 0,0 0 0,-1 0 0,1 0 0,0 0 0,1 0 0,-1 0 0,0 1 0,1-1 0,0 1 0,0-1 0,0 1 0,-1 4 0,2-5-69,0 0 1,1-1-1,-1 1 0,0-1 0,1 1 1,-1 0-1,1-1 0,0 1 0,0-1 1,0 1-1,0-1 0,0 0 1,1 1-1,-1-1 0,1 0 0,-1 0 1,1 0-1,0 0 0,0 0 0,0 0 1,0-1-1,0 1 0,0-1 1,4 3-1,14 6-540,1-1 0,0 0 0,34 8 0,-30-9 40,0 0 1,24 13-1,-47-21 552,-1 1 0,1-1 0,-1 1 0,1 0 0,-1 0 0,0-1 0,1 1 1,-1 0-1,0 0 0,0 0 0,0 0 0,0 0 0,0 1 0,0-1 0,0 0 0,0 0 0,0 1 0,0-1 1,-1 0-1,1 1 0,0 2 0,-1-3 48,0 1 0,-1-1 0,1 0 1,0 0-1,-1 0 0,0 0 0,1 0 1,-1 1-1,1-1 0,-1 0 0,0 0 0,0-1 1,0 1-1,0 0 0,0 0 0,1 0 1,-1 0-1,-1-1 0,1 1 0,-2 0 1,-8 5 728,-2 0 1,1-1 0,-22 5 0,31-9-723,-118 29 2217,40-19-4489,76-12-2029</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9.601"/>
    </inkml:context>
    <inkml:brush xml:id="br0">
      <inkml:brushProperty name="width" value="0.025" units="cm"/>
      <inkml:brushProperty name="height" value="0.025" units="cm"/>
    </inkml:brush>
  </inkml:definitions>
  <inkml:trace contextRef="#ctx0" brushRef="#br0">23 146 6342,'0'0'15236,"-5"9"-14169,-12 28-357,17-37-680,0 1-1,0-1 1,0 1-1,0 0 0,1-1 1,-1 1-1,0 0 1,0-1-1,1 1 0,-1-1 1,0 1-1,1-1 0,-1 1 1,0-1-1,1 1 1,-1-1-1,1 1 0,-1-1 1,1 1-1,-1-1 0,1 0 1,-1 1-1,1-1 1,-1 0-1,1 1 0,0-1 1,-1 0-1,1 0 1,0 0-1,-1 1 0,1-1 1,-1 0-1,1 0 0,0 0 1,-1 0-1,1 0 1,0 0-1,-1 0 0,2-1 1,31 0 1027,-30 1-898,1-1-104,1 0 1,0 0-1,-1 0 0,1 0 0,-1-1 1,1 0-1,-1 0 0,0 0 0,1 0 1,-1-1-1,0 1 0,-1-1 1,1 0-1,0-1 0,-1 1 0,0 0 1,0-1-1,0 0 0,0 0 0,-1 0 1,1 0-1,-1 0 0,0 0 0,0-1 1,0 1-1,-1-1 0,0 1 1,0-1-1,0 0 0,0 1 0,-1-1 1,1 0-1,-2-4 0,1 7-60,0 1-1,-1 0 1,0 0 0,1 0-1,-1 0 1,0 0 0,1 0-1,-1 0 1,0 0-1,0 0 1,0 0 0,0 0-1,0 0 1,0 1 0,0-1-1,0 0 1,0 1 0,0-1-1,0 1 1,-1-1-1,1 1 1,0-1 0,0 1-1,0 0 1,-1 0 0,1 0-1,0-1 1,-1 1-1,1 0 1,0 1 0,0-1-1,-1 0 1,-1 1 0,0-1-11,-1 0 1,1 1-1,0 0 1,-1 0-1,1 0 1,0 0-1,-1 0 1,1 1-1,0 0 1,0-1-1,-4 4 1,2 0 12,1-1 0,-1 1 1,1 0-1,0 0 0,0 1 1,1-1-1,-1 1 0,1 0 1,0 0-1,1 0 0,0 0 1,0 0-1,0 1 0,0-1 1,1 0-1,0 1 0,0 6 1,2-11 4,0 0-1,-1 0 1,1 0 0,0 0 0,0-1 0,0 1 0,0 0-1,0-1 1,0 1 0,1-1 0,-1 1 0,1-1 0,-1 1-1,1-1 1,-1 0 0,1 0 0,0 0 0,-1 0 0,1 0-1,0 0 1,0 0 0,0-1 0,2 1 0,54 12 126,-42-10-97,23 4 30,3-1-66,-1 2 0,0 1 1,-1 3-1,67 28 0,-106-40 87,-1 0 0,0 1 0,1-1 0,-1 0 0,0 0 0,1 0 0,-1 0 0,0 0 0,1 0 0,-1 0 0,0-1 0,1 1 0,-1 0 0,0 0 0,1 0 0,-1 0 0,0 0 0,1 0 0,-1-1 0,0 1 0,0 0 0,1 0 0,-1 0 0,0-1 0,1 1 0,-1 0 0,0 0 0,0-1 0,0 1 0,1 0 0,-1-1 0,0 1 0,0 0 0,0-1 0,0 1 0,0 0 0,0-1 0,1 1 0,-1 0 0,0-1 0,0 1 0,0 0 0,0-1 0,0 1 0,0 0 0,0-1 0,-1 0 0,2-21 488,-1 18-357,1-25-163,-2-1 0,0 1 0,-2 0 0,-2 0 0,0 0 0,-2 0 0,-17-43 0,24 71-113,0 1 0,-1 0-1,1-1 1,0 1-1,0 0 1,0-1-1,0 1 1,0 0-1,-1-1 1,1 1-1,0 0 1,0-1-1,0 1 1,0-1-1,0 1 1,0 0-1,0-1 1,0 1-1,0-1 1,0 1-1,0 0 1,1-1-1,-1 1 1,0 0-1,0-1 1,0 1-1,0 0 1,1-1-1,-1 1 1,0 0-1,0-1 1,1 1-1,-1 0 1,0 0-1,0-1 1,1 1-1,18-1-1567,36 16-1141,-34-9 652,26 2-2925,3-5-1916</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9.943"/>
    </inkml:context>
    <inkml:brush xml:id="br0">
      <inkml:brushProperty name="width" value="0.025" units="cm"/>
      <inkml:brushProperty name="height" value="0.025" units="cm"/>
    </inkml:brush>
  </inkml:definitions>
  <inkml:trace contextRef="#ctx0" brushRef="#br0">1 23 17232,'0'0'2184,"8"-4"271,2 0-1962,1 1-1,0 0 0,0 0 1,0 1-1,0 0 0,0 1 1,0 1-1,0 0 0,21 2 1,-28-2-470,-1 0 1,0 1-1,0-1 1,1 1 0,-1 0-1,0 0 1,0 0-1,0 0 1,0 0-1,0 1 1,0-1-1,0 1 1,0 0-1,-1 0 1,1 0-1,-1 0 1,1 1-1,-1-1 1,0 1-1,0-1 1,0 1 0,0 0-1,-1-1 1,1 1-1,-1 0 1,1 0-1,-1 1 1,0-1-1,0 0 1,-1 0-1,1 0 1,0 1-1,-1-1 1,0 0-1,0 0 1,0 1-1,0-1 1,-1 0 0,1 1-1,-2 4 1,-5 13 235,-1-1 1,-1 1 0,-1-2 0,0 1-1,-1-2 1,-2 1 0,-22 26-1,-9 15 247,43-57-490,-7 6 72,1 1 0,1-1 0,0 2 0,0-1 0,1 0 0,0 1 1,1 0-1,1 0 0,-1 1 0,2-1 0,-3 18 0,5-27-73,1 0-1,-1 0 1,1 0-1,0-1 1,-1 1 0,1 0-1,0-1 1,0 1-1,0-1 1,0 1-1,0-1 1,0 1-1,0-1 1,1 0-1,-1 1 1,1-1-1,-1 0 1,1 0-1,-1 0 1,1 0-1,-1 0 1,1 0-1,0-1 1,-1 1-1,1-1 1,0 1 0,0-1-1,0 1 1,-1-1-1,5 0 1,66 3 314,-56-4-276,2 1-5,-1-1-1,0-1 1,0-1-1,1 0 1,20-8 0,-31 9-405,0-1 0,0 0 0,-1 0 1,1-1-1,-1 0 0,10-8 0,-13 10-223,-1 0-1,1-1 0,-1 0 0,0 1 1,1-1-1,-1 0 0,-1 0 1,1-1-1,0 1 0,-1 0 1,1-1-1,-1 1 0,0 0 1,1-6-1,-1-16-6941</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0.288"/>
    </inkml:context>
    <inkml:brush xml:id="br0">
      <inkml:brushProperty name="width" value="0.025" units="cm"/>
      <inkml:brushProperty name="height" value="0.025" units="cm"/>
    </inkml:brush>
  </inkml:definitions>
  <inkml:trace contextRef="#ctx0" brushRef="#br0">54 6 7687,'0'0'9481,"-54"-2"-5317,54 0-2402,21 2-833,9-1-481,12 1-288,7 0-96,9 0-256,2 0-2306,1 0-2050,-2 0-6375</inkml:trace>
  <inkml:trace contextRef="#ctx0" brushRef="#br0" timeOffset="1">621 4 15407,'0'0'3427,"-35"65"-1954,23-36 193,6 1-801,5 1-385,1-1-288,3-2-128,13-5 96,3-3-416,-1-8-1153,0-9-1698,-7-3-2819</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0.645"/>
    </inkml:context>
    <inkml:brush xml:id="br0">
      <inkml:brushProperty name="width" value="0.025" units="cm"/>
      <inkml:brushProperty name="height" value="0.025" units="cm"/>
    </inkml:brush>
  </inkml:definitions>
  <inkml:trace contextRef="#ctx0" brushRef="#br0">1 1 18866,'0'0'3940,"82"0"-8168,-39 12-2146</inkml:trace>
  <inkml:trace contextRef="#ctx0" brushRef="#br0" timeOffset="1">378 153 17617,'0'0'2178,"-52"0"-32,29 0-993,5-1 256,5-2-512,6 1-545,7 0-320,2 2-1665,9-1-257,-1-2-1857,4 1-5030</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1.157"/>
    </inkml:context>
    <inkml:brush xml:id="br0">
      <inkml:brushProperty name="width" value="0.025" units="cm"/>
      <inkml:brushProperty name="height" value="0.025" units="cm"/>
    </inkml:brush>
  </inkml:definitions>
  <inkml:trace contextRef="#ctx0" brushRef="#br0">158 58 10442,'0'0'6022,"9"-8"-3209,33-28 905,-26 23 1164,-48 19-2885,10 3-1719,-1 2 1,-31 21-1,44-26-218,1 0 1,0 1-1,0 1 1,0-1-1,1 1 0,1 1 1,-13 16-1,19-23-66,0-1 0,0 1-1,0 0 1,0 0-1,0 0 1,1 0 0,-1-1-1,1 1 1,-1 0 0,1 0-1,0 0 1,-1 0 0,1 0-1,0 0 1,1 0 0,-1 0-1,0 0 1,0 0 0,1 0-1,0 0 1,-1 0 0,1 0-1,0 0 1,0-1 0,-1 1-1,2 0 1,-1-1 0,0 1-1,0 0 1,0-1 0,1 1-1,-1-1 1,1 0 0,-1 0-1,1 1 1,-1-1 0,1 0-1,0 0 1,1 0 0,11 6-192,-1 0 1,1-2-1,0 0 1,19 5 0,-8-3-170,-3 0 41,-1 0-89,1 0-1,30 17 1,-48-22 372,0 0 0,0 0 0,-1 0-1,1 0 1,-1 1 0,1 0 0,-1 0 0,0 0 0,0 0 0,0 0 0,-1 0 0,1 1 0,-1 0 0,0-1-1,0 1 1,0 0 0,0 0 0,-1 0 0,3 7 0,-5-8 131,1 0 0,0 0 0,-1 0 0,0 0 0,1 0 0,-1 0 0,0 0 0,0-1 0,-1 1 1,1 0-1,-1-1 0,1 1 0,-1-1 0,0 0 0,0 1 0,0-1 0,0 0 0,0 0 0,-1 0 0,1 0 0,0-1 0,-1 1 0,0-1 0,1 1 0,-1-1 0,0 0 0,-5 1 1,-10 5 784,-1-1 1,-34 7 0,52-13-868,-15 4 69,0-2-1,-1 0 1,0-1 0,1 0 0,-1-1-1,-23-4 1,39 4-124,-1 0 0,0-1 0,1 1 1,-1 0-1,0-1 0,1 0 0,-1 1 0,1-1 0,-1 0 1,1 0-1,-1 0 0,1 0 0,-1 0 0,1 0 0,0 0 1,0 0-1,-1 0 0,1-1 0,0 1 0,0 0 0,0-1 1,1 1-1,-1-1 0,0 0 0,0 1 0,1-1 0,-1 1 0,1-1 1,-1 0-1,1 1 0,0-1 0,0 0 0,0 0 0,0 1 1,0-1-1,0 0 0,0 1 0,1-1 0,-1 0 0,0 1 1,2-4-1,0 0-306,0-1 0,0 1 1,1 0-1,0 0 1,0 0-1,0 0 0,1 0 1,-1 1-1,1-1 0,9-7 1,5-1-2942,1 1 1,23-12-1,5 0-4503</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6.393"/>
    </inkml:context>
    <inkml:brush xml:id="br0">
      <inkml:brushProperty name="width" value="0.025" units="cm"/>
      <inkml:brushProperty name="height" value="0.025" units="cm"/>
    </inkml:brush>
  </inkml:definitions>
  <inkml:trace contextRef="#ctx0" brushRef="#br0">0 79 9033,'0'0'17787,"10"-7"-16890,-4 4-738,0-1 0,1 1 0,-1 0 0,1 1 0,0-1 0,0 2 0,0-1 0,0 1 0,0 0 0,11-1 0,88 6 570,-101-3-725,547 17-1520,-546-18 1294,19-1-1049,45-6 1,-24-7-2012,-43 13 2592,1-1 1,-1 0-1,0 0 1,0 0-1,0-1 1,0 1-1,0-1 1,0 1-1,2-5 1,6-15-7879</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1.642"/>
    </inkml:context>
    <inkml:brush xml:id="br0">
      <inkml:brushProperty name="width" value="0.025" units="cm"/>
      <inkml:brushProperty name="height" value="0.025" units="cm"/>
    </inkml:brush>
  </inkml:definitions>
  <inkml:trace contextRef="#ctx0" brushRef="#br0">205 12 17360,'0'0'3929,"-11"-3"-1366,-1 0-2002,0 1 0,0 1 0,0-1 0,-1 2 1,1 0-1,-21 2 0,29-1-492,0-1 0,-1 1 1,1 0-1,0 0 0,0 1 0,0-1 1,1 1-1,-1 0 0,0 0 0,0 0 1,1 0-1,0 1 0,-1-1 0,1 1 1,0 0-1,0 0 0,0 0 0,1 0 1,-1 1-1,1-1 0,0 1 0,0-1 1,0 1-1,0 0 0,0 0 0,1 0 1,-1 5-1,1-7-66,1-1 0,-1 1 0,1 0 0,0 0 0,0-1 0,0 1 0,0 0 0,0 0 0,0-1 0,1 1 1,-1 0-1,1-1 0,-1 1 0,1 0 0,-1-1 0,1 1 0,0 0 0,0-1 0,0 1 0,0-1 0,0 0 0,0 1 0,3 1 0,-1 0 9,0-1 0,1 0 0,0 0-1,-1 0 1,1 0 0,0-1-1,0 1 1,0-1 0,0 0 0,4 0-1,5 1-65,0-1 0,0 0 0,0-1-1,0 0 1,26-5 0,-27 1-102,-1 0 1,1-1-1,-1 0 1,0-1-1,0 0 0,17-13 1,14-7-560,-42 25 701,1 1 1,-1 0-1,1 0 1,-1-1-1,1 1 1,-1 0-1,1 0 1,-1-1-1,1 1 1,-1 0-1,1 0 1,-1 0-1,1 0 1,-1 0-1,1 0 1,-1 0-1,1 0 1,-1 0-1,1 0 1,-1 0-1,1 0 1,0 0-1,-1 0 1,1 0 0,-1 1-1,1-1 1,-1 0-1,1 0 1,-1 0-1,0 1 1,1-1-1,-1 0 1,1 1-1,-1-1 1,0 1-1,1-1 1,-1 0-1,0 1 1,1-1-1,-1 1 1,5 30-83,-13 39 337,8-69-239,-22 247 2380,9-67 40,0-104-1973,12-72-438,-1 1-1,0-1 1,1 0 0,-2 0-1,1 0 1,0 0 0,-1 0-1,0 0 1,0-1 0,-1 0-1,-6 8 1,9-11-11,0-1 0,-1 1 0,1 0 0,-1 0 0,1 0 0,-1-1 0,1 1 0,-1-1 0,1 1 0,-1-1 0,1 0 0,-1 0 0,0 0 0,1 0 0,-1 0 0,1 0 0,-1 0 0,0 0 0,1 0 0,-1-1 0,1 1 0,-1-1 0,1 1 0,-1-1 0,1 1 0,-1-1 0,1 0 0,-1 0 0,1 0 0,0 0 0,0 0 0,-1 0 0,1 0 0,0 0 0,0-1 0,0 1 0,0 0 0,0-1 0,0-1 0,-7-8 0,2 0 0,-1 0 0,-7-22 0,11 27 0,-4-11-333,1 0 0,0 1-1,1-2 1,1 1 0,1-1 0,0 1 0,2-1-1,-1-25 1,3 35 150,-1 1-1,2-1 0,-1 1 1,1-1-1,0 1 0,0 0 1,0 0-1,1 0 0,1 0 1,-1 0-1,1 0 0,0 1 1,1 0-1,-1 0 0,1 0 1,0 0-1,1 1 0,-1 0 1,1 0-1,0 1 0,0-1 1,9-3-1,77-32-7831,-82 36 6304,44-16-10936</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2.268"/>
    </inkml:context>
    <inkml:brush xml:id="br0">
      <inkml:brushProperty name="width" value="0.025" units="cm"/>
      <inkml:brushProperty name="height" value="0.025" units="cm"/>
    </inkml:brush>
  </inkml:definitions>
  <inkml:trace contextRef="#ctx0" brushRef="#br0">1 97 17873,'3'-8'881,"0"3"-672,-1 0 0,1 0 0,0 0 0,0 0 0,0 1 0,1-1 0,0 1 0,0 0 0,0 0 0,0 0 0,1 1 0,-1-1 0,1 1 0,0 0 0,0 1 0,0-1 0,0 1 0,0 0 0,9-2 0,0 0-97,0 1 1,0 1 0,0 0-1,1 1 1,-1 1-1,1 0 1,-1 1 0,18 3-1,-29-3-107,0-1 0,0 1-1,1 0 1,-1 0 0,0 1-1,0-1 1,0 0-1,0 1 1,0 0 0,-1 0-1,1 0 1,-1 0 0,1 0-1,-1 1 1,0-1-1,1 1 1,1 2 0,-3-1 31,0-1 0,0 0-1,0 1 1,0-1 0,-1 1 0,1-1 0,-1 1 0,0 0 0,0-1 0,0 1 0,-1-1 0,1 1-1,-1-1 1,0 1 0,0-1 0,0 1 0,0-1 0,-1 0 0,-3 6 0,-6 11 606,-1 0 1,-1 0 0,-22 23 0,21-26-269,1 0 0,1 0 0,0 1 0,-14 31 0,25-48-356,0 1 0,0 0 0,0 0-1,0 0 1,0 0 0,1 0 0,-1 0 0,1 0-1,0 0 1,0 0 0,-1 0 0,1 0-1,0 0 1,1 0 0,-1 0 0,0 0-1,0 0 1,1 0 0,0 0 0,-1 0 0,1 0-1,0-1 1,0 1 0,0 0 0,0 0-1,0 0 1,0-1 0,0 1 0,1-1 0,-1 1-1,1-1 1,-1 0 0,1 1 0,-1-1-1,1 0 1,0 0 0,0 0 0,-1 0 0,1 0-1,0 0 1,4 0 0,7 3 18,0-2 1,1 1 0,0-2-1,-1 0 1,15 0-1,-15-1 39,16 1-210,11 0-732,49-4-1,-27-10-3010,-53 10 2346,0 0 1,0-1 0,0 0 0,12-8 0,13-14-10267</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037"/>
    </inkml:context>
    <inkml:brush xml:id="br0">
      <inkml:brushProperty name="width" value="0.025" units="cm"/>
      <inkml:brushProperty name="height" value="0.025" units="cm"/>
    </inkml:brush>
  </inkml:definitions>
  <inkml:trace contextRef="#ctx0" brushRef="#br0">92 125 16688,'0'0'801,"-11"10"-310,5-5-568,-44 45 1616,47-47-1349,1 0-1,-1 1 0,1-1 0,0 0 1,0 1-1,0 0 0,1-1 0,-1 1 0,1 0 1,0 0-1,0 0 0,0 0 0,0 0 0,1 0 1,0 0-1,0 0 0,0 8 0,1-10-165,0 0-1,0 0 1,0-1-1,0 1 1,1 0-1,-1 0 1,0-1-1,1 1 1,-1-1-1,1 1 1,-1-1-1,1 0 0,0 0 1,-1 0-1,1 0 1,0 0-1,0 0 1,0 0-1,0 0 1,0-1-1,0 1 1,0-1-1,3 1 1,53 4 363,-55-5-355,11 1-3,0-2 1,0 0 0,-1-1 0,1 0-1,0-1 1,-1-1 0,0 0 0,23-10 0,-30 11 20,0 0 1,1-1-1,-1 0 1,-1 0-1,1 0 1,0-1-1,-1 1 1,0-1-1,0-1 1,-1 1-1,1-1 1,-1 0-1,0 0 1,-1 0-1,1 0 1,-1-1-1,-1 1 1,5-14-1,-7 17 689,-2 5-288,-5 14-132,-6 30-66,12-43-213,0 1 1,1-1-1,0 1 1,0-1-1,0 1 1,0-1-1,0 1 1,1-1-1,-1 0 1,1 1-1,0-1 0,0 0 1,0 1-1,1-1 1,-1 0-1,1 0 1,0 0-1,0 0 1,2 3-1,0-3 1,-1-1-1,1 0 1,0 0-1,-1 0 1,1 0-1,0-1 1,0 1-1,0-1 1,0 0-1,0 0 1,1 0-1,-1-1 1,0 0-1,0 1 1,7-2-1,-1 1 11,1-1-1,-1 0 1,0 0-1,0-1 1,0-1-1,0 0 0,0 0 1,0-1-1,-1 0 1,0-1-1,0 1 1,0-2-1,0 0 1,-1 0-1,0 0 0,0-1 1,0 0-1,-1-1 1,-1 1-1,1-1 1,-1-1-1,0 1 0,-1-1 1,0 0-1,0 0 1,-1-1-1,0 0 1,3-14-1,-3 2 84,-9 32-11,-6 37 303,11-46-390,0 1 0,0 0-1,0-1 1,1 1-1,-1 0 1,0 0-1,1-1 1,-1 1 0,1-1-1,0 1 1,-1 0-1,1-1 1,0 1 0,0-1-1,0 0 1,0 1-1,0-1 1,1 0-1,-1 0 1,0 1 0,1-1-1,-1 0 1,2 1-1,1 0 27,0-1 1,0 1-1,0-1 0,0 0 0,1 0 0,-1 0 0,0 0 1,0-1-1,7 1 0,-2-1 30,1-1-1,0 0 1,-1 0 0,1-1-1,-1 0 1,1-1 0,-1 0 0,10-4-1,-8 0-88,0 0-1,0-1 1,-1 0-1,0-1 1,-1 0-1,0 0 1,-1-1-1,1 0 1,-2 0-1,0-1 1,0 0-1,-1 0 1,0-1-1,-1 0 1,0 0 0,6-24-1,-38 84-2,24-42 0,1-1 0,0 1 0,1 0 0,0 0 0,0 0 0,0-1 0,0 1 0,1 0 0,0 0 0,0 0 0,1 0 0,1 9 0,0-11 0,-1 0 0,1-1 0,0 1 0,0-1 0,0 1 0,0-1 0,1 1 0,0-1 0,-1 0 0,1 0 0,0-1 0,0 1 0,0 0 0,1-1 0,-1 0 0,1 0 0,-1 0 0,8 3 0,32 8-335,-33-10 122,-1-1-1,1 1 1,-1 1-1,15 7 0,-22-10 180,0 1 0,0-1 0,0 1 0,0-1-1,0 1 1,0 0 0,-1 0 0,1 0 0,-1 0 0,1 0-1,-1 0 1,0 0 0,0 0 0,0 0 0,0 1-1,0-1 1,0 1 0,-1-1 0,1 0 0,-1 1 0,1-1-1,-1 6 1,-2 9-413,-5-3-5637,6-14 5675,0 0-1,0-1 0,0 1 0,0 0 0,0 0 0,0-1 0,0 1 0,0-1 0,0 1 0,0-1 0,0 1 0,1-1 0,-1 1 0,0-1 0,0 0 0,0 0 0,1 1 0,-1-1 0,0 0 0,1 0 0,-1 0 0,1 0 0,-1 0 0,1 0 0,-1 0 1,1 0-1,0 0 0,-1 0 0,1 0 0,0-1 0,-14-27-10064</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412"/>
    </inkml:context>
    <inkml:brush xml:id="br0">
      <inkml:brushProperty name="width" value="0.025" units="cm"/>
      <inkml:brushProperty name="height" value="0.025" units="cm"/>
    </inkml:brush>
  </inkml:definitions>
  <inkml:trace contextRef="#ctx0" brushRef="#br0">1 1 16271,'0'0'11051,"55"13"-11115,-22 7-769,6 6-1249,4-2-1377,6-1-1570,-3-2-1281</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755"/>
    </inkml:context>
    <inkml:brush xml:id="br0">
      <inkml:brushProperty name="width" value="0.025" units="cm"/>
      <inkml:brushProperty name="height" value="0.025" units="cm"/>
    </inkml:brush>
  </inkml:definitions>
  <inkml:trace contextRef="#ctx0" brushRef="#br0">123 1 11915,'0'0'13811,"-11"7"-12290,-5 2-1056,-5 3 265,2 0-1,-22 18 0,40-30-727,0 1-1,0-1 1,0 1-1,1 0 1,-1-1 0,0 1-1,0 0 1,0-1-1,1 1 1,-1 0-1,0 0 1,1 0-1,-1 0 1,0 0-1,1 0 1,-1 0-1,1 0 1,0 0 0,-1 0-1,1 0 1,0 0-1,0 0 1,-1 0-1,1 0 1,0 0-1,0 0 1,0 0-1,0 0 1,1 1 0,-1-1-1,0 0 1,0 0-1,1 0 1,-1 0-1,0 0 1,1 0-1,-1 0 1,1 0-1,-1 0 1,1 0-1,0-1 1,-1 1 0,1 0-1,0 0 1,0 0-1,0-1 1,0 1-1,-1 0 1,1-1-1,0 1 1,0-1-1,0 1 1,0-1 0,0 1-1,0-1 1,0 0-1,0 0 1,2 1-1,11 3-225,-1 1 0,1-2-1,21 3 1,-24-4-64,24 4-540,67 14-1729,-93-18 2334,0 1 0,0 0 0,0 1 0,-1 0 0,0 0 0,0 0 0,0 1 0,10 8 0,-17-12 268,0 0 0,1 0 0,-1 0 0,0 0 0,0 0 0,0 1 0,-1-1 0,1 0 0,0 0 0,0 1 0,-1-1 0,1 0 0,0 1 0,-1-1 0,0 1 0,1-1 0,-1 1 0,0-1 0,0 1 0,0-1 0,0 1-1,0-1 1,0 1 0,0 2 0,-1-2 135,-1 1 0,1 0 0,0-1 0,-1 1 0,1-1 0,-1 0-1,0 1 1,0-1 0,0 0 0,0 0 0,0 0 0,-3 1 0,-7 6 616,-1-1 0,0-1-1,-24 10 1,31-14-703,0-1-1,-1 0 0,1 0 0,-1-1 0,1 1 0,-1-2 0,-11 1 0,17-1-151,1 0 0,-1-1 0,1 1 0,-1 0 0,0-1 0,1 1 0,-1 0-1,1-1 1,-1 1 0,1-1 0,0 1 0,-1-1 0,1 0 0,-1 1 0,1-1 0,0 1 0,-1-1 0,1 1 0,0-1-1,0 0 1,0 1 0,-1-1 0,1 0 0,0 1 0,0-1 0,0 0 0,0 1 0,0-1 0,0 0 0,0 1 0,0-1-1,1-1 1,2-24-3772,13-5-3339,10-3-5167</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4.126"/>
    </inkml:context>
    <inkml:brush xml:id="br0">
      <inkml:brushProperty name="width" value="0.025" units="cm"/>
      <inkml:brushProperty name="height" value="0.025" units="cm"/>
    </inkml:brush>
  </inkml:definitions>
  <inkml:trace contextRef="#ctx0" brushRef="#br0">44 265 15471,'0'0'5247,"-5"11"-3336,-2 7-1174,1-5 64,0 1 0,1 0 0,1 0-1,0 0 1,-2 15 0,6-26-752,0 0 0,-1 0 0,1 0 0,0-1 0,0 1 1,0 0-1,1 0 0,-1 0 0,1-1 0,0 1 0,-1 0 0,1 0 0,0-1 0,1 1 1,-1-1-1,0 1 0,1-1 0,-1 0 0,1 1 0,0-1 0,0 0 0,0 0 0,0 0 0,0 0 1,0-1-1,0 1 0,1 0 0,-1-1 0,1 0 0,-1 1 0,1-1 0,0 0 0,-1-1 0,6 2 1,4 1-33,0-1 0,1-1 1,-1 0-1,0 0 0,1-2 1,-1 1-1,1-2 0,-1 1 0,0-2 1,0 0-1,0 0 0,0-1 1,0 0-1,-1-1 0,0-1 1,0 0-1,0 0 0,-1-1 1,0 0-1,0-1 0,-1 0 1,1 0-1,-2-1 0,9-11 1,-5 6-42,-1-1 1,0-1-1,-1 0 1,-1-1 0,0 0-1,-2 0 1,0-1-1,0 0 1,-2 0 0,0 0-1,-1-1 1,-1 1 0,-1-1-1,0 0 1,-2-24-1,0 41 11,0-1-1,0 0 0,-1 1 0,1-1 0,-1 0 1,1 1-1,-1-1 0,0 0 0,0 1 1,0 0-1,0-1 0,-1 1 0,1-1 1,-1 1-1,1 0 0,-1 0 0,0 0 0,0 0 1,0 0-1,0 0 0,0 1 0,0-1 1,0 1-1,0-1 0,-1 1 0,1 0 1,-1 0-1,1 0 0,-1 0 0,1 0 0,-1 1 1,0-1-1,1 1 0,-1-1 0,0 1 1,1 0-1,-1 0 0,-4 1 0,-2 0 23,-1 0 0,0 1 0,1 0 0,-1 1 0,1 0-1,0 1 1,0 0 0,0 0 0,-12 8 0,-37 32 702,55-40-646,0-1-1,-1 1 1,1-1 0,1 1 0,-1 0-1,1 0 1,-1 0 0,1 0 0,0 0-1,0 1 1,1-1 0,-1 1 0,0 4-1,2-7-58,0 0-1,0-1 0,1 1 0,-1 0 1,0-1-1,0 1 0,1 0 0,-1-1 1,1 1-1,0 0 0,0-1 0,-1 1 1,1-1-1,0 1 0,0-1 0,0 1 1,0-1-1,1 0 0,-1 0 0,0 1 1,0-1-1,1 0 0,-1 0 0,1 0 1,-1-1-1,1 1 0,-1 0 0,1 0 1,0-1-1,2 1 0,56 13 21,-57-14-28,105 6-1293,-84-6 597,1 0 1,-1 2 0,0 1 0,1 0-1,-1 2 1,24 8 0,-46-12 720,1 0 0,-1 0 0,0 0 0,0 0 0,0 0 0,0 0 0,0 1 1,0-1-1,0 0 0,0 1 0,-1 0 0,1-1 0,0 1 0,-1 0 0,1 0 0,-1 0 0,0 0 0,0 0 1,0 0-1,0 1 0,0-1 0,0 0 0,0 0 0,-1 1 0,1-1 0,-1 0 0,0 1 0,0-1 1,0 0-1,0 1 0,0-1 0,0 1 0,-1-1 0,0 4 0,-3 7 326,-1-1-1,0 0 1,-1 0-1,0-1 1,-10 15-1,-2 5-637,6-8-964,4-11-4791</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4.640"/>
    </inkml:context>
    <inkml:brush xml:id="br0">
      <inkml:brushProperty name="width" value="0.025" units="cm"/>
      <inkml:brushProperty name="height" value="0.025" units="cm"/>
    </inkml:brush>
  </inkml:definitions>
  <inkml:trace contextRef="#ctx0" brushRef="#br0">14 86 14606,'0'0'9112,"10"5"-6912,-5-2-2053,-1-1 0,1 1 1,-1-1-1,1 0 0,0-1 0,0 1 1,0-1-1,0 0 0,0 0 0,0 0 1,0-1-1,1 0 0,-1 0 0,0 0 1,0-1-1,0 0 0,0 0 0,0 0 1,0 0-1,0-1 0,0 0 0,0 0 1,7-4-1,-8 3-135,0 1 1,-1 0-1,1-1 1,0 0 0,-1 0-1,0 0 1,0 0-1,0 0 1,0-1-1,0 1 1,-1-1-1,0 0 1,1 0-1,-1 0 1,-1 0 0,1 0-1,0 0 1,-1 0-1,1-6 1,-2 9-21,0 0 0,0 0 0,-1 0 0,1 0 0,0 0 0,0 1 0,-1-1 0,1 0 0,-1 0 0,1 0 0,-1 1 1,1-1-1,-1 0 0,1 1 0,-1-1 0,0 0 0,1 1 0,-1-1 0,0 1 0,1-1 0,-1 1 0,0-1 0,0 1 0,0 0 0,1-1 0,-1 1 0,0 0 1,0-1-1,0 1 0,0 0 0,0 0 0,0 0 0,1 0 0,-1 0 0,0 0 0,0 0 0,0 0 0,0 1 0,0-1 0,0 0 0,1 0 0,-2 1 0,-4 0-35,1 0-1,0 0 1,-1 1-1,1 0 1,0 0-1,-7 4 1,1 1 37,0 1 1,1 0 0,0 1-1,0 0 1,1 1-1,0 0 1,-10 16 0,13-18-2,1 0 0,1 0-1,-1 0 1,1 1 0,1-1 0,0 1 0,0 0 0,0 0 0,1 0 0,1 1 0,-1 12 0,2-20 14,0 1 1,1 0-1,-1-1 1,1 1-1,0-1 1,0 1-1,0-1 1,0 1 0,0-1-1,1 0 1,-1 1-1,1-1 1,-1 0-1,1 0 1,0 0-1,0 0 1,0 0-1,0-1 1,0 1 0,0 0-1,0-1 1,1 0-1,-1 1 1,0-1-1,1 0 1,-1 0-1,1-1 1,0 1-1,-1 0 1,1-1-1,5 1 1,10 1 56,1 0 0,-1-1-1,28-2 1,-35 0-58,18-2 19,1-2 1,-1-1-1,-1-1 1,1-2-1,-1 0 1,-1-2-1,0-2 1,34-19-1,-39 24-54,-11 15-118,-10-3 161,-1 0 1,1 0-1,0 0 0,-1 0 1,0 0-1,0 0 0,-1 7 0,0-1 198,0 2-84,0-7-37,1-1-1,0 1 1,0 0-1,0-1 0,0 1 1,1 0-1,1 6 0,-1-9-68,0-1-1,-1 0 1,1 1-1,0-1 1,0 0-1,0 1 0,1-1 1,-1 0-1,0 0 1,0 0-1,0 0 1,1 0-1,-1 0 1,1 0-1,-1-1 0,1 1 1,-1 0-1,1-1 1,-1 1-1,1-1 1,-1 0-1,1 1 1,0-1-1,-1 0 0,3 0 1,22 1 66,-1 0 0,0-2 0,0-1 0,48-9 0,-16-3-2394,-2-4-3457,-26 7-2356</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185"/>
    </inkml:context>
    <inkml:brush xml:id="br0">
      <inkml:brushProperty name="width" value="0.025" units="cm"/>
      <inkml:brushProperty name="height" value="0.025" units="cm"/>
    </inkml:brush>
  </inkml:definitions>
  <inkml:trace contextRef="#ctx0" brushRef="#br0">0 151 9769,'7'-10'1047,"0"-1"-328,0 0 1,1 0-1,0 1 1,1 1-1,0-1 1,1 1-1,0 1 1,0 0-1,1 0 1,0 1-1,0 0 1,0 1 0,16-6-1,-17 9-429,-1 0-1,1 1 1,0 0 0,0 0-1,0 1 1,-1 1 0,1 0-1,0 0 1,0 1 0,0 0-1,17 4 1,-24-4-267,0 0-1,0 0 1,0 1-1,0-1 1,0 1-1,0 0 1,-1 0 0,1 0-1,0 0 1,-1 0-1,0 0 1,1 1-1,-1-1 1,0 1 0,0-1-1,1 4 1,-1-2 28,-1 0 0,0 1 1,0-1-1,0 0 0,0 1 0,0-1 1,-1 0-1,0 1 0,0-1 0,0 1 0,-1-1 1,1 0-1,-1 1 0,-2 7 0,-6 8 122,1-1 0,-2-1 1,-1 1-1,0-2 0,-1 0 0,-1 0 0,-23 23 0,5-4-84,12-13-37,-46 62 571,60-77-447,0-1 1,1 1-1,0 0 1,1 0-1,0 0 1,0 0-1,1 1 1,0-1-1,-2 17 1,4-24-164,0 1 1,0 0 0,1-1 0,-1 1 0,1-1 0,-1 1 0,1-1 0,-1 1 0,1-1 0,0 1 0,0-1 0,-1 1 0,1-1 0,0 0 0,0 0 0,1 1 0,-1-1 0,0 0 0,0 0 0,1 0 0,-1 0 0,0 0 0,1 0 0,-1-1 0,1 1 0,-1 0 0,1-1 0,-1 1 0,1-1 0,-1 0 0,1 1 0,2-1 0,9 2 45,0-1 0,0 0 0,16-1 0,-16 0 2,12-1 10,-1 0 1,1-2 0,31-7 0,-45 8-374,0-1 1,-1 0-1,0-1 0,0 0 0,0-1 0,0 0 1,-1 0-1,0-1 0,0-1 0,9-7 0,-16 12-159,0 0-1,0 0 1,-1-1-1,1 1 1,0-1-1,-1 1 1,0-1-1,1 1 1,-1-1-1,0 0 1,0 0-1,-1 1 1,1-1-1,-1 0 1,1 0-1,-1 0 1,0 0-1,0 0 1,0-4-1,-3-25-9713</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560"/>
    </inkml:context>
    <inkml:brush xml:id="br0">
      <inkml:brushProperty name="width" value="0.025" units="cm"/>
      <inkml:brushProperty name="height" value="0.025" units="cm"/>
    </inkml:brush>
  </inkml:definitions>
  <inkml:trace contextRef="#ctx0" brushRef="#br0">1 0 13100,'0'0'7463,"73"49"-6181,-23-39-834,14-1-352,3-2-32,3-2-32,-4-1-1281,-7-4-2306,-10 0-930,-9 0-191,-14-4 224</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885"/>
    </inkml:context>
    <inkml:brush xml:id="br0">
      <inkml:brushProperty name="width" value="0.025" units="cm"/>
      <inkml:brushProperty name="height" value="0.025" units="cm"/>
    </inkml:brush>
  </inkml:definitions>
  <inkml:trace contextRef="#ctx0" brushRef="#br0">40 7 2306,'0'0'19208,"-6"10"-17719,-2 0-979,5-6-280,0-1 0,0 1 1,1 0-1,-1 0 1,1 0-1,0 0 0,0 1 1,1-1-1,-3 9 0,4-13-172,-1 1-1,1-1 1,0 0-1,0 1 1,0-1-1,0 1 1,0-1-1,0 0 0,0 1 1,0-1-1,0 1 1,0-1-1,1 1 1,-1-1-1,0 0 1,0 1-1,0-1 0,0 0 1,1 1-1,-1-1 1,0 0-1,0 1 1,1-1-1,-1 0 1,0 1-1,1-1 0,-1 0 1,0 0-1,0 1 1,1-1-1,-1 0 1,1 0-1,0 1 0,18 1 566,25-8-311,66-30-74,-82 25-242,0 1 1,0 2-1,1 1 0,37-5 0,-64 12-2,0 0 0,0 0-1,-1 1 1,1-1 0,0 0-1,0 1 1,-1-1 0,1 1 0,0 0-1,-1-1 1,1 1 0,-1 0-1,1 0 1,-1 0 0,1 0-1,-1 0 1,0 1 0,1-1-1,-1 0 1,0 1 0,0-1-1,0 0 1,0 1 0,0 0 0,0-1-1,-1 1 1,1-1 0,0 1-1,-1 0 1,1-1 0,-1 1-1,0 0 1,1 0 0,-1 0-1,0 2 1,1 13 95,0-1 0,-1 1-1,-2 18 1,0-7 136,2-24-169,1-1 0,-1 1 0,0 0 0,1-1 0,0 1 0,0 0 0,0-1 0,0 1 0,1-1 0,2 6 0,-3-9-77,-1 1 1,0 0-1,1-1 1,0 1-1,-1 0 0,1-1 1,-1 1-1,1-1 1,0 1-1,-1-1 1,1 0-1,0 1 1,0-1-1,-1 1 0,1-1 1,0 0-1,0 0 1,-1 0-1,1 1 1,0-1-1,1 0 0,-1 0-181,1-1 0,0 1 0,-1-1 0,1 1 0,-1-1 0,1 0 0,-1 1 0,0-1 0,1 0 0,-1 0 0,0 0-1,1 0 1,-1 0 0,0 0 0,1-2 0,2-1-1160,-1 0 0,0 0 0,-1-1 0,1 1 0,-1-1 0,0 1 0,3-11 0,5-19-8663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5.795"/>
    </inkml:context>
    <inkml:brush xml:id="br0">
      <inkml:brushProperty name="width" value="0.025" units="cm"/>
      <inkml:brushProperty name="height" value="0.025" units="cm"/>
    </inkml:brush>
  </inkml:definitions>
  <inkml:trace contextRef="#ctx0" brushRef="#br0">86 59 15503,'0'0'15460,"-7"8"-13939,-17 24-1238,24-32-283,0 1 0,-1-1 0,1 0 0,0 0 0,0 1 0,0-1 0,0 0 0,0 1 0,0-1 0,0 0 0,0 0 0,0 1 0,0-1 0,0 0 0,0 1 0,0-1 0,0 0 0,1 0 0,-1 1 0,0-1 0,0 0 0,0 0 0,0 1 0,0-1 0,1 0 0,-1 0 0,0 1 0,0-1 0,0 0 0,1 0 0,-1 0 0,0 0 0,0 1 0,1-1 0,-1 0 0,0 0 0,0 0 0,1 0 0,-1 0 0,0 0 0,0 0 0,1 0 0,-1 1 0,0-1 0,1 0 0,-1 0 0,0 0 0,0 0 0,1-1 0,-1 1 0,0 0 0,1 0 0,-1 0 0,0 0 0,0 0 0,1 0 0,-1 0 0,0 0 0,1-1 0,19-3 0,-16 2 0,0 0 0,0-1 0,0 0 0,-1 0 0,1 0 0,-1-1 0,1 1 0,-1-1 0,0 0 0,-1 0 0,1 0 0,-1 0 0,1 0 0,-1 0 0,-1-1 0,1 1 0,0-1 0,-1 0 0,0 1 0,0-1 0,-1 0 0,1-5 0,-1 9 0,-1 1 0,1-1 0,0 1 0,-1-1 0,1 1 0,0-1 0,-1 1 0,1-1 0,-1 1 0,1 0 0,-1-1 0,1 1 0,-1 0 0,1-1 0,-1 1 0,1 0 0,-1 0 0,1-1 0,-1 1 0,0 0 0,1 0 0,-1 0 0,1 0 0,-1 0 0,0 0 0,1 0 0,-1 0 0,1 0 0,-1 0 0,0 0 0,1 0 0,-1 0 0,1 1 0,-1-1 0,1 0 0,-1 0 0,1 1 0,-1-1 0,1 0 0,-2 1 0,-24 13 0,16-5 0,1 0 0,1 1 0,0 0 0,0 0 0,1 1 0,1 0 0,0 0 0,0 1 0,1 0 0,0 0 0,1 0 0,1 0 0,0 1 0,-2 16 0,5-28 0,0 0 0,0 0 0,1 0 0,-1-1 0,1 1 0,-1 0 0,0 0 0,1 0 0,-1 0 0,1 0 0,0 0 0,-1-1 0,1 1 0,0 0 0,0 0 0,-1-1 0,1 1 0,0-1 0,0 1 0,0-1 0,0 1 0,0-1 0,0 1 0,-1-1 0,1 0 0,0 1 0,0-1 0,0 0 0,0 0 0,1 0 0,-1 0 0,0 0 0,0 0 0,0 0 0,0 0 0,1 0 0,42-7 0,-25-1 0,0-1 0,-1-1 0,-1 0 0,1-1 0,-2-1 0,0-1 0,23-21 0,29-23 0,-68 56 0,1 1 0,-1 0 0,0 0 0,0 0 0,0 0 0,1 0 0,-1 0 0,0 0 0,0 0 0,0 0 0,0 0 0,1 0 0,-1 0 0,0 0 0,0 0 0,0 0 0,1 0 0,-1 0 0,0 0 0,0 0 0,0 0 0,0 0 0,1 0 0,-1 0 0,0 1 0,0-1 0,0 0 0,0 0 0,1 0 0,-1 0 0,0 0 0,0 0 0,0 1 0,0-1 0,0 0 0,0 0 0,0 0 0,0 0 0,1 0 0,-1 1 0,0-1 0,0 0 0,0 0 0,0 0 0,0 1 0,0-1 0,0 0 0,0 0 0,0 1 0,3 17 0,-2 28 0,-1-39 0,-1-6 0,1 1 0,0-1 0,0 0 0,0 0 0,0 0 0,1 0 0,-1 0 0,0 0 0,0 0 0,1 0 0,-1 0 0,0 0 0,1 0 0,-1 0 0,1 0 0,0 0 0,-1 0 0,1 0 0,0 0 0,-1 0 0,1-1 0,0 1 0,0 0 0,0 0 0,0-1 0,1 1 0,0 0 0,0 0 0,0-1 0,0 0 0,0 1 0,0-1 0,0 0 0,0 0 0,0 0 0,0-1 0,1 1 0,-1 0 0,3-2 0,4-1 0,0 0 0,0-1 0,0 0 0,15-11 0,-9 4 0,1 0 0,-2-1 0,15-16 0,-32 36 0,1 0 0,-1 0 0,1 1 0,0 0 0,1-1 0,0 17 0,1-19-832,0 5-5553</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6.735"/>
    </inkml:context>
    <inkml:brush xml:id="br0">
      <inkml:brushProperty name="width" value="0.025" units="cm"/>
      <inkml:brushProperty name="height" value="0.025" units="cm"/>
    </inkml:brush>
  </inkml:definitions>
  <inkml:trace contextRef="#ctx0" brushRef="#br0">1 19 14478,'0'0'4116,"12"-4"-3054,15-1-402,1 1 1,-1 1-1,1 1 1,0 1-1,-1 2 1,45 6-1,-56-4-586,20 2-15,0 1 0,-1 2-1,1 2 1,-2 1 0,47 21 0,-79-31-15,0 0-1,0 0 1,0 0 0,0 0-1,0 0 1,0 0-1,0 0 1,0 1 0,0-1-1,-1 1 1,1-1 0,-1 1-1,1 0 1,-1-1-1,0 1 1,1 0 0,-1 0-1,0 0 1,0 0 0,0 0-1,-1 0 1,1 1 0,0-1-1,-1 0 1,1 0-1,-1 0 1,0 1 0,0-1-1,0 0 1,0 0 0,0 1-1,0-1 1,-1 0-1,1 0 1,-1 0 0,1 1-1,-1-1 1,0 0 0,0 0-1,0 0 1,0 0-1,0 0 1,-1 0 0,1-1-1,-2 3 1,-7 7 437,-1 0 1,0 0-1,0-1 1,-1-1-1,-16 10 0,-91 54 655,83-54-798,2 1 1,0 2-1,1 1 0,2 2 1,-44 43-1,70-62-737,1 0 0,-1 1 0,1 0 1,0-1-1,1 2 0,-5 13 0,7-20 228,0 0 1,1 1-1,-1-1 0,1 0 1,-1 1-1,1-1 0,0 0 0,0 1 1,-1-1-1,1 1 0,0-1 1,0 0-1,0 1 0,1-1 0,-1 1 1,0-1-1,0 0 0,1 1 1,-1-1-1,1 0 0,-1 1 1,1-1-1,0 0 0,-1 0 0,1 1 1,0-1-1,0 0 0,0 0 1,0 0-1,0 0 0,0 0 1,0 0-1,0 0 0,0-1 0,0 1 1,1 0-1,-1 0 0,0-1 1,1 1-1,-1-1 0,0 0 0,3 1 1,30 1-11062</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6.261"/>
    </inkml:context>
    <inkml:brush xml:id="br0">
      <inkml:brushProperty name="width" value="0.025" units="cm"/>
      <inkml:brushProperty name="height" value="0.025" units="cm"/>
    </inkml:brush>
  </inkml:definitions>
  <inkml:trace contextRef="#ctx0" brushRef="#br0">1 4 17040,'0'0'6486,"11"-1"-6379,-1 0-89,-5 1-12,0-1 0,0 1 0,0 0 0,0 0 0,0 0 0,0 1 0,0 0 0,0 0 0,0 0 0,0 0 0,0 1 0,7 4 0,20 10-1347,-1-2 0,2-1-1,57 15 1,-90-28 1351,0 0 1,0 0-1,0 0 0,1 0 1,-1 0-1,0 0 0,0 0 1,0 1-1,1-1 0,-1 0 0,0 0 1,0 0-1,0 0 0,0 0 1,1 0-1,-1 0 0,0 0 1,0 0-1,0 0 0,0 1 1,1-1-1,-1 0 0,0 0 1,0 0-1,0 0 0,0 0 1,0 1-1,0-1 0,0 0 0,0 0 1,1 0-1,-1 1 0,0-1 1,0 0-1,0 0 0,0 0 1,0 0-1,0 1 0,0-1 1,0 0-1,0 0 0,0 0 1,0 1-1,0-1 0,0 0 0,0 0 1,-1 1-1,-9 9 1161,-23 10 1311,27-16-2135,-3 1-113,-38 27 678,45-31-900,1 0 0,-1 0 0,1 0 1,0 0-1,0 0 0,0 0 0,0 1 1,0-1-1,0 0 0,0 1 0,0-1 0,0 1 1,1-1-1,-1 1 0,0-1 0,1 1 0,-1 0 1,1-1-1,0 1 0,0 0 0,0-1 1,-1 1-1,2 0 0,-1-1 0,0 1 0,0 0 1,0-1-1,1 3 0,3-1-143,-1 0-1,0 0 1,1 0-1,0 0 1,0-1 0,0 0-1,0 0 1,0 0 0,0 0-1,0-1 1,1 1-1,-1-1 1,9 1 0,8 4-763,-6-1 423,54 23-1007,-67-27 1503,1 0 0,-1 1-1,1-1 1,-1 1-1,0-1 1,0 1 0,0 0-1,0 0 1,0 0-1,0 0 1,0 0 0,-1 0-1,1 0 1,-1 1-1,0-1 1,1 0 0,-1 1-1,0-1 1,0 1-1,-1 0 1,1-1 0,0 4-1,-1-3 250,-1 0 0,0 0 0,0-1-1,0 1 1,0 0 0,0-1 0,0 1 0,-1-1 0,1 0-1,-1 1 1,0-1 0,0 0 0,1 0 0,-1 0 0,-1 0-1,1 0 1,0 0 0,0-1 0,-5 3 0,-55 27 2169,53-27-2174,3-1-213,0 0-1,-1-1 0,0 1 1,1-1-1,-1-1 1,0 1-1,-12 0 0,18-2-117,1 0-1,-1 0 0,1 0 1,-1-1-1,1 1 1,-1 0-1,1 0 0,-1 0 1,1-1-1,-1 1 1,1 0-1,0 0 0,-1-1 1,1 1-1,0 0 1,-1-1-1,1 1 0,0 0 1,-1-1-1,1 1 0,0-1 1,0 1-1,-1-1 1,1 1-1,0-1 0,0 1 1,0 0-1,0-1 1,-1 1-1,1-1 0,0 1 1,0-1-1,0 1 0,0-1 1,0 1-1,0-1 1,0 1-1,1-1 0,-1 0 1,5-23-3920,11-10-3246,7-5-5467</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6.590"/>
    </inkml:context>
    <inkml:brush xml:id="br0">
      <inkml:brushProperty name="width" value="0.025" units="cm"/>
      <inkml:brushProperty name="height" value="0.025" units="cm"/>
    </inkml:brush>
  </inkml:definitions>
  <inkml:trace contextRef="#ctx0" brushRef="#br0">0 1 16976,'0'0'11830,"9"4"-11595,28 13-80,-37-17-151,1 1 0,0-1 0,-1 0 0,1 1 1,-1-1-1,1 0 0,0 0 0,-1 1 0,1-1 0,-1 0 1,1 0-1,0 0 0,-1 0 0,1 0 0,0 0 1,-1 0-1,1 0 0,0 0 0,-1 0 0,1 0 0,0-1 1,-1 1-1,1 0 0,0 0 0,-1 0 0,1-1 1,-1 1-1,1-1 0,-1 1 0,1 0 0,-1-1 0,1 1 1,-1-1-1,1 1 0,-1-1 0,1 1 0,-1-1 1,0 1-1,1-1 0,-1 1 0,0-1 0,1-1 1,-3-4-542,-6 15 88,5-5 450,1 0 0,0 0 0,0 1 0,1-1 0,-1 0 0,1 1 0,0-1 0,0 1 0,1-1 0,-1 1 0,1-1 0,0 1 0,0 0 0,1-1 0,-1 1 0,1-1 0,1 6 0,0-6 39,0-1 0,0 1 1,0-1-1,0 1 0,1-1 0,0 0 0,-1 0 0,1 0 1,0-1-1,0 1 0,0-1 0,1 1 0,-1-1 1,1 0-1,-1 0 0,1-1 0,0 1 0,-1-1 0,9 2 1,9 2 52,0 0 1,0-2 0,0-1 0,0-1-1,0 0 1,1-2 0,23-3 0,145-35 7,-171 34-50,-18 5-21,0 0 1,0 0-1,-1-1 0,1 1 1,0 0-1,-1 0 1,1 0-1,0 0 0,-1 0 1,1 0-1,0 0 1,0 0-1,-1 1 0,1-1 1,0 0-1,-1 0 1,1 1-1,0-1 0,-1 0 1,1 1-1,-1-1 1,1 0-1,0 1 0,-1-1 1,1 1-1,-1-1 1,1 1-1,-1-1 0,1 1 1,-1 0-1,0-1 1,1 1-1,-1-1 0,0 1 1,1 0-1,-1-1 1,0 1-1,0 0 0,0-1 1,0 1-1,0 0 1,1 0-1,-1-1 0,0 1 1,0 0-1,-1-1 1,1 2-1,0 0 27,0 0 0,1-1 0,-1 1-1,0 0 1,1-1 0,-1 1 0,1 0 0,-1-1 0,1 1 0,0-1-1,0 1 1,0-1 0,0 1 0,0-1 0,0 0 0,0 1 0,0-1-1,1 0 1,-1 0 0,3 2 0,0-1-372,1-1 0,-1 1 0,1-1 0,-1 0 0,1 0 0,0 0 0,6 0 0,36-4-7265,-15-7-5254</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7.165"/>
    </inkml:context>
    <inkml:brush xml:id="br0">
      <inkml:brushProperty name="width" value="0.025" units="cm"/>
      <inkml:brushProperty name="height" value="0.025" units="cm"/>
    </inkml:brush>
  </inkml:definitions>
  <inkml:trace contextRef="#ctx0" brushRef="#br0">10 0 13613,'0'0'9225,"-2"10"-8697,1-6-495,0-2 9,0 0 0,0 0 0,0 0 0,1 0 0,-1 0 0,1 1 0,-1-1 0,1 0 0,0 0 0,0 1 0,0-1 0,0 0 0,0 0 0,1 1 1,-1-1-1,1 0 0,-1 0 0,1 0 0,0 0 0,0 1 0,0-1 0,0 0 0,0-1 0,0 1 0,0 0 0,1 0 0,-1 0 0,1-1 0,0 1 0,-1-1 0,1 1 0,0-1 0,0 0 0,0 1 0,0-1 0,0 0 0,0 0 0,0 0 0,0-1 0,3 2 0,21 2 362,0-1-1,0-1 0,0-1 0,0-2 0,0 0 1,0-2-1,50-11 0,-30 6-276,-42 7-201,-1 0 0,1 0 1,0 1-1,0 0 0,-1 0 0,1 0 0,0 0 1,0 0-1,-1 1 0,1-1 0,0 1 1,-1 0-1,6 3 0,-4-1-349,0 1 1,-1 0-1,0 0 0,1 0 0,-1 0 1,-1 1-1,6 6 0,-5-6 40,0 0 0,1-1 0,-1 1-1,1-1 1,1-1 0,-1 1 0,0-1 0,1 1 0,0-2 0,-1 1-1,1-1 1,0 0 0,0 0 0,1 0 0,-1-1 0,11 1 0,-6-1-468,0-1 0,0 0 0,-1 0 0,1-1 0,0-1 0,-1 0 0,1 0 1,-1-1-1,13-5 0,20-13-4183</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7.507"/>
    </inkml:context>
    <inkml:brush xml:id="br0">
      <inkml:brushProperty name="width" value="0.025" units="cm"/>
      <inkml:brushProperty name="height" value="0.025" units="cm"/>
    </inkml:brush>
  </inkml:definitions>
  <inkml:trace contextRef="#ctx0" brushRef="#br0">139 228 9513,'0'0'5429,"-10"1"-3657,4-1-1470,0 2 0,-1-1-1,1 1 1,0-1-1,0 2 1,0-1-1,0 1 1,0 0-1,0 0 1,1 0-1,0 1 1,-1 0-1,1 0 1,1 1-1,-1-1 1,1 1-1,-1 0 1,1 0-1,1 0 1,-1 1-1,1-1 1,0 1-1,0 0 1,-3 10-1,5-15-234,1 0 1,0 1-1,-1-1 0,1 0 0,0 0 0,-1 1 0,1-1 1,0 0-1,0 0 0,0 1 0,0-1 0,0 0 0,0 1 1,1-1-1,-1 0 0,0 0 0,1 0 0,-1 1 0,1-1 0,-1 0 1,1 0-1,0 0 0,-1 0 0,1 0 0,0 0 0,0 0 1,-1 0-1,1 0 0,2 1 0,0 0-9,0-1 0,0 1-1,1-1 1,-1 0 0,0-1-1,0 1 1,1 0 0,-1-1 0,1 0-1,-1 0 1,5 0 0,8-2 22,1 0-1,-1-1 1,32-10 0,-9-1-45,0-3 0,0-1 0,-2-2 0,51-36 0,-67 41-13,0-1-1,-2 0 1,0-2-1,-1 0 1,0-1-1,-2-1 1,0-1-1,20-34 0,-27 27 12,-9 28-34,0 0 1,0-1-1,0 1 1,0 0-1,-1-1 0,1 1 1,0 0-1,0 0 1,0 0-1,0-1 0,0 1 1,-1 0-1,1 0 1,0 0-1,0-1 0,0 1 1,-1 0-1,1 0 1,0 0-1,0 0 1,0-1-1,-1 1 0,1 0 1,0 0-1,0 0 1,-1 0-1,1 0 0,0 0 1,-1 0-1,1 0 1,0 0-1,0 0 0,-1 0 1,1 0-1,0 0 1,0 0-1,-1 0 1,1 0-1,0 0 0,0 0 1,-1 0-1,1 0 1,0 1-1,0-1 0,-1 0 1,-3 2 24,0 1 0,-1-1 1,1 1-1,1 0 0,-1 0 1,0 0-1,1 1 0,-6 6 1,1 1 111,1-1 0,0 1 1,0 0-1,1 0 1,1 1-1,0 0 0,1 0 1,0 0-1,1 0 0,0 1 1,1 0-1,-1 18 1,3-25-210,0-1 1,0 1 0,1 0 0,0-1 0,0 1 0,0-1-1,1 1 1,0-1 0,0 0 0,0 0 0,1 0-1,-1 0 1,1 0 0,0 0 0,1-1 0,-1 1 0,1-1-1,0 0 1,0 0 0,0 0 0,1-1 0,-1 1 0,1-1-1,0 0 1,0-1 0,0 1 0,0-1 0,0 0 0,1 0-1,6 1 1,36 4-5789,2-6-5115</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9.065"/>
    </inkml:context>
    <inkml:brush xml:id="br0">
      <inkml:brushProperty name="width" value="0.025" units="cm"/>
      <inkml:brushProperty name="height" value="0.025" units="cm"/>
    </inkml:brush>
  </inkml:definitions>
  <inkml:trace contextRef="#ctx0" brushRef="#br0">428 18 13933,'0'0'3780,"-13"-5"-2947,7 3-750,2 0-45,1 1 0,-1-1 0,1 1 0,-1 0 0,0 0 0,1 0 0,-1 1 0,0-1 0,0 1 0,1 0 0,-1 0 0,0 0 1,0 0-1,0 1 0,1-1 0,-1 1 0,0 0 0,1 0 0,-1 1 0,0-1 0,1 1 0,0 0 0,-1 0 0,1 0 0,-6 5 1,-38 38 1203,2 2 1,1 2 0,3 2 0,-47 76-1,83-119-1157,0 0 0,0 0-1,0 0 1,1 1-1,0 0 1,1 0 0,0 0-1,0 0 1,1 1-1,0-1 1,1 1 0,0 13-1,1-21-81,0 0-1,0-1 0,0 1 1,1 0-1,-1 0 1,1-1-1,-1 1 0,1 0 1,-1-1-1,1 1 1,0-1-1,0 1 1,0-1-1,0 1 0,0-1 1,0 1-1,1-1 1,-1 0-1,0 0 1,1 0-1,-1 0 0,0 0 1,1 0-1,2 1 1,0 0 3,1-1 1,0 1-1,-1-1 1,1 0-1,0 0 1,0-1-1,0 0 1,9 0-1,1-1 25,0-1 0,-1-1 0,1 0 0,-1 0 0,18-8-1,-13 3-45,0-2 0,-1 1 0,0-2 0,-1 0 0,0-2 0,-1 1 0,0-2-1,-1 0 1,0-1 0,-1-1 0,14-21 0,-27 36 15,0-1 1,0 1-1,0-1 0,0 1 0,0-1 1,-1 0-1,1 1 0,-1-1 1,1 0-1,-1 1 0,0-1 1,1 0-1,-1 1 0,0-1 0,0 0 1,-1-2-1,1 3-1,0 0 1,-1 1-1,1-1 1,0 0-1,-1 1 1,1-1-1,-1 0 0,0 1 1,1-1-1,-1 1 1,1-1-1,-1 1 0,0-1 1,1 1-1,-1 0 1,0-1-1,0 1 0,1 0 1,-1-1-1,0 1 1,0 0-1,1 0 1,-1 0-1,-1 0 0,-3-1-5,0 1-1,-1 1 1,1-1-1,0 1 1,0 0-1,0 0 1,0 1-1,0-1 1,-6 4-1,-4 3 68,0 0 0,0 1 0,1 1 1,-16 14-1,25-20 40,0 0 0,1 1 0,-1-1-1,1 1 1,0 1 0,0-1 0,0 0 0,1 1 0,-1 0 0,2 0 0,-1 0 0,1 0 0,-4 12 0,7-17-96,-1-1 0,1 1 0,-1 0 0,1-1 0,-1 1 0,1 0 0,0-1 0,-1 1 0,1-1 0,0 1 0,-1 0 0,1-1-1,0 0 1,0 1 0,0-1 0,-1 0 0,1 1 0,0-1 0,0 0 0,0 0 0,0 0 0,-1 1 0,1-1 0,0 0 0,0 0 0,0 0 0,0-1 0,0 1 0,0 0 0,-1 0 0,3-1 0,32-3 98,-13-4-55,0 0 1,-1-2 0,0 0-1,-1-1 1,-1-1-1,36-28 1,36-22 54,-91 62-105,0 0 0,0 0 0,0 1 0,0-1 0,0 0 0,0 0 0,0 1 1,0-1-1,0 0 0,0 1 0,0-1 0,0 0 0,0 0 0,0 1 0,0-1 0,0 0 0,0 0 0,0 1 0,0-1 1,0 0-1,0 0 0,0 1 0,0-1 0,0 0 0,1 0 0,-1 0 0,0 1 0,0-1 0,0 0 0,0 0 1,1 0-1,-1 1 0,0-1 0,0 0 0,0 0 0,1 0 0,-1 0 0,0 0 0,0 1 0,1-1 0,-1 0 0,0 0 1,0 0-1,1 0 0,-1 0 0,0 0 0,0 0 0,1 0 0,-1 0 0,0 0 0,0 0 0,1 0 0,-1 0 1,0 0-1,0 0 0,1 0 0,-1-1 0,0 1 0,0 0 0,1 0 0,-1 0 0,-10 22 19,10-22-17,-25 44-26,16-31-106,1 0-1,0 1 1,1-1-1,1 2 1,0-1 0,0 1-1,2-1 1,0 1-1,-3 23 1,7-37-47,0 0 1,1 0 0,-1-1-1,0 1 1,1 0-1,-1-1 1,1 1 0,-1 0-1,1-1 1,-1 1-1,1-1 1,-1 1 0,1-1-1,-1 1 1,1-1 0,0 1-1,-1-1 1,1 1-1,0-1 1,-1 0 0,1 1-1,0-1 1,0 0-1,-1 0 1,1 0 0,0 1-1,0-1 1,-1 0-1,1 0 1,0 0 0,0 0-1,-1 0 1,1-1-1,0 1 1,0 0 0,0 0-1,-1 0 1,1-1 0,0 1-1,-1 0 1,1-1-1,0 1 1,-1 0 0,1-1-1,0 1 1,-1-1-1,2 0 1,21-18-5822</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0.745"/>
    </inkml:context>
    <inkml:brush xml:id="br0">
      <inkml:brushProperty name="width" value="0.025" units="cm"/>
      <inkml:brushProperty name="height" value="0.025" units="cm"/>
    </inkml:brush>
  </inkml:definitions>
  <inkml:trace contextRef="#ctx0" brushRef="#br0">37 440 16303,'7'2'1069,"0"0"1,1-1-1,-1 0 0,0 0 0,13 0 0,-10-2-676,0 0 0,1 0 1,-1-1-1,0 0 0,0-1 1,18-7-1,-22 7-312,1 1 0,-1-1 0,0-1-1,0 1 1,0-1 0,-1 0 0,1-1 0,-1 1-1,0-1 1,-1 0 0,1 0 0,-1 0-1,0-1 1,0 0 0,0 0 0,-1 0 0,0 0-1,0 0 1,3-10 0,-6 14-37,1 1-1,-1-1 1,1 1 0,-1-1 0,0 1 0,0-1-1,0 1 1,0-1 0,0 1 0,0-1-1,0 1 1,0-1 0,0 1 0,-1-1-1,1 1 1,-1-1 0,1 1 0,-1-1-1,0 1 1,1 0 0,-1-1 0,0 1-1,0 0 1,0 0 0,0 0 0,0-1 0,-1 0-1,-1 1-18,1 0-1,-1 0 1,1 0-1,-1 1 1,1-1-1,-1 0 0,0 1 1,1 0-1,-1 0 1,0 0-1,1 0 1,-1 0-1,0 0 0,-3 1 1,-4 1-37,0 1 1,-1 0-1,1 0 1,0 1 0,1 0-1,-1 1 1,-10 6-1,7 0 31,0 0 0,0 1 0,1 0 1,1 1-1,0 0 0,-18 28 0,25-33-14,-1-1 0,1 1 0,0 0 0,1 1 0,0-1 0,0 0 0,1 1 0,0 0 0,0 0 0,1-1 0,0 1 0,1 0 0,0 0 0,0 0 0,2 10 0,-1-16-5,1 0 0,-1-1 0,0 1 0,1 0-1,0-1 1,-1 1 0,1-1 0,0 0 0,0 1 0,1-1 0,-1 0 0,0 0 0,1 0 0,-1-1 0,1 1 0,-1-1 0,1 1 0,0-1 0,0 0 0,0 0 0,0 0 0,0 0 0,-1-1 0,1 1 0,1-1 0,-1 1 0,0-1 0,0 0 0,5-1 0,3 1 13,0-1 0,-1 0-1,1-1 1,-1 0 0,1 0 0,-1-1-1,14-6 1,1-4-218,-1-1-1,0-2 1,-2 0 0,1-1 0,36-38-1,90-117-1427,-105 118 1476,-28 35 182,5-4 146,-1-1-1,-2-1 0,0-1 0,-2 0 1,15-32-1,-30 57-106,-1-1 0,1 0 0,0 0 0,-1 1 0,1-1 0,-1 0 1,0 0-1,1 0 0,-1 0 0,0 0 0,0 0 0,0 1 0,-1-1 0,1-3 1,-1 4-50,1 1 1,0-1-1,-1 0 1,1 1-1,-1-1 1,1 1-1,-1-1 1,1 1-1,-1-1 1,1 1-1,-1-1 1,1 1-1,-1 0 1,0-1-1,1 1 1,-1 0 0,1-1-1,-1 1 1,0 0-1,0 0 1,1 0-1,-1-1 1,0 1-1,1 0 1,-2 0-1,-3 1-20,1-1 1,0 1-1,0 0 0,0 0 0,0 1 0,0-1 1,0 1-1,0-1 0,0 1 0,1 1 0,-5 2 1,-23 19 82,1 2 1,1 1 0,1 1-1,2 1 1,1 2-1,2 0 1,0 2 0,3 0-1,0 2 1,-27 68 0,43-92-52,0 0 1,1 0-1,1 0 1,-1 1-1,2-1 1,-1 19-1,2-28-24,0 1-1,0 0 1,1 0 0,-1 0-1,1-1 1,0 1 0,-1 0-1,1-1 1,0 1 0,1-1-1,-1 1 1,0-1 0,1 0-1,0 1 1,-1-1 0,1 0-1,0 0 1,0 0 0,0 0-1,0 0 1,0-1 0,1 1-1,-1-1 1,1 1 0,-1-1-1,1 0 1,-1 0-1,1 0 1,-1 0 0,1 0-1,5 0 1,7 1-303,-1 0-1,1-1 0,0 0 1,0-1-1,-1-1 1,1 0-1,0-1 1,17-5-1,-18 3-1436,1-1-1,-2 0 1,1-1-1,22-14 1,9-11-6831</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119"/>
    </inkml:context>
    <inkml:brush xml:id="br0">
      <inkml:brushProperty name="width" value="0.025" units="cm"/>
      <inkml:brushProperty name="height" value="0.025" units="cm"/>
    </inkml:brush>
  </inkml:definitions>
  <inkml:trace contextRef="#ctx0" brushRef="#br0">231 195 18481,'-13'6'1372,"-9"6"-743,0 1-1,1 0 0,1 2 0,-24 21 0,36-30-373,0 1-1,1 0 1,-1 1 0,2-1-1,-1 1 1,1 1 0,1-1 0,-1 1-1,2 0 1,-1 0 0,1 1 0,0 0-1,1-1 1,-4 21 0,7-29-256,0 1 1,0-1-1,0 0 1,0 0-1,1 0 1,-1 1-1,0-1 1,1 0-1,-1 0 1,1 0-1,-1 0 1,1 0-1,-1 0 1,1 0-1,0 0 1,0 0-1,-1 0 1,1 0-1,0 0 1,0 0-1,0 0 1,0-1-1,0 1 1,0 0-1,0-1 1,0 1-1,0-1 1,1 1-1,-1-1 1,0 0-1,0 1 1,0-1-1,1 0 1,-1 0-1,0 0 1,0 0-1,3 0 1,3 0 10,0 0 0,0 0 0,0-1 1,0 0-1,11-3 0,-2-2 25,0 0-1,-1-1 1,0-1-1,0 0 1,-1-1-1,0-1 1,24-21-1,2-6-49,39-47 0,17-33 50,-83 99 2,-1-1 0,0 0-1,-1 0 1,14-36 0,-26 55-20,1 0 0,0 0-1,0 0 1,-1 0 0,1 0 0,0 0 0,0 0-1,-1 1 1,1-1 0,0 0 0,0 0 0,-1 0 0,1 0-1,0-1 1,0 1 0,-1 0 0,1 0 0,0 0 0,0 0-1,-1 0 1,1 0 0,0 0 0,0 0 0,0 0 0,-1-1-1,1 1 1,0 0 0,0 0 0,0 0 0,-1 0 0,1-1-1,0 1 1,0 0 0,0 0 0,0 0 0,0-1 0,-1 1-1,1 0 1,0 0 0,0-1 0,0 1 0,0 0 0,0 0-1,0-1 1,0 1 0,0 0 0,0-1 0,-20 21 164,19-20-172,-39 43 134,2 2 0,-49 74-1,76-101-136,0 0 0,1 0-1,1 1 1,1 0 0,1 1 0,0 0-1,1 0 1,2 1 0,0-1 0,-2 34-1,6-49-285,0 0 0,0 0 0,0-1 0,1 1 0,0 0 0,2 9 0,9-1-3190,10-10-3506,1-6-3888</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519"/>
    </inkml:context>
    <inkml:brush xml:id="br0">
      <inkml:brushProperty name="width" value="0.025" units="cm"/>
      <inkml:brushProperty name="height" value="0.025" units="cm"/>
    </inkml:brush>
  </inkml:definitions>
  <inkml:trace contextRef="#ctx0" brushRef="#br0">229 1 15631,'-10'8'2471,"-10"12"-1488,1 0-1,1 1 0,0 1 1,2 1-1,1 1 0,0 0 1,2 1-1,-12 30 0,13-23-380,1 0 0,1 0-1,2 1 1,2 0-1,0 1 1,0 62 0,6-95-601,0 0 1,0 0 0,0 0-1,0 0 1,0 0 0,0 0-1,0 0 1,1 1 0,-1-1-1,0 0 1,1 0 0,-1 0-1,1 0 1,-1 0 0,1-1-1,0 1 1,-1 0 0,1 0-1,0 0 1,0 0 0,0-1-1,-1 1 1,1 0 0,0-1 0,0 1-1,0-1 1,0 1 0,0-1-1,0 1 1,0-1 0,0 0-1,0 1 1,0-1 0,0 0-1,1 0 1,-1 0 0,0 0-1,0 0 1,0 0 0,0 0-1,0 0 1,0 0 0,0 0-1,0-1 1,0 1 0,1-1-1,-1 1 1,0 0 0,1-2-1,6-1 8,-1 0 1,1 0-1,-1-1 0,0 0 0,12-9 1,84-82-645,-39 34 431,-63 60 200,-1 0 0,1 1 0,0-1 0,-1 0 0,1 0 0,0 0 0,0 0-1,0 1 1,0-1 0,0 1 0,0-1 0,0 0 0,0 1 0,0-1 0,0 1-1,0 0 1,0-1 0,0 1 0,1 0 0,-1 0 0,0 0 0,2 0-1,-3 1 2,0 0-1,1 0 0,-1 0 0,0 0 1,1 0-1,-1 0 0,0 0 0,0 0 1,0 0-1,0 0 0,0 0 0,0 0 1,0 0-1,-1 0 0,1 0 0,0 0 0,-1 0 1,0 1-1,-21 55 203,6-28-68,10-18-54,0 0 0,1 1 1,0-1-1,0 1 0,1 0 1,-4 21-1,8-32-105,0 0 0,0-1 0,0 1-1,0 0 1,0-1 0,0 1 0,0 0-1,0-1 1,0 1 0,0 0 0,0-1 0,1 1-1,-1-1 1,0 1 0,0 0 0,1-1 0,-1 1-1,0-1 1,1 1 0,-1-1 0,0 1-1,1-1 1,-1 1 0,1-1 0,-1 1 0,1-1-1,-1 1 1,1-1 0,-1 0 0,1 1 0,0-1-1,-1 0 1,2 1 0,25-3-2317,27-20-4067,-16-6-533,2-7-2846</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861"/>
    </inkml:context>
    <inkml:brush xml:id="br0">
      <inkml:brushProperty name="width" value="0.025" units="cm"/>
      <inkml:brushProperty name="height" value="0.025" units="cm"/>
    </inkml:brush>
  </inkml:definitions>
  <inkml:trace contextRef="#ctx0" brushRef="#br0">243 1 17873,'0'0'1644,"-14"7"347,-16 9-257,1 2-1,-32 25 1,50-35-1257,1 0 1,0 1 0,0 1-1,1 0 1,0 0 0,0 0 0,1 1-1,1 1 1,-12 23 0,18-33-473,0 0 0,0 0 0,0 0 0,1 0 1,-1 0-1,1 0 0,-1 0 0,1 0 0,0 0 1,0 0-1,0 0 0,0 0 0,0 0 0,0 0 0,1 0 1,-1 0-1,1 0 0,-1 0 0,1 0 0,0 0 0,1 2 1,-1-2 1,1-1 0,-1 0 0,1 0 0,-1 0 0,1 0 0,-1 0 0,1 0 0,-1 0 0,1-1 0,0 1 0,0-1 0,-1 1 0,1-1 0,0 1 0,0-1 0,0 0 0,0 0 0,3 0 0,2-1-1,1 0 0,-1 0 0,0-1 0,1 0 1,-1 0-1,0 0 0,0-1 0,0 0 0,-1-1 1,10-5-1,4-9-145,0-1 0,-1-1 0,-1-1 1,-2 0-1,0-1 0,24-44 0,-99 187-100,53-107 297,0 1 1,2 0 0,0 1-1,0-1 1,2 1-1,-2 23 1,4-37-65,0-1 0,0 0 0,0 1 0,0-1 0,0 1 0,0-1 0,1 0 0,-1 1 0,0-1 0,1 1 0,-1-1-1,1 0 1,0 0 0,-1 1 0,1-1 0,0 0 0,0 0 0,0 0 0,-1 0 0,1 0 0,0 0 0,1 0 0,-1 0 0,0 0 0,0 0 0,0 0 0,0-1 0,1 1 0,-1 0 0,0-1 0,1 1 0,-1-1 0,0 0-1,1 1 1,-1-1 0,1 0 0,-1 0 0,0 0 0,1 0 0,-1 0 0,1 0 0,-1 0 0,0-1 0,1 1 0,-1 0 0,1-1 0,-1 1 0,2-2 0,7-1-456,-1 0-1,0-1 1,1 0 0,-1-1 0,13-9-1,-3 0-1434,0-2-1,-1 0 0,0-1 0,-2-1 0,16-21 1,9-17-4814</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2.425"/>
    </inkml:context>
    <inkml:brush xml:id="br0">
      <inkml:brushProperty name="width" value="0.025" units="cm"/>
      <inkml:brushProperty name="height" value="0.025" units="cm"/>
    </inkml:brush>
  </inkml:definitions>
  <inkml:trace contextRef="#ctx0" brushRef="#br0">198 0 13325,'0'0'8178,"-3"9"-6699,-22 50 1494,-19 77 1,-10 77-666,19-70-1771,5-37 408,30-155-943,1-16-617,-8-65 0,18 121-8598,-1 2 4151,-1-1-911</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7.235"/>
    </inkml:context>
    <inkml:brush xml:id="br0">
      <inkml:brushProperty name="width" value="0.025" units="cm"/>
      <inkml:brushProperty name="height" value="0.025" units="cm"/>
    </inkml:brush>
  </inkml:definitions>
  <inkml:trace contextRef="#ctx0" brushRef="#br0">48 97 7783,'0'0'4346,"-8"9"-2157,-23 27-326,30-35-1715,1-1 0,-1 1 1,1-1-1,-1 1 0,0 0 1,1-1-1,-1 1 0,1 0 1,-1-1-1,1 1 0,0 0 0,-1 0 1,1 0-1,0-1 0,-1 1 1,1 0-1,0 0 0,0 0 1,0 0-1,0-1 0,0 1 1,0 0-1,0 0 0,0 0 1,0 0-1,0 1 0,1-2-49,0 1 0,0-1-1,0 1 1,0-1 0,0 0-1,-1 1 1,1-1 0,0 0-1,0 0 1,0 1 0,0-1 0,0 0-1,0 0 1,0 0 0,0 0-1,0 0 1,0 0 0,1-1-1,45-11 1608,82-38 164,66-21-1028,-165 62-1351,0 1 0,1 2 0,0 2-1,52-2 1,-78 6-409,7 0-589,-8 4-3382,-3 0-1351</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3.065"/>
    </inkml:context>
    <inkml:brush xml:id="br0">
      <inkml:brushProperty name="width" value="0.025" units="cm"/>
      <inkml:brushProperty name="height" value="0.025" units="cm"/>
    </inkml:brush>
  </inkml:definitions>
  <inkml:trace contextRef="#ctx0" brushRef="#br0">226 0 13100,'0'0'8173,"-5"9"-6961,-147 307 6577,147-306-7703,-42 95 404,43-94-452,1 0 1,0 0 0,0 1 0,1-1 0,1 1 0,0-1-1,1 23 1,1-31-37,0 0-1,0 1 1,0-1-1,0 0 0,0 0 1,1 0-1,-1 0 1,1-1-1,0 1 1,-1 0-1,1-1 1,1 1-1,-1-1 1,0 0-1,1 0 1,-1 1-1,1-2 0,-1 1 1,1 0-1,0 0 1,0-1-1,0 0 1,0 1-1,0-1 1,0 0-1,0-1 1,0 1-1,1 0 1,-1-1-1,0 0 0,6 0 1,2 1-125,0-1-1,-1 0 1,1-1 0,0 0 0,0-1-1,-1 0 1,1-1 0,14-5 0,-7-1-906,-1 0 0,22-15-1,6-11-4312,-8 2-1944</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3.926"/>
    </inkml:context>
    <inkml:brush xml:id="br0">
      <inkml:brushProperty name="width" value="0.025" units="cm"/>
      <inkml:brushProperty name="height" value="0.025" units="cm"/>
    </inkml:brush>
  </inkml:definitions>
  <inkml:trace contextRef="#ctx0" brushRef="#br0">110 1 14798,'0'0'7976,"-4"11"-6514,-20 52-141,4 2-1,2 0 0,3 1 1,3 1-1,-5 89 0,20-136-1264,4-17 132,-5-4-164,-1 0-1,1-1 0,-1 0 1,1 1-1,-1-1 1,0 0-1,0 0 0,0 1 1,1-1-1,-2 0 0,1 0 1,0 0-1,1-4 1,4-23-20,-1 1-1,-1 0 1,-1-1 0,-3-54 0,0 58-18,1 28 5,-1 0 0,1 1 1,0-1-1,1 0 0,-1 0 0,0 1 0,1-1 1,0 0-1,0-1 0,0 1 0,0 0 0,0 0 1,0-1-1,1 0 0,-1 1 0,1-1 0,4 3 1,2 2 20,1-1 1,0 0-1,0 0 0,11 4 1,-9-6-7,-1 0 0,1-1 0,1 0 0,-1-1 0,0-1 0,0 0 0,1 0 0,-1-1 0,1 0 0,-1-2 0,22-3 0,-2-4 8,0-1 0,0-1 0,31-17 0,-62 28-15,0-1 0,-1 1 0,1-1 1,0 1-1,-1 0 0,1-1 0,0 1 0,0 0 0,-1 0 1,1 0-1,0-1 0,0 1 0,-1 0 0,1 0 0,0 0 0,0 0 1,0 0-1,-1 0 0,1 1 0,0-1 0,0 0 0,-1 0 0,1 1 1,0-1-1,0 0 0,-1 1 0,1-1 0,0 1 0,7 19-50,-8-18 49,0 0 0,0 1 0,0-2-1,1 1 1,-1 0 0,1 0 0,-1 0 0,1 0 0,0 0 0,0 0 0,0 0 0,0-1 0,0 1 0,0 0 0,1-1 0,-1 1 0,0-1-1,1 0 1,-1 1 0,1-1 0,-1 0 0,1 0 0,0 0 0,3 2 0,12 1-56,1-2 0,0 1 0,0-2 0,1 0 0,-1-2 0,33-3 0,39-1-1389,-88 6 1427,-1-1-1,1 1 0,0 0 1,-1-1-1,1 1 1,-1 0-1,1 0 0,-1 0 1,0 0-1,1 0 0,-1 0 1,0 0-1,0 0 0,1 0 1,-1 1-1,0-1 0,0 0 1,0 1-1,-1-1 0,1 1 1,0 0-1,-1-1 0,1 1 1,-1-1-1,1 1 0,-1 0 1,0-1-1,1 1 0,-1 0 1,0-1-1,0 1 0,-1 2 1,-2 62 84,3-65-66,-2 13 13,-5 31 125,2 0 0,2 0 0,1 1 0,3-1 1,8 57-1,-5-85-116,-1 0 1,-1 0 0,-1 1 0,0-1-1,-3 24 1,1-37 30,1-1 1,-1 1-1,0 0 0,0 0 1,0-1-1,-1 1 1,1 0-1,-1-1 0,0 1 1,0-1-1,0 0 0,0 0 1,-1 0-1,1 0 1,-1 0-1,0 0 0,1-1 1,-1 1-1,-1-1 0,1 0 1,0 0-1,-1 0 1,1 0-1,-1-1 0,1 1 1,-1-1-1,0 0 0,1 0 1,-8 1-1,5-1-43,1 0 0,-1-1 0,0 1 0,0-1-1,0 0 1,0-1 0,0 1 0,0-1 0,1 0 0,-1-1 0,0 1-1,1-1 1,-1 0 0,1-1 0,-1 1 0,-7-6 0,8 4-10,0-1 0,0 0 0,1 0 1,-1 0-1,1-1 0,0 1 0,1-1 0,-1 0 1,1 0-1,0 0 0,1 0 0,0-1 1,0 1-1,-2-10 0,0-5-87,1-1 0,0 1 0,2-1 1,1 0-1,0 0 0,2 0 0,0 1 0,2-1 0,0 1 1,1 0-1,1 0 0,2 0 0,17-37 0,-9 29-298,0 1 0,2 1-1,1 0 1,1 1 0,1 1-1,2 1 1,0 2 0,44-35-1,-29 29-5351,-3-1-2402</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4.256"/>
    </inkml:context>
    <inkml:brush xml:id="br0">
      <inkml:brushProperty name="width" value="0.025" units="cm"/>
      <inkml:brushProperty name="height" value="0.025" units="cm"/>
    </inkml:brush>
  </inkml:definitions>
  <inkml:trace contextRef="#ctx0" brushRef="#br0">127 0 22101,'0'0'4388,"-4"69"-4324,0-33-128,-1 1-2883,0 2-4644</inkml:trace>
  <inkml:trace contextRef="#ctx0" brushRef="#br0" timeOffset="1">34 615 15439,'0'0'13741,"-34"54"-12108,34-44-800,0-2-705,0-5-1057</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4:45.151"/>
    </inkml:context>
    <inkml:brush xml:id="br0">
      <inkml:brushProperty name="width" value="0.025" units="cm"/>
      <inkml:brushProperty name="height" value="0.025" units="cm"/>
    </inkml:brush>
  </inkml:definitions>
  <inkml:trace contextRef="#ctx0" brushRef="#br0">0 0 8456,'0'0'3950,"12"2"-3757,78 6 986,179-10 0,-95-2 199,523 33 536,-221-4-550,1248-14 272,-997-14-1580,915 17 852,777-7-674,-1344-10 995,-621 21-346,-155-3-683,-350-15-5164,29 0-642</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3.732"/>
    </inkml:context>
    <inkml:brush xml:id="br0">
      <inkml:brushProperty name="width" value="0.025" units="cm"/>
      <inkml:brushProperty name="height" value="0.025" units="cm"/>
    </inkml:brush>
  </inkml:definitions>
  <inkml:trace contextRef="#ctx0" brushRef="#br0">0 91 9065,'77'-3'5043,"45"-7"-3519,3-1-1205,904-13 2157,-582 20 45,-31 2-989,314-10-406,-729 12-1143,-1 0-39,0 1 1,0-1-1,1 0 1,-1 0-1,0 0 0,1 0 1,-1 0-1,0 0 1,1 0-1,-1 0 1,0 0-1,1 0 0,-1 0 1,0 0-1,1 0 1,-1 0-1,0 0 1,1 0-1,-1 0 0,0 0 1,1 0-1,-1-1 1,0 1-1,1 0 1,-1 0-1,0 0 0,0 0 1,1-1-1,-1 1 1,0 0-1,0 0 1,1-1-1,-1 1 1,0 0-1,0-1 0,0 1 1,0 0-1,1 0 1,-1-1-1,0 1 1,0 0-1,0-1 0,0 1 1,0 0-1,0-1 1,0 1-1,0 0 1,0-1-1,0 1 0,0 0 1,0-1-1,0 1 1,0 0-1,0-1 1,0 1-1,0 0 0,-1-1 1,-8-14-4904</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4.694"/>
    </inkml:context>
    <inkml:brush xml:id="br0">
      <inkml:brushProperty name="width" value="0.025" units="cm"/>
      <inkml:brushProperty name="height" value="0.025" units="cm"/>
    </inkml:brush>
  </inkml:definitions>
  <inkml:trace contextRef="#ctx0" brushRef="#br0">0 409 13196,'0'0'8489,"54"-65"-8105,-11 31-192,11-6-32,7-4-32,4-2-64,-7 2-64,-2 3 0,-9 10-928,-14 4-1699,-9 8-2466,-11 2-5925</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5.081"/>
    </inkml:context>
    <inkml:brush xml:id="br0">
      <inkml:brushProperty name="width" value="0.025" units="cm"/>
      <inkml:brushProperty name="height" value="0.025" units="cm"/>
    </inkml:brush>
  </inkml:definitions>
  <inkml:trace contextRef="#ctx0" brushRef="#br0">63 0 13741,'0'0'6417,"-1"12"-5013,-4 20-433,-18 58 0,15-67-925,2 1 0,0 0 0,1 0 1,1 0-1,1 1 0,2-1 0,2 43 0,11-41-1926,4-17-6383,-10-9 363</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5.473"/>
    </inkml:context>
    <inkml:brush xml:id="br0">
      <inkml:brushProperty name="width" value="0.025" units="cm"/>
      <inkml:brushProperty name="height" value="0.025" units="cm"/>
    </inkml:brush>
  </inkml:definitions>
  <inkml:trace contextRef="#ctx0" brushRef="#br0">33 193 10858,'0'0'5531,"-6"-10"-3204,-19-32-773,25 40-1492,-1 1 0,1 0 1,0-1-1,0 1 0,-1 0 1,1-1-1,0 1 0,0-1 1,0 1-1,0-1 0,0 1 1,1 0-1,-1-1 0,0 1 1,1 0-1,-1-1 0,1 1 1,-1 0-1,1-1 0,0 1 1,-1 0-1,1 0 0,0 0 0,0 0 1,0-1-1,0 1 0,0 0 1,2-1-1,35-22 544,-29 20-409,15-8-25,-1 0 0,1 2 0,1 1 0,47-11 0,-55 17-97,1 0 1,0 1-1,0 0 0,0 2 1,0 0-1,0 1 1,34 6-1,-47-6-46,-1 0 1,1 1-1,-1-1 1,0 1-1,1 0 0,-1 0 1,0 1-1,0-1 1,0 1-1,0 0 0,-1 0 1,1 0-1,-1 0 1,0 1-1,0 0 0,0-1 1,0 1-1,-1 0 1,1 0-1,-1 0 1,0 1-1,0-1 0,-1 0 1,1 1-1,-1-1 1,0 1-1,0 0 0,0-1 1,-1 1-1,0 0 1,0 4-1,0 2 79,-1-1 0,-1 1-1,1-1 1,-2 0 0,1 0 0,-1 0 0,-1 0-1,0 0 1,0-1 0,-1 0 0,0 0 0,0 0 0,-8 9-1,-2-1 422,-1-1-1,-1 0 1,0-1-1,-2-1 1,1-1-1,-23 12 1,25-16-310,0-1 1,0 0-1,0-2 1,-1 0-1,0-1 1,0 0-1,0-1 1,-25 1-1,39-4-203,0-1 1,1 0-1,-1 0 0,0 0 0,0-1 1,1 1-1,-1-1 0,0 1 0,1-1 1,-1 0-1,1 0 0,-1 0 0,1 0 1,-1-1-1,1 1 0,0 0 0,0-1 1,-1 0-1,1 0 0,0 0 0,1 1 1,-4-5-1,3 3-158,0-1 1,1 1-1,0-1 1,-1 0 0,1 1-1,0-1 1,1 0-1,-1 0 1,1 0-1,-1 0 1,1 1-1,0-1 1,1 0-1,-1 0 1,2-6-1,-2 8-105,1 0 0,0 0 0,0 0 0,-1 0-1,1 0 1,0 1 0,0-1 0,0 0 0,1 1-1,-1-1 1,0 1 0,1-1 0,-1 1 0,1 0-1,-1-1 1,1 1 0,0 0 0,-1 0 0,1 0-1,0 0 1,0 0 0,0 1 0,2-2 0,51-7-9079,-40 8 5569,15-2-5788</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6.104"/>
    </inkml:context>
    <inkml:brush xml:id="br0">
      <inkml:brushProperty name="width" value="0.025" units="cm"/>
      <inkml:brushProperty name="height" value="0.025" units="cm"/>
    </inkml:brush>
  </inkml:definitions>
  <inkml:trace contextRef="#ctx0" brushRef="#br0">0 122 13325,'0'0'13532,"12"-2"-13233,-4 0-226,0 0 0,0 0 0,0-1 0,0 0-1,0 0 1,0-1 0,7-5 0,-11 6-30,-1 1-1,0-1 1,0 1 0,-1-1-1,1 0 1,0 0 0,-1 0-1,0-1 1,1 1 0,-1 0-1,-1-1 1,1 1 0,0-1-1,-1 0 1,0 0 0,0 0-1,0 1 1,0-1 0,-1 0-1,1 0 1,-1-5 0,0 9-42,0 0 1,0-1-1,0 1 0,0-1 1,0 1-1,1 0 1,-1-1-1,0 1 1,0-1-1,0 1 0,0 0 1,-1-1-1,1 1 1,0-1-1,0 1 1,0 0-1,0-1 0,0 1 1,0-1-1,-1 1 1,1 0-1,0-1 1,0 1-1,-1 0 0,1-1 1,0 1-1,0 0 1,-1-1-1,1 1 1,0 0-1,-1 0 0,1-1 1,0 1-1,-1 0 1,1 0-1,-1 0 0,1 0 1,0-1-1,-1 1 1,0 0-1,-17 11 24,-13 27-23,29-35-2,-26 47-28,27-48 26,0 1 1,0-1 0,0 1-1,0-1 1,0 1-1,0 0 1,1 0 0,-1-1-1,1 1 1,0 0 0,0 0-1,0-1 1,0 1-1,1 0 1,-1 0 0,1-1-1,1 5 1,-2-6 3,1 0-1,0 0 1,0 0 0,0 0 0,0 0-1,1-1 1,-1 1 0,0 0 0,0-1-1,0 1 1,1 0 0,-1-1 0,0 0 0,0 1-1,1-1 1,-1 0 0,0 0 0,1 1-1,-1-1 1,2 0 0,32-2 120,-27 2-57,10-3-10,-1 0 0,0-1-1,0-1 1,-1-1 0,1 0 0,-1-1-1,17-10 1,-10 5-23,0 2 0,31-10 0,-53 19-36,-1 1 1,0 0 0,1 0-1,-1 0 1,1 0 0,-1-1-1,1 1 1,-1 0-1,1 0 1,-1 0 0,1 0-1,-1 0 1,1 0-1,-1 0 1,1 1 0,-1-1-1,1 0 1,-1 0-1,0 0 1,1 0 0,-1 1-1,1-1 1,-1 0-1,1 0 1,-1 1 0,0-1-1,1 0 1,-1 1-1,0-1 1,1 0 0,-1 1-1,0-1 1,1 1-1,-1-1 1,0 0 0,0 1-1,0-1 1,1 1-1,-1 25 139,-17 31 218,15-54-356,2-3 19,0 0-1,0 1 1,0-1-1,0 0 1,-1 1 0,1-1-1,0 0 1,0 1-1,0-1 1,0 1-1,0-1 1,0 0-1,0 1 1,0-1 0,0 0-1,0 1 1,0-1-1,0 0 1,0 1-1,0-1 1,1 0-1,-1 1 1,0-1-1,0 0 1,0 1 0,0-1-1,1 0 1,-1 1-1,0-1 1,0 0-1,1 0 1,-1 1-1,0-1 1,0 0 0,1 0-1,-1 1 1,0-1-1,1 0 1,-1 0-1,0 0 1,1 0-1,-1 0 1,0 1 0,1-1-1,-1 0 1,26-3 645,31-16 94,-55 19-746,60-27 182,-38 15-189,0 2 1,1 0-1,0 2 0,27-5 1,-51 12-16,-1 1 0,1 0 0,0 0 0,-1 0-1,1 0 1,-1 0 0,1 0 0,0 0 0,-1 0 0,1 0 0,0 0 0,-1 0 0,1 0 0,-1 0 0,1 0 0,0 0 0,-1 1 0,1-1 0,-1 0 0,1 1 0,0-1 0,-1 0 0,1 1-1,-1-1 1,1 0 0,-1 1 0,0-1 0,1 1 0,-1-1 0,1 1 0,-1 0 0,2 20-141,-3-20 47,1 1-1,0-1 1,-1 0-1,1 0 1,0 1-1,0-1 1,0 0-1,0 1 1,0-1-1,0 0 1,0 1-1,0-1 1,1 0-1,-1 0 1,0 1-1,1-1 1,-1 0-1,1 0 1,-1 0-1,1 0 1,0 1-1,-1-1 1,1 0-1,0 0 1,0 0-1,0 0 1,0-1-1,0 1 1,0 0-1,0 0 1,0 0-1,0-1 1,0 1-1,1-1 1,1 2-1,7-1-1428,1 0-1,-1 0 1,1-1 0,-1 0-1,0 0 1,1-2 0,-1 1-1,0-1 1,16-5-1,12-8-6113</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6.789"/>
    </inkml:context>
    <inkml:brush xml:id="br0">
      <inkml:brushProperty name="width" value="0.025" units="cm"/>
      <inkml:brushProperty name="height" value="0.025" units="cm"/>
    </inkml:brush>
  </inkml:definitions>
  <inkml:trace contextRef="#ctx0" brushRef="#br0">193 181 12268,'0'0'4484,"-8"0"-1084,-3 0-2833,0 1-1,0 0 1,-1 1-1,1 0 0,0 1 1,1 0-1,-12 5 0,16-6-382,0 0 1,1 1-1,0-1 0,-1 1 0,1 1 0,0-1 0,0 0 0,0 1 0,1 0 0,-1 0 0,1 1 0,0-1 1,0 1-1,1 0 0,0 0 0,-5 9 0,8-14-183,-1 1 0,1 0 0,0 0 0,-1 0 0,1 0 0,0 0 0,0 0 0,0-1 0,0 1 0,0 0 0,0 0 0,0 0 0,0 0 0,0 0 0,0 0 0,1 0 0,-1-1 0,0 1 0,1 0 0,-1 0 0,0 0 0,1 0 0,-1-1 0,1 1 1,-1 0-1,1-1 0,0 1 0,-1 0 0,1-1 0,0 2 0,2-1 4,0 1 1,-1-1 0,1 0 0,0 0 0,0 0-1,0 0 1,0-1 0,-1 1 0,6 0-1,4 0-11,0-1 0,0-1 0,0 0 0,13-2 0,-15 0-65,0-1 1,0 1 0,0-2 0,0 0-1,-1 0 1,12-9 0,40-19 92,-60 35-10,0 0 0,-1 0 1,1 0-1,-1 0 0,0 0 0,1 0 0,-1 0 1,0 1-1,0-1 0,0 0 0,0 0 0,-1 0 1,0 2-1,2 21 228,0-24-230,0 0 1,0 1-1,1-1 1,-1 0-1,0-1 1,1 1-1,-1 0 0,1 0 1,-1-1-1,1 1 1,-1 0-1,1-1 1,-1 0-1,1 1 1,-1-1-1,1 0 0,0 0 1,2 0-1,40 0 156,-29-1-103,70-2-891,2-10-3365,-69 10 2124,-1-1 0,0-1 0,-1-1 0,1-1 1,-1 0-1,-1-1 0,29-18 0,-29 10 3590,-15 16-1404,0 0-1,0 0 1,0 0-1,0 0 1,0-1 0,0 1-1,0 0 1,0 0-1,0 0 1,0 0 0,0-1-1,0 1 1,0 0-1,0 0 1,0 0-1,0 0 1,0-1 0,0 1-1,0 0 1,0 0-1,0 0 1,0 0 0,0 0-1,-1-1 1,1 1-1,0 0 1,0 0 0,0 0-1,0 0 1,0 0-1,0 0 1,-1 0 0,1-1-1,0 1 1,0 0-1,0 0 1,0 0 0,-1 0-1,1 0 1,0 0-1,0 0 1,0 0 0,0 0-1,-1 0 1,1 0-1,0 0 1,0 0-1,0 0 1,0 0 0,0 0-1,-1 0 1,-19 7 5589,5 4-7150,13-9 1592,-3 1 223,2 1 0,-1-1 0,0 1-1,1 0 1,-1 0 0,1 0-1,0 0 1,1 1 0,-1-1 0,1 1-1,-1 0 1,2 0 0,-1-1-1,0 1 1,-1 10 0,3-14-334,1 0 0,-1 0-1,1 0 1,-1 0 0,1 0 0,-1 0 0,1 0 0,0 0-1,-1 0 1,1 0 0,0 0 0,0-1 0,-1 1 0,1 0-1,0-1 1,0 1 0,0 0 0,0-1 0,0 1 0,0-1-1,0 0 1,0 1 0,0-1 0,0 0 0,0 0 0,0 1-1,1-1 1,-1 0 0,0 0 0,0 0 0,0 0 0,2-1-1,42-1 575,-44 2-595,14-3 99,0-1 1,0 0 0,0-1 0,-1-1 0,0 0-1,0-1 1,0-1 0,-1 0 0,0-1-1,0 0 1,-1-1 0,12-12 0,2-4-19,-1-1 1,-1-1-1,40-61 1,-62 86-109,0 0 0,0-1 0,-1 1 0,1-1 0,-1 1 0,0-1 1,0 1-1,1-5 0,-2 8 7,0 0 0,0 0 1,0-1-1,0 1 0,0 0 1,0 0-1,0 0 0,0 0 0,0-1 1,0 1-1,0 0 0,0 0 1,0 0-1,0 0 0,0-1 0,0 1 1,0 0-1,0 0 0,0 0 1,0 0-1,-1 0 0,1-1 1,0 1-1,0 0 0,0 0 0,0 0 1,0 0-1,0 0 0,-1 0 1,1 0-1,0 0 0,0 0 0,0-1 1,0 1-1,0 0 0,-1 0 1,1 0-1,0 0 0,0 0 0,0 0 1,0 0-1,-1 0 0,1 0 1,0 0-1,0 0 0,0 0 1,0 0-1,-1 0 0,1 0 0,0 0 1,0 1-1,-18 12-95,9-6 234,1 1 1,1 1-1,0-1 0,0 1 0,0 1 1,1-1-1,1 1 0,-1 0 0,2 0 0,-1 1 1,2-1-1,-1 1 0,1 0 0,1 0 1,0 0-1,1 0 0,-1 22 0,3-28-128,0-1-1,0 0 0,0 0 0,1 0 0,0 0 0,-1 0 0,1 0 1,1 0-1,-1-1 0,0 1 0,1-1 0,0 1 0,0-1 1,0 0-1,0 0 0,1-1 0,-1 1 0,1-1 0,-1 1 0,1-1 1,0 0-1,0 0 0,0-1 0,0 1 0,0-1 0,5 1 0,57 12-2065,-7-12-4370,-2-4-4253</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7.560"/>
    </inkml:context>
    <inkml:brush xml:id="br0">
      <inkml:brushProperty name="width" value="0.025" units="cm"/>
      <inkml:brushProperty name="height" value="0.025" units="cm"/>
    </inkml:brush>
  </inkml:definitions>
  <inkml:trace contextRef="#ctx0" brushRef="#br0">469 2 6790,'0'0'9513,"-9"-1"-7687,7 1-1719,-1 0 1,1 0-1,-1 0 0,1 0 0,-1 0 0,1 0 1,-1 1-1,1-1 0,-1 1 0,1 0 0,-3 1 1,1 0 40,2 1 0,-1-1 0,0 0 0,0 1 0,1 0 0,-1 0 0,1 0 0,0 0 0,0 0 0,-3 6 0,-30 45 793,-2-1 0,-2-2 0,-3-1 0,-78 71 0,63-65-30,55-54-881,-7 6 122,1 1 1,0 0 0,0 1 0,0 0 0,-9 17-1,16-25-150,0 0 1,0 0-1,0 1 0,1-1 0,-1 0 0,1 1 0,-1-1 0,1 1 0,0-1 0,0 0 0,0 1 0,0-1 1,0 1-1,0-1 0,1 1 0,-1-1 0,1 0 0,0 1 0,0-1 0,-1 0 0,2 1 0,-1-1 0,0 0 1,0 0-1,1 0 0,-1 0 0,1 0 0,-1-1 0,1 1 0,0 0 0,0-1 0,0 1 0,0-1 0,3 2 1,12 8 9,1-2 0,-1 0 0,2-1 0,-1-1 0,33 8 0,98 14 118,-29-15-1151,-86-12-1527,52-4 0,-13-8-3362</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15.156"/>
    </inkml:context>
    <inkml:brush xml:id="br0">
      <inkml:brushProperty name="width" value="0.025" units="cm"/>
      <inkml:brushProperty name="height" value="0.025" units="cm"/>
    </inkml:brush>
  </inkml:definitions>
  <inkml:trace contextRef="#ctx0" brushRef="#br0">527 39 5894,'0'0'5514,"-11"-2"-4420,-93-17 2725,93 18-3514,1 0-1,-1 1 0,0 0 0,1 0 0,-1 1 0,1 1 0,0 0 0,-1 0 0,-16 6 0,7 3-27,0 1-1,1 1 0,0 0 0,1 1 0,0 1 1,1 1-1,1 0 0,1 1 0,0 1 0,1 1 1,-19 33-1,23-35-192,1 1 1,0 0-1,2 0 0,0 1 0,1-1 1,1 2-1,1-1 0,0 0 1,2 1-1,0 0 0,1 0 1,1-1-1,5 38 0,-4-50-92,1 0-1,-1-1 1,1 1-1,1 0 1,-1-1-1,1 0 1,0 0-1,1 0 1,-1 0-1,1 0 1,1 0-1,-1-1 1,1 0-1,-1 0 1,10 7-1,-6-7 28,-1-1 0,1 1-1,0-1 1,0-1 0,0 0-1,1 0 1,-1 0 0,1-1 0,-1-1-1,1 1 1,9-1 0,1 0 225,-1-2 0,1 0 1,0-1-1,0-1 0,-1-1 1,0 0-1,0-1 0,0-1 1,0-1-1,30-17 0,-22 8 105,-1-2 0,-1 0 0,0-2 0,-2 0 0,0-2 0,-2 0 0,0-1 0,18-29 0,-26 35-136,-1-1-1,-1-1 1,0 0-1,-1 0 1,-2-1 0,0 0-1,0 0 1,-2-1-1,-1 0 1,-1 0-1,0 0 1,-1-29-1,-2 44-217,-1 1-1,1 0 0,-1 0 0,0-1 0,0 1 1,-1 0-1,1 0 0,-1 0 0,-1 0 0,1 1 1,0-1-1,-1 0 0,0 1 0,0 0 0,-1 0 1,1 0-1,-5-4 0,2 3 82,-1 1-1,1-1 1,-1 1-1,0 1 1,0-1-1,-1 1 1,1 0-1,-1 1 1,1 0-1,-11-2 1,-3 1-306,1 1-1,0 1 1,-27 2 0,-49 10-5127,87-12-281,8-4-3795</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25.717"/>
    </inkml:context>
    <inkml:brush xml:id="br0">
      <inkml:brushProperty name="width" value="0.025" units="cm"/>
      <inkml:brushProperty name="height" value="0.025" units="cm"/>
    </inkml:brush>
  </inkml:definitions>
  <inkml:trace contextRef="#ctx0" brushRef="#br0">410 73 6694,'0'0'6999,"-8"-4"-5990,-6-2-449,1 2 1,-1-1-1,-27-3 0,34 6-377,0 1-1,0 1 0,0-1 1,0 1-1,0 1 1,0-1-1,0 1 0,0 0 1,0 1-1,0 0 1,0 0-1,-7 3 0,2 3 60,0 1-1,0 0 0,0 1 1,1 0-1,1 1 0,0 0 1,0 0-1,1 1 0,1 1 1,-15 26-1,6-5-145,2 1-1,1 1 1,-11 41 0,20-58-92,0 1 0,1-1 0,1 1-1,1 0 1,0 38 0,2-54 0,0 0-1,1 1 0,-1-1 0,1 0 0,0 0 1,0 0-1,0 0 0,1 0 0,0 0 1,-1-1-1,1 1 0,0 0 0,1-1 1,-1 1-1,1-1 0,0 0 0,-1 0 0,1 0 1,1 0-1,-1 0 0,0-1 0,1 0 1,-1 1-1,1-1 0,0 0 0,-1-1 1,1 1-1,0-1 0,0 0 0,0 0 1,0 0-1,1 0 0,7 0 0,2-1 140,0-1 0,0 0-1,0 0 1,0-2 0,0 0 0,0 0-1,0-1 1,-1-1 0,0 0 0,0-1-1,0-1 1,-1 0 0,0 0-1,0-1 1,17-16 0,-8 6 299,-1-1 1,-1-1 0,0-1-1,-2-1 1,0 0-1,-2-1 1,15-28-1,-23 35-248,0 1-1,-1-1 0,-1 0 0,-1 0 1,0 0-1,-1-1 0,0 0 0,-2 1 1,0-1-1,-1-19 0,-1 29-175,1 1 0,-1-1 0,0 0-1,0 1 1,-1-1 0,0 1 0,0 0 0,0-1 0,-1 1-1,0 0 1,0 1 0,-1-1 0,0 0 0,1 1-1,-2 0 1,1 0 0,-1 0 0,0 1 0,0-1 0,0 1-1,0 0 1,-1 0 0,0 1 0,1 0 0,-1 0 0,0 0-1,-1 1 1,-6-2 0,5 2-89,-1 0 0,0 1 0,0 0 0,0 0 0,0 1 0,1 0 0,-1 1 0,0-1 0,0 2 0,0-1-1,0 2 1,1-1 0,-1 1 0,1 0 0,0 1 0,-9 4 0,-39 33-6339,52-38 212</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39.420"/>
    </inkml:context>
    <inkml:brush xml:id="br0">
      <inkml:brushProperty name="width" value="0.025" units="cm"/>
      <inkml:brushProperty name="height" value="0.025" units="cm"/>
    </inkml:brush>
  </inkml:definitions>
  <inkml:trace contextRef="#ctx0" brushRef="#br0">1 1 13549,'0'0'10372,"4"8"-8904,0 2-1148,0-1 0,-1 1 0,0 0 0,0 0 0,-1 0 0,-1 0 0,1 12 0,-3 82 1334,-1-75-1493,1 0 0,2 0 0,5 36 0,0-46 906,0-10-4097,0-13-2116,-4-15-135,-2-9-3511</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39.762"/>
    </inkml:context>
    <inkml:brush xml:id="br0">
      <inkml:brushProperty name="width" value="0.025" units="cm"/>
      <inkml:brushProperty name="height" value="0.025" units="cm"/>
    </inkml:brush>
  </inkml:definitions>
  <inkml:trace contextRef="#ctx0" brushRef="#br0">0 37 15951,'0'0'11595,"0"-37"-13485,0 46-7911</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120"/>
    </inkml:context>
    <inkml:brush xml:id="br0">
      <inkml:brushProperty name="width" value="0.025" units="cm"/>
      <inkml:brushProperty name="height" value="0.025" units="cm"/>
    </inkml:brush>
  </inkml:definitions>
  <inkml:trace contextRef="#ctx0" brushRef="#br0">4 192 15727,'0'0'11376,"-1"-8"-9844,0 5-1450,0 0-1,1 0 1,0 0 0,-1 0-1,1-1 1,0 1 0,1 0-1,-1 0 1,0 0 0,1 0-1,0 0 1,2-5 0,-1 3-36,1 0 0,0 0 1,1 1-1,-1-1 0,1 1 1,0-1-1,0 1 0,5-4 1,7-5-36,0 1 0,0 0 0,1 1 0,20-9 0,-28 16-22,0 0-1,0 0 0,0 1 0,0 0 0,1 1 0,-1 0 0,1 0 1,0 1-1,-1 0 0,16 2 0,-24-1 10,1 1-1,-1 0 1,0-1 0,0 1-1,0 0 1,0 0 0,0 0-1,0 0 1,0 0 0,0 0-1,0 0 1,0 0 0,0 1-1,-1-1 1,1 0 0,0 0-1,-1 1 1,0-1 0,1 0-1,-1 1 1,1-1 0,-1 1-1,0-1 1,0 0-1,0 1 1,0-1 0,0 1-1,0 1 1,-2 46 257,1-47-223,-1 14 204,-1-1 0,-1 0 0,-1 0 0,-8 20-1,7-23-45,1 1 0,1 0 0,0-1 0,1 1 0,0 1 0,-1 21 0,4-34-202,0-1-1,0 1 1,0-1 0,0 0 0,0 1-1,0-1 1,0 1 0,0-1 0,0 0-1,1 1 1,-1-1 0,0 0 0,0 1-1,0-1 1,1 0 0,-1 1 0,0-1-1,0 0 1,1 1 0,-1-1 0,0 0-1,1 0 1,-1 1 0,0-1 0,1 0-1,-1 0 1,0 1 0,1-1-1,-1 0 1,0 0 0,1 0 0,-1 0-1,1 0 1,-1 0 0,20-2-1194,16-16-3047,-16-3-2762,-1-2-3336</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464"/>
    </inkml:context>
    <inkml:brush xml:id="br0">
      <inkml:brushProperty name="width" value="0.025" units="cm"/>
      <inkml:brushProperty name="height" value="0.025" units="cm"/>
    </inkml:brush>
  </inkml:definitions>
  <inkml:trace contextRef="#ctx0" brushRef="#br0">0 0 8968,'0'0'1282</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838"/>
    </inkml:context>
    <inkml:brush xml:id="br0">
      <inkml:brushProperty name="width" value="0.025" units="cm"/>
      <inkml:brushProperty name="height" value="0.025" units="cm"/>
    </inkml:brush>
  </inkml:definitions>
  <inkml:trace contextRef="#ctx0" brushRef="#br0">6 195 12684,'0'0'12412,"-2"-10"-10885,1 7-1442,0 0 0,1 0 1,-1-1-1,1 1 0,0 0 1,0-1-1,0 1 0,0 0 1,1 0-1,-1-1 0,1 1 1,0 0-1,2-6 1,0 4 1,0 0 1,0 0-1,1 1 1,0-1 0,0 1-1,0 0 1,1 0 0,-1 0-1,7-4 1,10-7 31,1 1 0,28-14 0,-41 23-120,1 1 1,0 0-1,0 0 1,0 1-1,1 1 1,-1 0-1,1 0 1,11 0-1,-21 2-4,0 0-1,0 0 1,0 0 0,0 0-1,0 0 1,0 1 0,0-1-1,0 0 1,0 1-1,0-1 1,0 1 0,0-1-1,-1 1 1,1-1 0,0 1-1,0-1 1,0 1-1,-1 0 1,1-1 0,0 1-1,-1 0 1,1 0 0,-1 0-1,1-1 1,-1 1 0,1 1-1,4 31 217,-6-21 86,0-1 0,-1 0 0,-6 22 1,-10 12 639,13-35-764,0 0 0,1 0 0,0 1 0,1 0 1,0-1-1,1 1 0,-2 15 0,5-26-267,-1 0 0,1 1 0,-1-1 0,0 1 0,1-1 0,-1 0 0,1 1 0,-1-1 0,1 0 0,-1 0 0,1 1 0,-1-1 0,1 0 0,-1 0 0,1 0 1,0 0-1,-1 0 0,1 0 0,-1 0 0,1 0 0,-1 0 0,1 0 0,0 0 0,-1 0 0,1 0 0,-1 0 0,1 0 0,-1 0 0,1-1 0,-1 1 0,1 0 0,-1 0 0,1-1 0,-1 1 0,1 0 0,-1-1 0,1 1 0,-1-1 0,23-11-4692,-3-6-969,0-4-1836</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183"/>
    </inkml:context>
    <inkml:brush xml:id="br0">
      <inkml:brushProperty name="width" value="0.025" units="cm"/>
      <inkml:brushProperty name="height" value="0.025" units="cm"/>
    </inkml:brush>
  </inkml:definitions>
  <inkml:trace contextRef="#ctx0" brushRef="#br0">107 0 6726,'0'0'21776,"-11"5"-21376,7-3-386,0-1 0,-1 1 0,1 0 0,0 0 0,0 0 0,0 1 0,0 0 0,0-1 0,1 1 0,-1 1 0,1-1 0,0 0 0,-1 1 0,2 0 0,-1 0 0,0-1 0,1 2 0,0-1 0,0 0 0,0 0 0,0 1 0,1-1 0,0 1 0,0-1 0,0 1 0,0 0 0,1-1 0,0 9 0,0-11-74,1 0 1,0 0-1,0 0 0,0 0 1,1 0-1,-1-1 1,0 1-1,1 0 0,-1-1 1,1 1-1,-1-1 1,1 1-1,0-1 0,-1 0 1,1 0-1,0 0 1,0 0-1,0 0 0,0 0 1,0 0-1,0-1 0,0 1 1,3 0-1,57 10-1615,-54-9 1375,0-1 58,4 0-112,-1 1 0,1 0 0,-1 0 0,17 7 0,-27-8 381,0-1 0,0 1 0,0-1 1,0 1-1,0-1 0,0 1 0,0 0 0,0-1 0,0 1 0,-1 0 0,1 0 0,0-1 0,0 1 1,-1 0-1,1 0 0,-1 0 0,1 0 0,-1 0 0,1 0 0,-1 0 0,1 0 0,-1 2 0,0-1 130,-1 0-1,1 0 1,-1 0 0,1-1-1,-1 1 1,0 0-1,0 0 1,0-1-1,0 1 1,0-1-1,0 1 1,0-1-1,-1 1 1,1-1-1,-1 0 1,1 1-1,-1-1 1,-1 1-1,-13 11 924,-1-2-1,0 0 0,-26 12 0,33-18-967,0-1 1,0 0-1,-1-1 0,0 0 1,0-1-1,0 0 1,-19 1-1,29-3-234,1 0 1,-1-1 0,1 1-1,-1 0 1,1 0-1,-1-1 1,1 1-1,-1-1 1,1 1-1,-1 0 1,1-1-1,0 1 1,-1-1-1,1 1 1,-1-1-1,1 1 1,0-1-1,0 1 1,-1-1-1,1 0 1,0 1-1,0-1 1,0 1-1,0-1 1,-1 0-1,1 1 1,0-1-1,0 1 1,0-1 0,0 0-1,0 1 1,1-1-1,-1 0 1,0 1-1,0-1 1,0 1-1,0-1 1,1 1-1,-1-2 1,9-26-6823,8 1-1624</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527"/>
    </inkml:context>
    <inkml:brush xml:id="br0">
      <inkml:brushProperty name="width" value="0.025" units="cm"/>
      <inkml:brushProperty name="height" value="0.025" units="cm"/>
    </inkml:brush>
  </inkml:definitions>
  <inkml:trace contextRef="#ctx0" brushRef="#br0">120 1 14318,'0'0'5754,"-9"9"-3084,-2 2-2110,0 0 0,1 1 0,0 0 0,1 1 0,1 0 0,0 0 1,0 1-1,2 0 0,0 1 0,0-1 0,1 1 0,1 0 0,-3 16 1,7-26-549,-1-1 1,1 0 0,0 1-1,0-1 1,0 1 0,0-1 0,1 0-1,0 1 1,0-1 0,0 0-1,0 0 1,0 0 0,1 0 0,0 0-1,0 0 1,0 0 0,4 5-1,-2-6-66,-1-1 0,1 1 1,0-1-1,0 0 0,1 0 0,-1 0 0,0 0 0,1-1 0,-1 1 0,1-1 0,-1 0 0,1-1 0,0 1 0,-1-1 0,1 0 0,5 0 0,17-1-1070,33 1-1720,-58 0 2790,1 0 0,0 0 0,0 1 0,0-1 0,0 1 0,-1 0 0,1 0 0,0 0 0,-1 0 0,1 0 0,-1 1 1,1-1-1,-1 1 0,1 0 0,2 3 0,-4-3 172,1 0-1,-1 0 1,-1 0 0,1 0 0,0 0 0,0 0 0,-1 1-1,1-1 1,-1 0 0,0 0 0,0 1 0,0-1 0,0 0-1,0 0 1,0 1 0,0-1 0,-1 0 0,1 0 0,-1 1-1,0-1 1,0 0 0,0 0 0,0 0 0,0 0 0,0 0-1,0 0 1,0 0 0,-1-1 0,1 1 0,-4 2 0,-5 7 537,0 0 0,-1-1 0,-15 12 0,23-20-538,-62 42 804,61-41-891,-1 0 0,0-1 0,0 0 0,0 0 1,0-1-1,-1 1 0,1-1 0,0 0 0,-1-1 0,1 1 1,-1-1-1,-5 0 0,10-1-124,0 1 1,0-1-1,0 0 0,0 1 0,1-1 1,-1 0-1,0 0 0,1 1 1,-1-1-1,1 0 0,-1 0 1,1 0-1,-1 0 0,1 0 0,-1 0 1,1 0-1,0 0 0,0 0 1,-1 0-1,1 0 0,0 0 1,0 0-1,0 0 0,0 0 0,0 0 1,0 0-1,1 0 0,-1 0 1,0 0-1,0 0 0,1 0 0,0-1 1,10-35-6547,5 9-1341</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884"/>
    </inkml:context>
    <inkml:brush xml:id="br0">
      <inkml:brushProperty name="width" value="0.025" units="cm"/>
      <inkml:brushProperty name="height" value="0.025" units="cm"/>
    </inkml:brush>
  </inkml:definitions>
  <inkml:trace contextRef="#ctx0" brushRef="#br0">18 61 15086,'0'0'7826,"12"3"-6251,-5-1-1418,1 0 1,-1-1-1,1 1 0,-1-2 0,1 1 0,0-1 0,0 0 1,-1 0-1,1-1 0,0 0 0,-1-1 0,1 0 1,-1 0-1,1 0 0,-1-1 0,0 0 0,8-5 1,-13 7-98,1-1 68,0 1-1,-1-1 1,1 1-1,-1-1 0,0 0 1,1 0-1,-1 0 1,0 0-1,0 0 0,0 0 1,-1-1-1,1 1 1,0-1-1,-1 1 0,0-1 1,1 0-1,0-4 1,-5 6-35,-1 0 0,0 0 0,1 1 0,-1-1 0,0 1 0,0 0 0,1 0 0,-1 1 0,0-1 0,1 1-1,-7 1 1,-2 5 37,0-1-1,0 2 0,1-1 0,-1 2 0,2 0 1,-1 0-1,1 0 0,1 2 0,0-1 0,0 1 1,1 0-1,1 1 0,0 0 0,-6 13 0,11-22-130,1 0 0,0-1-1,0 1 1,0 0 0,0 0-1,0 0 1,0 0 0,1 0-1,0 0 1,-1 0-1,1 0 1,1 0 0,-1 0-1,0 0 1,1 0 0,-1 0-1,1 0 1,1 3 0,-1-3 10,1-1 1,-1 0-1,1 0 0,-1 0 1,1-1-1,0 1 1,0 0-1,0-1 1,0 1-1,0-1 0,0 1 1,1-1-1,-1 0 1,0 0-1,0 0 1,1 0-1,3 0 0,5 1-178,1 0-1,0-1 1,0-1-1,0 0 0,-1 0 1,1-1-1,0-1 0,14-3 1,27-14-4684,2-5-5301</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8.525"/>
    </inkml:context>
    <inkml:brush xml:id="br0">
      <inkml:brushProperty name="width" value="0.025" units="cm"/>
      <inkml:brushProperty name="height" value="0.025" units="cm"/>
    </inkml:brush>
  </inkml:definitions>
  <inkml:trace contextRef="#ctx0" brushRef="#br0">6 133 16976,'0'0'6833,"-3"-10"-5706,3 8-1088,-1-1 1,0 1 0,1-1 0,0 1-1,0-1 1,-1 1 0,1-1 0,1 1 0,-1-1-1,0 1 1,1-1 0,-1 1 0,1-1-1,0 1 1,0-1 0,0 1 0,0 0-1,0 0 1,0-1 0,3-1 0,1-1 51,0 0 0,0 0 0,1 1 0,0 0 0,0 0 0,0 1 0,1-1 0,7-2 0,-3 1 28,1 0-1,-1 1 0,1 0 0,1 1 0,-1 0 0,0 1 0,25-1 0,-35 3-95,-1 0-1,1 0 1,-1 0-1,1 0 1,-1 0-1,1 1 0,-1-1 1,0 1-1,1-1 1,-1 1-1,1-1 1,-1 1-1,0 0 0,0 0 1,1 0-1,-1-1 1,0 1-1,0 1 1,0-1-1,0 0 0,0 0 1,0 0-1,1 3 1,0-1 82,-1 1-1,1-1 1,-1 1 0,0 0 0,0 0 0,-1 0 0,1-1-1,-1 1 1,0 5 0,0 6 441,-2 1-1,0-1 1,-7 28-1,-21 43 201,22-70-644,1 1 1,1 0-1,1 1 1,1-1-1,0 1 1,-2 33-1,6-51-102,0 1 0,0 0 0,0 0 0,0 0 0,0 0 0,0 0 0,0 0 0,1 0 0,-1-1 0,0 1 0,1 0 0,-1 0 0,0 0 0,1 0 0,-1-1 0,1 1 0,0 0 0,-1-1 0,1 1 0,0 0 0,-1-1 0,1 1 0,0-1 0,-1 1 0,1-1 0,0 1 0,0-1 0,0 1 0,1-1 0,1 1 0,0 0 0,0-1 0,1 0 0,-1 1 0,0-1 0,0 0 0,1-1 0,4 0 0,4-1 0,-1-1 0,0 0 0,0-1 0,11-6 0,24-13-2430,-2-1-1,-1-3 1,64-51 0,-94 64-4478,-4 0-4457</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2.583"/>
    </inkml:context>
    <inkml:brush xml:id="br0">
      <inkml:brushProperty name="width" value="0.025" units="cm"/>
      <inkml:brushProperty name="height" value="0.025" units="cm"/>
    </inkml:brush>
  </inkml:definitions>
  <inkml:trace contextRef="#ctx0" brushRef="#br0">137 97 8616,'0'0'11841,"0"-9"-10437,0 5-1172,0 1 1,1-1-1,-1 0 1,1 0 0,0 1-1,0-1 1,0 1-1,1-1 1,-1 1 0,1-1-1,0 1 1,0 0-1,0 0 1,0 0 0,0 0-1,1 0 1,0 0-1,-1 1 1,1-1 0,5-2-1,-8 4-64,1 1 1,0 0-1,-1-1 0,1 1 0,-1 0 0,1-1 0,-1 1 0,1-1 1,0 1-1,-1-1 0,0 1 0,1-1 0,-1 1 0,1-1 1,-1 0-1,0 1 0,1-1 0,-1 0 0,0 1 0,0-1 0,1 0 1,-1 1-1,0-1 0,0-1 0,-15 1 1007,-25 13-1354,27-5 169,1 1 0,0 0 1,1 1-1,-1 0 0,-11 15 0,18-19 7,0 0 0,0 1-1,1-1 1,0 1 0,0 0-1,1 1 1,-1-1 0,1 0 0,1 1-1,-1 0 1,1 0 0,-2 11-1,5-17 4,-1 0 0,0 0 0,0 0 0,0 0-1,1 0 1,-1-1 0,0 1 0,1 0 0,-1 0-1,1 0 1,-1 0 0,1 0 0,0-1 0,-1 1-1,1 0 1,0-1 0,-1 1 0,1 0 0,0-1-1,0 1 1,0-1 0,-1 1 0,1-1 0,0 1-1,0-1 1,0 0 0,0 0 0,0 1 0,0-1-1,0 0 1,0 0 0,0 0 0,0 0 0,0 0-1,1 0 1,48 0 16,-34-1-73,40-2-344,-41 1 282,0 0 0,1 2 1,-1 0-1,0 1 0,0 0 0,25 6 0,-38-7 121,0 1-1,0 0 1,0-1-1,-1 1 1,1 0-1,0 0 1,-1 0-1,1 0 1,-1 0-1,1 0 1,-1 0-1,1 1 1,-1-1-1,0 0 1,0 1-1,0-1 1,0 1-1,0-1 1,0 1-1,0 0 1,0-1-1,0 1 1,-1 0-1,1 0 1,-1 0-1,1-1 1,-1 1-1,0 0 1,0 0-1,0 0 1,0 0-1,0 0 1,0 0-1,0-1 1,-1 1-1,1 0 1,-1 2-1,-1 0 133,1 0 1,-1 0-1,0 0 0,0 0 1,-1 0-1,1-1 0,-1 1 0,0-1 1,0 1-1,0-1 0,0 0 1,0 0-1,-1 0 0,-6 3 1,-2 0-126,0 0 1,0-1-1,-1-1 1,1 0-1,-1-1 1,0 0-1,0-1 1,0-1-1,0 0 1,0 0-1,0-1 1,-1-1-1,-14-3 1,26 4-80,0 0-1,0 0 1,1-1 0,-1 1-1,0-1 1,1 1 0,-1-1 0,0 0-1,1 0 1,-1 1 0,1-1-1,-1 0 1,1 0 0,-1-1-1,1 1 1,0 0 0,0 0 0,-1-1-1,1 1 1,0-1 0,0 1-1,0-1 1,0 1 0,1-1-1,-1 1 1,0-1 0,1 0 0,-1 0-1,1 1 1,-1-4 0,2 2-82,-1 1 0,1 0 0,0 0 0,-1 0 0,1-1 0,0 1 1,1 0-1,-1 0 0,0 1 0,0-1 0,1 0 0,-1 0 0,1 1 0,0-1 1,-1 0-1,1 1 0,0 0 0,0-1 0,0 1 0,0 0 0,0 0 1,0 0-1,3-1 0,92-27-12516,-61 18 4767</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017"/>
    </inkml:context>
    <inkml:brush xml:id="br0">
      <inkml:brushProperty name="width" value="0.025" units="cm"/>
      <inkml:brushProperty name="height" value="0.025" units="cm"/>
    </inkml:brush>
  </inkml:definitions>
  <inkml:trace contextRef="#ctx0" brushRef="#br0">133 19 17617,'0'0'8493,"-9"-3"-6870,2 0-1464,-32-9 831,37 12-954,0 0 1,1 0-1,-1 0 1,0 0-1,0 0 1,0 0-1,0 0 0,0 1 1,1-1-1,-1 0 1,0 1-1,0 0 1,1-1-1,-1 1 0,0 0 1,1 0-1,-1 0 1,1 0-1,-1 0 0,1 1 1,-1-1-1,1 0 1,-2 3-1,-1 2 123,0 0-1,0 1 1,0-1 0,1 1-1,0 0 1,0 0 0,1 0-1,-1 0 1,2 1-1,-1-1 1,1 0 0,0 1-1,1 11 1,0-18-146,1 0 0,0 0 0,0 0 1,-1 0-1,1 0 0,0 0 0,0 0 0,0 0 1,0-1-1,0 1 0,0 0 0,0-1 0,0 1 0,1-1 1,-1 1-1,0-1 0,0 0 0,0 1 0,0-1 0,1 0 1,-1 0-1,0 0 0,0 0 0,1 0 0,-1 0 1,0 0-1,0 0 0,2-1 0,41-4 235,-25-2-197,1-1 1,28-15 0,-37 16-88,1 1 1,0 0-1,1 1 0,-1 0 1,1 1-1,0 0 1,0 1-1,27-3 0,-39 6 38,0 0 0,0 0-1,0 0 1,0 0 0,-1 1-1,1-1 1,0 0 0,0 0-1,-1 1 1,1-1 0,0 0-1,0 1 1,-1-1 0,1 1-1,0-1 1,-1 1-1,1-1 1,-1 1 0,1 0-1,0-1 1,-1 1 0,1-1-1,-1 1 1,0 0 0,1 0-1,-1-1 1,0 1 0,1 0-1,-1 0 1,0-1 0,0 1-1,0 0 1,1 1 0,-1 36 160,1-3-55,0-34-107,0 0 0,0-1 0,0 1 0,-1-1 0,1 1 0,0-1 0,0 1 0,0-1 0,0 0 0,0 1 0,0-1 0,0 0 0,0 0 0,0 0 0,0 0 0,0 0 0,0 0 0,0 0 0,0 0 0,0 0 0,0 0 0,0 0 0,1-1 0,25-6 0,37-30-3569,-53 30 2048,1-1-1,0 1 0,0 1 0,0 0 0,1 1 1,0 0-1,25-5 0,-15 8-5509</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373"/>
    </inkml:context>
    <inkml:brush xml:id="br0">
      <inkml:brushProperty name="width" value="0.025" units="cm"/>
      <inkml:brushProperty name="height" value="0.025" units="cm"/>
    </inkml:brush>
  </inkml:definitions>
  <inkml:trace contextRef="#ctx0" brushRef="#br0">63 217 7623,'0'0'18765,"-9"9"-18253,4-5-451,-27 29 355,30-31-383,0 0 0,1 1 0,-1-1 1,1 0-1,-1 1 0,1-1 0,0 1 0,0 0 0,0-1 0,1 1 0,-1 0 0,1 0 1,-1-1-1,1 1 0,0 0 0,0 0 0,0 3 0,1-6-22,-1 1 0,1 0 0,-1-1 0,1 1 0,-1 0 0,1-1 0,-1 1 0,1-1 0,0 1 0,-1-1 0,1 0-1,0 1 1,0-1 0,-1 1 0,1-1 0,0 0 0,0 0 0,-1 0 0,1 1 0,0-1 0,0 0 0,0 0 0,-1 0 0,1 0 0,0 0 0,0 0 0,0 0 0,1-1 0,26-4 253,-13-1-373,0-1 0,-1 0-1,0-1 1,0-1 0,-1 0 0,0-1-1,-1 0 1,17-17 0,-8 5-232,-1-1-1,-1-1 1,24-40-1,-39 57 344,1 0 32,-1 0-1,0 0 1,0 0 0,0-1-1,-1 1 1,0-1-1,-1 0 1,3-15-1,-18 32 683,-1 5-558,0 1 0,1 1 0,1-1 0,0 2 0,-12 23 0,18-28-55,0 0 0,1 1 0,0-1-1,1 1 1,0 0 0,1 0 0,0 1 0,-1 25 0,4-38-168,0 1 0,0-1 0,0 1 0,0 0 0,0-1 0,0 1 0,1-1 0,-1 1 0,1-1 0,-1 1 0,1-1 0,-1 1 0,1-1 0,0 0 0,0 1 0,0-1 0,0 0 0,0 0 0,0 1 0,0-1 0,0 0 0,0 0 0,0 0 0,2 1 0,1-1-785,0 1-1,-1-1 1,1 0 0,0 0-1,0-1 1,0 1-1,0-1 1,7 0-1,16 0-7215</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997"/>
    </inkml:context>
    <inkml:brush xml:id="br0">
      <inkml:brushProperty name="width" value="0.025" units="cm"/>
      <inkml:brushProperty name="height" value="0.025" units="cm"/>
    </inkml:brush>
  </inkml:definitions>
  <inkml:trace contextRef="#ctx0" brushRef="#br0">91 102 14574,'0'0'13351,"-8"-5"-13073,3 2-247,0 0 1,0 0-1,0 1 1,-1 0 0,1 0-1,-12-3 1,16 5-32,0 0 1,0 0 0,-1 0-1,1 0 1,0 0 0,0 0-1,-1 0 1,1 0 0,0 1-1,0-1 1,0 0 0,-1 1-1,1-1 1,0 1 0,0-1-1,0 1 1,0 0 0,-1 1-1,0-1-5,1 1-1,0-1 1,0 1-1,0 0 0,0 0 1,0 0-1,0-1 1,1 1-1,-1 0 0,1 0 1,-1 0-1,1 0 1,0 0-1,0 0 0,0 4 1,0-4 8,0 0 1,0 0-1,1 0 0,-1 0 1,1 1-1,-1-1 0,1 0 1,0 0-1,0 0 1,0-1-1,0 1 0,0 0 1,0 0-1,1 0 0,-1-1 1,1 1-1,-1-1 1,1 1-1,-1-1 0,1 0 1,0 1-1,0-1 0,0 0 1,0 0-1,0 0 1,0-1-1,0 1 0,0 0 1,0-1-1,3 1 1,10 2-192,-1 0 1,1-1-1,21 0 1,-17-1-476,22 1-553,-24-2 1016,-1 1-1,1 1 1,23 5-1,-40-7 262,0 0 1,-1 0-1,1 0 0,0 0 1,-1 1-1,1-1 0,0 0 1,-1 0-1,1 0 0,0 1 1,0-1-1,-1 0 0,1 0 1,0 1-1,0-1 0,0 0 1,-1 1-1,1-1 0,0 0 1,0 0-1,0 1 0,0-1 1,0 0-1,0 1 0,0-1 1,-1 0-1,1 1 0,0-1 1,0 0-1,0 1 0,0-1 1,0 0-1,1 1 0,-1-1 0,0 0 1,0 1-1,0-1 0,0 0 1,0 1-1,0-1 0,0 0 1,1 1-1,-1-1 0,0 0 1,0 0-1,0 1 0,1-1 1,-1 0-1,0 0 0,0 1 1,1-1-1,-1 0 0,0 0 1,1 0-1,-1 1 0,0-1 1,1 0-1,-1 0 0,0 0 1,1 0-1,-1 0 0,0 0 1,1 0-1,-2 1 86,0-1 0,-1 1 0,1-1 0,0 0 0,-1 0 0,1 1 0,0-1 0,-1 0 0,1 0 0,0 0 0,-1 0 0,1-1 0,-1 1-1,1 0 1,0-1 0,0 1 0,-1 0 0,1-1 0,0 0 0,0 1 0,-1-1 0,1 0 0,0 1 0,0-1 0,-1-1 0,-1-1-147,0 0 0,0 0 0,0 0 0,1-1 0,-1 1 0,1-1 0,0 1 0,0-1 0,0 0 0,1 0 0,-1 0 0,1 0 0,0 0 0,0 0 0,0 0 0,0-7 0,5 9 0,0 1 0,0 0 0,1 0 0,-1 0 0,0 0 0,0 1 0,1-1 0,-1 1 0,0 0 0,1 1 0,5 0 0,0 0 0,76 1-171,63-2-203,-145-1 388,-1 1 0,1-1 0,-1 1 0,1-1 0,-1 0 0,1 0 0,-1-1 0,0 1 0,1-1 0,-1 0 0,0 1 0,0-1 0,0-1 0,0 1 0,-1 0 0,1-1 0,-1 1 0,1-1 0,-1 0 0,0 0 0,0 0 0,0 0 0,0 0 0,-1 0 0,1-1 0,-1 1-1,0-1 1,0 1 0,0-1 0,0 1 0,-1-1 0,1 1 0,-1-1 0,0 0 0,0 1 0,0-1 0,-1 1 0,0-6 0,0 8-14,1 0 0,0 0 0,-1 0 0,1 0 0,-1 0 0,1-1 0,-1 2 0,0-1 0,1 0 0,-1 0 0,0 0 0,0 0 0,0 0 0,0 0 0,1 1 0,-1-1 0,0 0 0,0 1 0,0-1 0,0 1 0,-1-1 0,1 1 0,0 0 0,0-1 0,0 1 0,0 0 0,0 0 0,0 0 0,-1 0 0,1 0 0,0 0 0,0 0 0,0 0 0,0 0 0,-1 0 0,1 1 0,0-1 0,0 0 0,0 1 0,0-1 0,0 1 0,-2 0 0,-1 1 0,-1 0 0,1 0 0,0 0 0,-1 1 0,1 0 0,0-1 0,1 1 0,-8 7 0,7-4 0,0 0 0,0-1 0,1 1 0,-1 1 0,1-1 0,1 0 0,-1 1 0,1-1 0,0 1 0,1 0 0,0 0 0,0 0 0,0 0 0,1-1 0,0 9 0,1-11 0,-1 0 0,1-1 0,0 1 0,1 0 0,-1-1 0,0 0 0,1 1 0,0-1 0,0 0 0,0 0 0,0 0 0,1 0 0,-1 0 0,1 0 0,-1 0 0,1-1 0,0 0 0,0 1 0,0-1 0,0 0 0,1-1 0,-1 1 0,1 0 0,-1-1 0,1 0 0,-1 0 0,1 0 0,7 1 0,7 1-825,0-1 0,1-1 1,-1 0-1,0-1 0,32-5 0,1-9-6622</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6.360"/>
    </inkml:context>
    <inkml:brush xml:id="br0">
      <inkml:brushProperty name="width" value="0.025" units="cm"/>
      <inkml:brushProperty name="height" value="0.025" units="cm"/>
    </inkml:brush>
  </inkml:definitions>
  <inkml:trace contextRef="#ctx0" brushRef="#br0">176 182 10570,'0'0'5515,"-11"-2"-2889,3 0-2380,4 1-108,0 0 0,-1 0 0,1 0 0,0 1 0,0-1 0,0 1 0,-1 0 0,1 0 0,0 0 0,0 1 0,0-1 0,0 1 0,-1 0 0,1 0 0,0 1 0,0-1 0,1 1 0,-1 0 0,0 0 0,1 0 0,-1 1 0,1-1 0,-1 1 0,1 0 0,0-1 0,-3 5 0,-1 4 102,0 1-1,0 0 1,1 0 0,-5 16-1,9-23-90,0-1 0,0 1-1,1 0 1,0 0-1,0 0 1,0 0-1,1 0 1,0 0 0,0 0-1,0 0 1,0 0-1,1 0 1,0-1-1,2 10 1,-2-13-125,1 1 0,-1-1 0,0 1 0,1-1 0,-1 0 0,1 0 0,-1 0 0,1 0 0,0 0 0,-1 0-1,1 0 1,0-1 0,0 1 0,0-1 0,-1 1 0,1-1 0,0 1 0,0-1 0,0 0 0,0 0 0,0 0 0,2-1 0,46-6 423,-38 3-367,-1-1 0,0 0 1,-1-1-1,1 0 0,-1-1 0,0 0 0,-1-1 0,0 0 0,0 0 0,0-1 0,-1 0 0,-1-1 0,1 0 0,-2 0 0,1 0 1,9-22-1,-57 102 400,37-61-430,0 0 0,0 0 0,1 1 0,0 0 0,1 0 0,0-1 0,-1 19 0,3-28-37,0 1-1,0 0 1,0-1-1,0 1 1,0-1-1,1 1 1,-1 0-1,0-1 1,0 1 0,0-1-1,1 1 1,-1 0-1,0-1 1,1 1-1,-1-1 1,0 1-1,1-1 1,-1 1-1,1-1 1,-1 1-1,1-1 1,-1 0-1,1 1 1,-1-1-1,1 0 1,-1 1-1,1-1 1,0 0-1,-1 0 1,1 1-1,1-1 1,26-1 216,23-19 17,-38 12-217,0-2 0,-1 1 1,-1-2-1,13-13 0,-18 18-20,-1-1 0,0 1 0,0-1 0,0 0 0,-1 0-1,0 0 1,-1-1 0,0 1 0,4-13 0,-50 108-153,41-83 166,-1 2 132,0-1 0,1 0-1,-1 0 1,1 1 0,1 0 0,-1-1-1,1 1 1,1 0 0,-1 0 0,1 12-1,1-18-136,0 0-1,0 0 1,0 0-1,0-1 1,0 1-1,0 0 1,0 0-1,0-1 1,0 1-1,0 0 1,0-1-1,0 1 1,0-1-1,0 0 1,1 1-1,-1-1 1,0 0-1,0 0 1,1 1-1,-1-1 1,0 0-1,0 0 1,0-1-1,1 1 1,-1 0-1,0 0 1,0-1-1,1 1 1,1-1-1,37-14 199,-28 7-214,0 0 0,0-1 0,-1 0-1,0-1 1,-1 0 0,0 0 0,-1-1-1,0-1 1,0 0 0,-2 0 0,1 0-1,-1-1 1,8-23 0,-14 34-113,-6 35-374,-1-12 467,3-15 15,1 1 0,0-1 0,0 1 0,1-1 0,0 1 0,0 0-1,0 0 1,1-1 0,0 1 0,1 8 0,0-14 3,-1 0 1,1-1-1,0 1 1,0 0-1,-1 0 1,1-1-1,0 1 1,0 0-1,0-1 1,0 1-1,0-1 1,0 1-1,0-1 1,0 1-1,0-1 1,0 0-1,0 1 1,0-1-1,0 0 1,1 0-1,-1 0 1,0 0-1,0 0 0,0 0 1,0 0-1,0 0 1,0-1-1,0 1 1,0 0-1,0-1 1,0 1-1,0 0 1,2-2-1,35-14 131,-25 6-211,0 0 0,-1 0 0,-1-1 0,0-1 0,0 0 0,-1-1 0,-1 0 0,0 0-1,-1-1 1,12-26 0,-11 20-45,-2-1-1,0 1 0,-1-1 0,-1-1 1,-1 1-1,-1-1 0,0-30 0,-21 91-364,-2 22 721,2 0 0,-14 96 0,27-125-121,3 1 1,1-1 0,1 1-1,1 0 1,2-1 0,13 59 0,-7-62-80,-5-18-16,-1 0 1,0 0-1,-1 0 0,0 0 0,-1 0 0,0 1 1,-1 17-1,0-29-6,0 0 0,-1 0 0,1 0 1,0 0-1,0 1 0,0-1 0,-1 0 0,1 0 1,0 0-1,-1 0 0,1 0 0,0 0 0,0 0 1,-1 0-1,1 0 0,0 0 0,0 0 0,-1 0 1,1 0-1,0 0 0,-1 0 0,1 0 0,0 0 1,0 0-1,-1 0 0,1 0 0,0-1 1,0 1-1,-1 0 0,1 0 0,0 0 0,0 0 1,0-1-1,-1 1 0,1 0 0,0 0 0,0 0 1,0-1-1,0 1 0,-1 0 0,1 0 0,0-1 1,0 1-1,0 0 0,-11-11 162,0-12-95,0 0-1,2 0 1,0-1 0,2 0 0,0 0-1,2-1 1,1 1 0,1-1 0,1-1-1,1-29 1,1 52-208,0 0 0,0 0 0,0 0 0,1 0 0,-1 0 0,1 0 0,0 0 1,0 0-1,0 0 0,0 0 0,1 0 0,-1 1 0,1-1 0,0 0 0,-1 1 0,1-1 0,0 1 0,0 0 0,1 0 0,-1 0 0,0 0 1,1 0-1,3-2 0,4-1-1010,0 1 1,1-1-1,0 2 1,0-1-1,11-1 0,1-1-1063,10-2-7387</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7.184"/>
    </inkml:context>
    <inkml:brush xml:id="br0">
      <inkml:brushProperty name="width" value="0.025" units="cm"/>
      <inkml:brushProperty name="height" value="0.025" units="cm"/>
    </inkml:brush>
  </inkml:definitions>
  <inkml:trace contextRef="#ctx0" brushRef="#br0">156 31 17489,'-2'-2'838,"0"-1"0,0 0 0,-1 1 0,1-1 1,-1 1-1,0-1 0,1 1 0,-1 0 1,-5-2-1,6 3-618,1 1-1,-1-1 1,0 0 0,0 1 0,0 0 0,0-1-1,0 1 1,0 0 0,0 0 0,0 0 0,-1 0-1,1 0 1,-2 1 0,0 1-205,-1-1-1,1 1 1,0 0-1,0 1 1,0-1 0,0 1-1,1 0 1,-1-1 0,1 2-1,-1-1 1,1 0 0,0 1-1,-4 6 1,2-3-5,0 0 0,1 0-1,0 1 1,0 0 0,1-1 0,0 1 0,0 1 0,1-1 0,0 0-1,1 0 1,-1 1 0,1 10 0,1-18-13,1 1 1,-1-1-1,1 1 0,-1-1 1,1 0-1,-1 1 0,1-1 1,0 0-1,0 1 0,0-1 1,0 0-1,0 0 0,0 0 1,0 0-1,0 0 0,0 0 1,0 0-1,0 0 0,1 0 0,-1 0 1,0-1-1,1 1 0,-1-1 1,1 1-1,-1-1 0,1 1 1,-1-1-1,1 0 0,2 1 1,53 4-607,-46-5 310,4 1-154,0 0 0,1 1 0,-1 0 0,0 1 0,-1 1 0,1 0 0,15 7 0,-25-8 457,-1-1 0,1 1 0,-1 0 0,1 0 0,-1 0 0,0 1 0,-1-1 0,1 1 0,-1 0 0,1 0 0,-1 1 0,0-1 0,0 0 0,-1 1 0,0 0 1,1 0-1,-2-1 0,1 1 0,0 0 0,-1 1 0,0-1 0,0 0 0,-1 0 0,1 6 0,-1 6 335,0-1-1,0 0 1,-2 0 0,-4 21-1,5-31-31,-1 1-1,0-1 0,0 0 1,0 0-1,-1-1 1,0 1-1,0-1 0,0 1 1,-1-1-1,0 0 0,0 0 1,0 0-1,0-1 0,-6 5 1,9-8-282,-1 0 1,1 0-1,0 0 1,0 0-1,-1 0 0,1-1 1,-1 1-1,1 0 1,-1-1-1,1 1 1,-1-1-1,1 1 1,-1-1-1,0 0 0,1 0 1,-1 0-1,1 0 1,-1 0-1,0 0 1,1 0-1,-1 0 1,1-1-1,-1 1 1,-1-1-1,0-1 14,1 1 0,0-1 0,0 1 0,0-1 0,0 0 0,1 0 0,-1 0 0,0 0 0,1 0 0,-1 0 0,1-1 0,0 1 0,-2-4 0,-1-7 66,-1 1 0,2-1 1,0 0-1,-2-23 0,2 16-327,2 0 0,1-1 0,0 1 0,1-1 0,2 1 0,8-38 1,-8 49 134,0 1 1,0-1 0,1 0-1,0 1 1,0 0 0,1 0-1,0 0 1,1 0 0,0 1-1,0 0 1,0 0 0,1 0 0,0 1-1,0 0 1,1 1 0,0 0-1,12-7 1,1 6 56,-13 13-45,-11 28-104,-1 1 127,5-36 69,0 1-1,0 0 1,0-1 0,0 1 0,0 0 0,0-1 0,0 1 0,0-1 0,0 0-1,0 1 1,0-1 0,1 0 0,-1 0 0,0 0 0,0 0 0,0 0 0,1 0-1,-1 0 1,0 0 0,0 0 0,0-1 0,2 1 0,28-7 118,41-28-46,-62 28-98,0 1 0,1 1 0,0-1 0,1 2-1,-1 0 1,1 0 0,-1 1 0,1 0 0,0 1 0,17-1 0,-26 3 22,-1 1 1,1 0-1,-1-1 0,1 1 0,0 0 0,-1 0 0,0 1 1,1-1-1,-1 0 0,0 1 0,1-1 0,-1 1 1,0 0-1,0 0 0,0 0 0,-1 0 0,1 0 0,2 4 1,-2-3 4,0-1 1,0 1-1,0-1 1,0 1-1,1-1 1,-1 0 0,1 0-1,-1 0 1,1 0-1,0 0 1,0-1-1,0 1 1,0-1-1,0 0 1,0 0 0,4 1-1,33-1-1554,1-9-3398,-4-7-1606</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7.529"/>
    </inkml:context>
    <inkml:brush xml:id="br0">
      <inkml:brushProperty name="width" value="0.025" units="cm"/>
      <inkml:brushProperty name="height" value="0.025" units="cm"/>
    </inkml:brush>
  </inkml:definitions>
  <inkml:trace contextRef="#ctx0" brushRef="#br0">88 166 17905,'0'0'2493,"-9"6"187,5-4-2471,-39 25 2871,41-25-2903,-1-1 0,1 1 0,-1 0 0,1 0 0,0 0 0,0 0 0,0 0 0,0 1 1,0-1-1,1 1 0,-1-1 0,1 1 0,0 0 0,-1-1 0,1 1 0,-1 3 0,3-5-175,-1 1 1,0-1-1,1 0 0,-1 0 0,1 1 1,-1-1-1,1 0 0,0 0 0,-1 0 1,1 0-1,0 0 0,0 0 0,0 0 1,0 0-1,0 0 0,0 0 1,0-1-1,0 1 0,0 0 0,0 0 1,0-1-1,0 1 0,1-1 0,-1 1 1,0-1-1,0 0 0,1 1 0,-1-1 1,0 0-1,1 0 0,-1 0 0,0 0 1,0 0-1,1 0 0,-1 0 0,2-1 1,5 1-2,1-1 1,-1 1-1,0-2 0,14-3 1,-14 2-89,-1 0 1,1-1 0,-1 0-1,1 0 1,-1 0-1,0-1 1,-1-1 0,1 1-1,-1-1 1,0 0-1,-1 0 1,1-1 0,5-9-1,5-10 8,-2 0 0,16-41 0,-2 6 832,-37 80-460,2-1 0,0 1 0,1 0 0,1 1 0,1 0 0,1-1 0,-2 37-1,5-54-375,0 1-1,0 0 1,0-1-1,1 1 1,-1 0-1,1-1 1,-1 1-1,1-1 1,0 1-1,0-1 1,0 1-1,0-1 1,1 0 0,1 3-1,-2-3-376,1-1 0,-1 0 0,1 1 0,0-1 0,-1 0-1,1 0 1,0 0 0,0 0 0,-1 0 0,1 0 0,0 0 0,3 0 0,22 2-10612</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8.413"/>
    </inkml:context>
    <inkml:brush xml:id="br0">
      <inkml:brushProperty name="width" value="0.025" units="cm"/>
      <inkml:brushProperty name="height" value="0.025" units="cm"/>
    </inkml:brush>
  </inkml:definitions>
  <inkml:trace contextRef="#ctx0" brushRef="#br0">129 179 10570,'0'0'3822,"2"-10"-144,5-30-400,-7 39-3149,1 0-1,-1 0 1,0 1 0,0-1-1,0 0 1,0 0-1,0 0 1,0 1 0,0-1-1,0 0 1,0 0-1,0 1 1,-1-1 0,1 0-1,0 0 1,0 1-1,-1-1 1,1 0 0,0 0-1,-1 1 1,1-1-1,-1 0 1,1 1 0,-1-1-1,1 1 1,-1-1-1,0 1 1,1-1 0,-1 1-1,0-1 1,1 1-1,-1 0 1,0-1 0,1 1-1,-1 0 1,0-1-1,0 1 1,1 0 0,-1 0-1,0 0 1,0 0-1,0 0 1,1 0-1,-1 0 1,0 0 0,0 0-1,0 0 1,1 0-1,-2 1 1,-34 11 931,29-5-992,0 0 0,0 0 0,1 0 1,0 1-1,0 0 0,0 0 0,1 0 0,1 1 0,-1 0 0,2 0 1,-1 0-1,1 0 0,0 1 0,1-1 0,0 1 0,0 14 0,2-23-62,0-1 0,0 1 0,0-1-1,0 1 1,0-1 0,0 1 0,0-1 0,0 1-1,1-1 1,-1 1 0,0-1 0,0 1-1,0-1 1,1 0 0,-1 1 0,0-1-1,1 1 1,-1-1 0,0 0 0,1 1-1,-1-1 1,1 0 0,-1 0 0,0 1 0,1-1-1,-1 0 1,1 0 0,-1 0 0,1 1-1,-1-1 1,1 0 0,0 0 0,22-1 144,22-14 150,-23 1-256,1 0-1,-2-2 1,0 0-1,0-1 1,-2-2-1,0 1 1,-2-2-1,0-1 1,-1 0-1,-1-1 1,0 0-1,10-26 1,-24 45 50,-4 7-21,-12 20 24,-17 38 18,21-38 33,1 0 0,1 1 0,1 0 0,2 1 1,0 0-1,2-1 0,-2 33 0,6-56-148,0 0 0,0 0 0,1 0 0,-1 0 0,0 0 0,1 0 0,0 0 0,-1 0 0,1 0 0,0 0 0,0 0 0,0 0 0,0-1 0,0 1 0,0 0 0,1-1 0,-1 1 0,1 0 0,-1-1 0,1 0 0,-1 1 0,1-1 0,0 0 0,0 0 0,-1 0 0,1 0 0,0 0 0,0-1 0,0 1 0,0 0 0,0-1 0,0 1 0,0-1 0,1 0 0,-1 0 0,0 0 0,0 0 0,0 0 0,0 0 0,3-1 0,4 0 0,1 0 0,-1-1 0,0 0 0,0-1 0,0 0 0,0 0 0,16-9 0,-15 6-61,1-1 1,-1-1-1,0 0 1,-1 0-1,0-1 1,0 0-1,-1 0 1,0-1-1,0 0 1,-1-1-1,-1 1 1,0-1-1,0-1 1,-1 1-1,-1-1 1,0 0-1,0 0 1,-1 0-1,-1-1 1,2-19-1,-4 32 55,0 0 0,0-1 0,1 1 0,-1-1 0,0 1 0,0 0 0,0-1 0,-1 1 0,1 0 0,0-1 0,0 1 0,0-1 0,0 1 0,0 0-1,0-1 1,0 1 0,-1 0 0,1-1 0,0 1 0,0 0 0,-1-1 0,1 1 0,0 0 0,0 0 0,-1-1 0,1 1 0,0 0 0,-1 0 0,1-1-1,0 1 1,-1 0 0,1 0 0,0 0 0,-1 0 0,1 0 0,0 0 0,-1-1 0,1 1 0,0 0 0,-1 0 0,-19 8-149,-14 19 169,-28 46 836,58-68-788,0 1 1,1-1-1,0 0 0,0 1 0,0 0 1,0 0-1,1 0 0,0 0 1,1 0-1,-1 0 0,1 1 1,-1 11-1,3-17-74,-1 0-1,1 1 1,0-1-1,-1 1 1,1-1 0,0 0-1,0 0 1,0 1-1,0-1 1,0 0 0,0 0-1,0 0 1,0 0-1,1 0 1,-1 0 0,0 0-1,0-1 1,1 1-1,-1 0 1,1-1 0,-1 1-1,1-1 1,-1 0-1,1 1 1,-1-1 0,3 0-1,46 6-1494,-48-6 1379,60 0-6621,-40 0 2282,21 0-9989</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8.741"/>
    </inkml:context>
    <inkml:brush xml:id="br0">
      <inkml:brushProperty name="width" value="0.025" units="cm"/>
      <inkml:brushProperty name="height" value="0.025" units="cm"/>
    </inkml:brush>
  </inkml:definitions>
  <inkml:trace contextRef="#ctx0" brushRef="#br0">167 26 21236,'0'0'10362,"-10"-4"-9358,7 2-928,-38-14 53,39 15-130,0 1-1,1-1 1,-1 1-1,0-1 1,1 1-1,-1 0 1,0 0-1,0 0 1,1 0-1,-1 0 1,0 0-1,0 0 1,1 0-1,-1 1 1,0-1-1,1 1 1,-1-1-1,0 1 1,1 0-1,-1-1 1,1 1-1,-1 0 1,1 0-1,-1 0 1,1 1-1,-2 1 1,2-2-87,-1 0 1,1 1-1,0-1 0,0 1 1,0-1-1,0 1 0,0-1 0,0 1 1,1 0-1,-1 0 0,1-1 1,-1 1-1,1 0 0,-1 0 1,1 0-1,0-1 0,0 1 1,0 0-1,0 0 0,0 0 1,0 0-1,1-1 0,-1 1 0,1 0 1,-1 0-1,1-1 0,0 1 1,-1 0-1,1-1 0,0 1 1,0 0-1,0-1 0,0 1 1,1-1-1,-1 0 0,0 1 1,0-1-1,1 0 0,-1 0 0,1 0 1,2 1-1,7 4-942,1-1 0,0-1 0,0 0 0,0 0 0,16 1 1,20 8-869,-48-13 1966,1 0 1,-1 1 0,1-1-1,0 0 1,-1 0 0,1 1-1,-1-1 1,1 0 0,-1 1-1,1-1 1,-1 1 0,1-1-1,-1 0 1,0 1-1,1-1 1,-1 1 0,0-1-1,1 1 1,-1-1 0,0 1-1,1 0 1,-1-1 0,0 1-1,0-1 1,0 1 0,0 0-1,0-1 1,1 1 0,-1-1-1,0 1 1,0 0 0,-1-1-1,1 2 1,-15 16 2909,-28 9 203,33-22-3371,-68 28 1517,51-26-4054,-1-3-4006,8-3-7910</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9.577"/>
    </inkml:context>
    <inkml:brush xml:id="br0">
      <inkml:brushProperty name="width" value="0.025" units="cm"/>
      <inkml:brushProperty name="height" value="0.025" units="cm"/>
    </inkml:brush>
  </inkml:definitions>
  <inkml:trace contextRef="#ctx0" brushRef="#br0">176 94 8264,'0'0'2290,"8"-9"-411,4-3-1128,27-28 1362,-17 9 3234,-26 30-704,-16 6-3916,-3 7-406,0 1 0,2 1 0,0 1 0,0 1-1,2 1 1,0 0 0,1 1 0,-27 35 0,43-49-303,-1-1 0,0 1 0,1 0 1,0 1-1,0-1 0,0 0 0,1 0 0,0 1 0,-1-1 1,1 1-1,0 5 0,1-8-18,0-1-1,0 1 1,1 0 0,-1-1-1,1 1 1,-1-1 0,1 1 0,-1-1-1,1 1 1,0-1 0,0 1-1,0-1 1,0 0 0,0 1-1,0-1 1,0 0 0,0 0 0,0 0-1,0 0 1,1 0 0,-1 0-1,0 0 1,1 0 0,-1 0 0,1-1-1,-1 1 1,1-1 0,0 1-1,-1-1 1,1 1 0,-1-1-1,4 0 1,13 2-85,-1 0 0,30-2 0,-26-1-87,0 1-1,24 4 1,-40-3 142,0 0 1,1 0-1,-1 1 1,0-1-1,0 1 1,-1 0-1,1 0 1,0 1-1,-1 0 1,1 0-1,-1 0 1,0 0 0,5 5-1,-6-5 39,0 1-1,-1-1 1,0 0 0,1 1-1,-2 0 1,1-1-1,0 1 1,-1 0 0,1 0-1,-1 0 1,0 0 0,0 0-1,-1 0 1,1 0 0,-1 1-1,0-1 1,0 0-1,-1 0 1,1 0 0,-1 0-1,0 0 1,0 0 0,0 0-1,0 0 1,-1 0-1,1 0 1,-1 0 0,-3 4-1,-1 2 227,0-1-1,-1 0 1,0 0-1,0 0 0,-1-1 1,0 0-1,0-1 1,-1 0-1,-14 9 1,13-10 53,-1-1 1,0 0 0,-1-1-1,1 0 1,-1-1 0,1 0 0,-16 1-1,22-3-317,1-1-1,0 0 0,-1 0 1,1 0-1,0 0 1,-1-1-1,1 0 0,0 0 1,0 0-1,-6-3 0,8 3-130,0 0-1,0 0 0,0-1 0,0 1 0,1 0 1,-1-1-1,1 0 0,-1 1 0,1-1 0,-1 0 1,1 0-1,0 0 0,0 0 0,0 0 1,0 0-1,0 0 0,0 0 0,1 0 0,-1 0 1,1 0-1,-1-3 0,1 2-399,0 0-1,0 0 0,0 1 1,0-1-1,1 0 1,0 0-1,-1 0 1,1 0-1,0 1 1,0-1-1,0 0 1,1 1-1,-1-1 1,1 1-1,-1-1 1,1 1-1,0 0 1,0 0-1,0 0 0,0 0 1,0 0-1,5-3 1,23-18-7699</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9.057"/>
    </inkml:context>
    <inkml:brush xml:id="br0">
      <inkml:brushProperty name="width" value="0.025" units="cm"/>
      <inkml:brushProperty name="height" value="0.025" units="cm"/>
    </inkml:brush>
  </inkml:definitions>
  <inkml:trace contextRef="#ctx0" brushRef="#br0">43 196 20083,'0'0'11627,"8"-3"-11478,7-4-97,-1 0-1,0-1 0,0 0 0,20-18 1,-29 22-27,-1 0 0,1 0-1,-1 0 1,0 0 0,-1-1 0,1 0 0,-1 0 0,0 0 0,0 0 0,0 0 0,-1-1 0,0 1 0,0-1-1,0 1 1,-1-1 0,1 0 0,0-10 0,-2 14-20,0 1-1,0 0 1,0-1-1,0 1 1,0 0-1,0-1 1,-1 1-1,1 0 1,0-1-1,-1 1 1,1 0-1,-1-1 1,1 1-1,-1 0 1,0 0 0,1 0-1,-1 0 1,0-1-1,0 1 1,0 0-1,0 0 1,0 1-1,0-1 1,0 0-1,0 0 1,0 0-1,0 1 1,0-1-1,-1 1 1,1-1-1,0 1 1,0-1-1,-1 1 1,1-1-1,0 1 1,-1 0 0,1 0-1,0 0 1,-1 0-1,1 0 1,0 0-1,-1 0 1,1 0-1,0 1 1,-1-1-1,1 0 1,0 1-1,-2 0 1,-3 1-14,1 0 0,-1 0 0,1 0 0,0 1 0,0-1 0,0 2 0,0-1 0,0 0 0,0 1 0,-4 5 0,-1 3 14,0 1 1,1 0-1,0 1 0,1 0 1,1 0-1,0 1 0,1 0 1,1 0-1,0 0 0,1 1 1,1 0-1,0-1 0,1 1 1,1 29-1,1-44-5,0 1 0,0 0 0,0 0 0,1-1 0,-1 1 0,0 0 0,1-1 0,0 1 0,-1-1 0,1 1 0,0-1 0,0 1 0,0-1 0,0 1 0,0-1 0,0 0 0,0 1 0,1-1 0,-1 0 0,0 0 0,1 0 0,-1 0 0,2 1 0,0-1 0,0 0 0,1 0 0,-1-1 0,0 1 0,0-1 0,0 1 0,1-1 0,-1 0 0,0 0 0,0-1 0,6 0 0,1-1 0,1-1 0,0-1 0,-1 1 0,0-2 0,0 1 0,12-8 0,-7 3 0,-2-1 0,1 0 0,-1-1 0,-1 0 0,0-1 0,-1-1 0,0 1 0,0-2 0,-2 1 0,0-2 0,0 1 0,-1-1 0,-1 0 0,-1-1 0,0 0 0,-1 0 0,6-29 0,-22 101 0,5-30 0,1 1 0,-3 46 0,8-70 0,-1 1 0,1-1 0,1 1 0,-1-1 0,0 1 0,1-1 0,-1 0 0,1 1 0,0-1 0,0 0 0,1 0 0,-1 1 0,0-1 0,1 0 0,0 0 0,0-1 0,3 5 0,-2-5 0,0-1 0,0 1 0,0-1 0,0 1 0,0-1 0,0 0 0,1 0 0,-1-1 0,0 1 0,1-1 0,-1 0 0,0 1 0,1-1 0,-1-1 0,1 1 0,-1 0 0,6-2 0,0 0-267,-1 0 1,1-1-1,-1 1 0,1-2 1,11-5-1,36-29-5697,-22 5-4633</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015"/>
    </inkml:context>
    <inkml:brush xml:id="br0">
      <inkml:brushProperty name="width" value="0.025" units="cm"/>
      <inkml:brushProperty name="height" value="0.025" units="cm"/>
    </inkml:brush>
  </inkml:definitions>
  <inkml:trace contextRef="#ctx0" brushRef="#br0">73 1 14382,'0'0'2599,"0"13"-992,-7 54 2236,-20 96 1,13-98-1878,3 2 1,-2 89-1,13-164-1896,1-1-1,1 0 0,0 1 0,0-1 0,1 1 0,4-10 1,5-15 38,0-9-142,3-14-342,43-103 0,-52 146 307,0 0 1,1 0 0,1 0-1,0 1 1,1 0-1,0 1 1,1 0-1,0 0 1,0 1-1,1 0 1,1 1-1,24-15 1,-34 23 4,0-1 0,1 1 0,0 0 0,-1 0 0,1 0 0,0 0 0,-1 0 0,1 1 1,0-1-1,0 1 0,0 0 0,0 0 0,-1 0 0,1 0 0,0 0 0,0 1 0,3 0 0,-5 0 60,0 0-1,0 0 0,1 0 1,-1 0-1,0 0 1,0 0-1,0 0 0,0 0 1,-1 1-1,1-1 0,0 0 1,0 0-1,-1 1 0,1-1 1,-1 1-1,1-1 1,-1 1-1,0-1 0,1 0 1,-1 1-1,0-1 0,0 1 1,0-1-1,0 1 1,0-1-1,0 1 0,-1-1 1,1 1-1,-1-1 0,1 1 1,-1-1-1,1 1 0,-2 0 1,-1 7 142,0-1 0,-1-1 0,0 1 1,-1-1-1,0 1 0,0-1 0,-1-1 0,1 1 1,-1-1-1,-14 11 0,8-7 106,0-1 0,-1 0 0,0-1 0,-1-1 0,-19 9 0,29-14-252,1-1 0,-1 0 0,0 0 0,0 0 0,1 0 1,-1-1-1,0 1 0,0-1 0,0 0 0,0 0 0,0-1 0,-5 0 0,7 0-16,1 1 0,0-1 0,0 0-1,0 0 1,0 1 0,-1-1 0,1 0 0,0 0-1,0 0 1,1 0 0,-1 0 0,0 0 0,0 0-1,0-1 1,1 1 0,-1 0 0,1 0 0,-1 0-1,1-1 1,-1 1 0,1 0 0,0-1 0,-1 1-1,1 0 1,0-1 0,0 1 0,0-1 0,0 1-1,0 0 1,0-1 0,1 1 0,-1 0 0,0-1-1,1 1 1,-1 0 0,2-3 0,-1 2-346,0 0 0,0 0 1,0 0-1,0 0 0,0 1 0,1-1 1,-1 0-1,0 0 0,1 1 1,0-1-1,-1 1 0,1-1 1,0 1-1,0 0 0,0 0 0,0-1 1,4 0-1,40-14-7032,-37 14 5775,22-7-5105</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387"/>
    </inkml:context>
    <inkml:brush xml:id="br0">
      <inkml:brushProperty name="width" value="0.025" units="cm"/>
      <inkml:brushProperty name="height" value="0.025" units="cm"/>
    </inkml:brush>
  </inkml:definitions>
  <inkml:trace contextRef="#ctx0" brushRef="#br0">42 106 18802,'0'0'12993,"12"2"-12715,-6-1-248,-3 0-20,1 0 1,0 0 0,0-1 0,0 0 0,0 1-1,0-1 1,-1 0 0,1-1 0,0 1-1,0-1 1,0 0 0,0 0 0,-1 0 0,1 0-1,0-1 1,-1 1 0,1-1 0,-1 0-1,0 0 1,1 0 0,-1-1 0,5-4 0,-5 3 6,0 1 0,0-1 0,0 1 0,0-1 0,-1 0 0,1 0 0,-1 0 0,0-1 0,-1 1 0,1 0 0,-1-1 0,1 1 0,-1-1 0,-1 0 0,1-7 0,-1 12-19,0-1 1,0 1-1,0-1 1,-1 0-1,1 1 0,0-1 1,-1 1-1,1-1 1,0 0-1,-1 1 0,1-1 1,0 1-1,-1-1 1,1 1-1,-1 0 0,1-1 1,-1 1-1,0-1 1,1 1-1,-1 0 1,1-1-1,-1 1 0,0 0 1,1 0-1,-1 0 1,1-1-1,-1 1 0,0 0 1,1 0-1,-1 0 1,0 0-1,1 0 1,-1 0-1,0 0 0,1 0 1,-1 1-1,-1-1 1,-28 9-78,19-1 82,0 1-1,1 0 1,0 0-1,1 2 1,0-1-1,0 1 1,1 0-1,0 0 1,1 1-1,1 0 1,0 1-1,1-1 1,0 1-1,0 0 1,2 1-1,-5 26 1,8-38-7,0 0 0,0-1 1,0 1-1,0 0 0,0 0 0,0 0 1,1 0-1,-1 0 0,0 0 0,1 0 1,0-1-1,0 1 0,-1 0 0,1-1 1,0 1-1,0 0 0,0-1 0,1 1 1,-1-1-1,0 1 0,1-1 0,-1 0 1,2 2-1,1-2-112,-1 1 0,0-1 0,0 1 0,1-1-1,-1 0 1,1 0 0,0-1 0,-1 1 0,1-1 0,-1 1 0,7-2 0,46-8-4412,-12-11-4964,-14-2-3592</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745"/>
    </inkml:context>
    <inkml:brush xml:id="br0">
      <inkml:brushProperty name="width" value="0.025" units="cm"/>
      <inkml:brushProperty name="height" value="0.025" units="cm"/>
    </inkml:brush>
  </inkml:definitions>
  <inkml:trace contextRef="#ctx0" brushRef="#br0">54 0 1121,'-4'8'13768,"-4"12"-11866,0 0 1,1 0 0,2 1-1,0 0 1,-4 33 0,4-1 167,3 65 0,2-116-2049,-1 0-1,1 1 1,0-1 0,1 0 0,-1 0 0,0 0-1,0 0 1,1 0 0,-1 0 0,1 0 0,0 0-1,0 0 1,-1 0 0,1-1 0,0 1 0,1 0-1,-1 0 1,0-1 0,0 1 0,1-1-1,-1 1 1,4 1 0,-3-2 10,0 0 0,0-1 0,0 1 0,1-1-1,-1 1 1,0-1 0,0 0 0,1 0 0,-1 0 0,0 0 0,1-1 0,-1 1-1,0-1 1,0 1 0,0-1 0,5-1 0,6-5 56,0 1-1,0-2 1,-1 0-1,23-18 1,-9 4 74,0-2 1,28-34-1,-48 51-407,1-1 0,-2 0 0,1 0-1,-1 0 1,0-1 0,-1 1 0,0-1-1,-1 0 1,1 0 0,-2-1 0,1 1 0,-1 0-1,1-12 1,-3 20 136,-3-16-4539,-5 8-1915,-10 4-6355</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074"/>
    </inkml:context>
    <inkml:brush xml:id="br0">
      <inkml:brushProperty name="width" value="0.025" units="cm"/>
      <inkml:brushProperty name="height" value="0.025" units="cm"/>
    </inkml:brush>
  </inkml:definitions>
  <inkml:trace contextRef="#ctx0" brushRef="#br0">0 0 14350,'0'0'8904,"60"23"-6470,-38-23-992,2 0-1090,-1 0-448,-5-1-3331,-3 1-4165</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635"/>
    </inkml:context>
    <inkml:brush xml:id="br0">
      <inkml:brushProperty name="width" value="0.025" units="cm"/>
      <inkml:brushProperty name="height" value="0.025" units="cm"/>
    </inkml:brush>
  </inkml:definitions>
  <inkml:trace contextRef="#ctx0" brushRef="#br0">0 7 8360,'0'0'17264,"4"9"-16490,2 3-604,-1 0 44,0-1-1,1 0 1,0 0 0,0-1 0,15 18 0,-19-26-178,0 0 0,0 0 0,1 0-1,-1 0 1,1 0 0,-1 0 0,1 0 0,0-1 0,-1 0-1,1 1 1,0-1 0,0 0 0,0 0 0,0-1 0,0 1 0,0-1-1,0 1 1,0-1 0,0 0 0,0 0 0,0 0 0,0-1-1,0 1 1,0-1 0,0 0 0,0 1 0,0-1 0,0-1 0,0 1-1,0 0 1,4-3 0,4-5-5,-1 0-1,0-1 0,-1 0 1,0 0-1,0-1 1,-1 0-1,-1-1 1,1 0-1,7-18 0,-26 94 55,7-52-9,2-1 0,-1 1 0,2 0 0,-1 0 0,2 0 0,-1-1 0,2 1 0,3 23 0,-4-34-70,0-1-1,1 1 0,-1 0 1,1-1-1,-1 1 1,1 0-1,0-1 1,-1 1-1,1 0 0,0-1 1,-1 1-1,1-1 1,0 1-1,0-1 0,-1 0 1,1 1-1,0-1 1,0 0-1,0 1 1,-1-1-1,1 0 0,0 0 1,0 0-1,0 0 1,0 0-1,0 0 1,-1 0-1,1 0 0,0 0 1,0 0-1,0 0 1,0-1-1,0 1 1,-1 0-1,1-1 0,0 1 1,0 0-1,0-1 1,31-18-613,-24 9-774,0 1-1,-1-1 0,1-1 1,5-11-1,6-19-6748</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993"/>
    </inkml:context>
    <inkml:brush xml:id="br0">
      <inkml:brushProperty name="width" value="0.025" units="cm"/>
      <inkml:brushProperty name="height" value="0.025" units="cm"/>
    </inkml:brush>
  </inkml:definitions>
  <inkml:trace contextRef="#ctx0" brushRef="#br0">46 0 18321,'0'0'3684,"-25"73"-641,17-39-545,0 3-864,4 1-641,4-2-513,0 1-320,0-1-64,9-1 0,3 0-96,2-2 32,-2-3-832,-3-2-1955,-2-9-2978,-1-3-3780</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2.987"/>
    </inkml:context>
    <inkml:brush xml:id="br0">
      <inkml:brushProperty name="width" value="0.025" units="cm"/>
      <inkml:brushProperty name="height" value="0.025" units="cm"/>
    </inkml:brush>
  </inkml:definitions>
  <inkml:trace contextRef="#ctx0" brushRef="#br0">78 332 1473,'0'0'6577,"-1"-9"-5034,0-31 186,5 3 6925,-8 25-1027,-7 13-5362,-13 17-1992,20-12-261,-1 0 0,1 1 1,0-1-1,0 1 1,1 0-1,0 0 1,0 1-1,1-1 1,-1 0-1,2 1 1,-1 0-1,1-1 0,0 1 1,1 8-1,0-15-8,0 0-1,0 0 0,0 0 0,0 0 1,0 0-1,0 1 0,0-1 0,1 0 0,-1 0 1,0 0-1,1 0 0,-1 0 0,1 0 1,-1 0-1,1 0 0,-1 0 0,1 0 1,0-1-1,-1 1 0,1 0 0,0 0 1,0 0-1,0-1 0,0 1 0,-1 0 1,1-1-1,1 1 0,1 0 11,-1-1 0,1 1 1,-1-1-1,1 1 0,-1-1 0,1 0 1,-1 0-1,1 0 0,-1-1 0,0 1 0,5-2 1,1 0 14,1-1 1,-1 0 0,0 0 0,0-1 0,0 0-1,8-6 1,-2-3-284,0 0 0,0-1 0,14-20 0,4-3-924,-28 89-1224,-4-49 2406,0 0 1,0 0-1,1 0 0,-1 0 1,0 0-1,1 0 0,0 0 1,0 0-1,0-1 0,0 1 1,0 0-1,0 0 1,1-1-1,-1 1 0,3 2 1,-3-4 5,1 0 0,-1 0 1,0-1-1,1 1 0,-1 0 1,1-1-1,-1 1 0,1-1 1,-1 1-1,1-1 0,0 0 1,-1 0-1,1 0 0,-1 0 1,1 0-1,0 0 0,-1 0 1,1 0-1,-1 0 0,1-1 1,-1 1-1,1-1 0,-1 1 1,1-1-1,-1 0 0,1 0 1,-1 1-1,0-1 0,1 0 1,-1 0-1,2-2 0,5-3-153,0-1 0,0 0-1,0-1 1,-1 0 0,-1 0-1,1 0 1,-1-1 0,0 0 0,-1 0-1,0 0 1,-1-1 0,0 0-1,0 0 1,-1 0 0,3-14 0,0-10 7,-1 0 1,-1 0-1,-2-46 0,-5 64 156,-5 20 165,-5 25 134,3 12 287,1 1 0,3 0 1,1 0-1,3 0 0,1 1 0,7 62 1,-5-99-587,0-1 1,1 0-1,0 1 1,0-1-1,0 0 1,1 0-1,-1 0 1,1-1 0,0 1-1,5 5 1,-7-9-11,0 0 0,0 0 1,0 0-1,-1-1 1,1 1-1,0 0 0,0-1 1,0 1-1,0 0 0,0-1 1,0 1-1,0-1 0,0 0 1,0 1-1,1-1 1,-1 0-1,0 0 0,0 0 1,0 1-1,0-1 0,2-1 1,-2 1 10,1-1 1,-1 0-1,1 0 1,-1 0 0,0 0-1,0 0 1,1 0-1,-1 0 1,0 0 0,0 0-1,0-1 1,0 1-1,0 0 1,0-1 0,-1 1-1,1 0 1,0-1-1,-1 0 1,1 1 0,0-2-1,3-11 49,-1 1-1,0-1 1,-1 0 0,0 0-1,0-24 1,-2 31-49,0 1 0,0-1 0,-1 1 0,0-1-1,0 1 1,0-1 0,-1 1 0,0 0 0,0 0 0,0 0 0,-1 0 0,0 0 0,0 0 0,-6-7 0,9 13-23,0-1 1,-1 1 0,1-1 0,0 1 0,-1-1-1,1 1 1,0-1 0,-1 1 0,1-1 0,-1 1 0,1 0-1,-1-1 1,1 1 0,-1 0 0,1-1 0,-1 1 0,1 0-1,-1 0 1,1 0 0,-1-1 0,1 1 0,-1 0-1,0 0 1,1 0 0,-1 0 0,1 0 0,-1 0 0,0 0-1,1 0 1,-1 0 0,1 0 0,-1 0 0,1 1 0,-1-1-1,0 0 1,1 0 0,-1 0 0,1 1 0,-1-1 0,1 0-1,-1 1 1,1-1 0,-1 1 0,1-1 0,0 0-1,-1 1 1,1-1 0,-1 1 0,1-1 0,0 1 0,0-1-1,-1 1 1,1-1 0,0 1 0,0-1 0,0 1 0,-1 0-1,1-1 1,0 1 0,0-1 0,0 1 0,0 0-1,0-1 1,0 1 0,0-1 0,1 2 0,0 40-54,0-39 64,0-1 0,0 1 0,1 0-1,0-1 1,-1 0 0,1 1 0,0-1 0,0 0-1,0 0 1,1 0 0,-1 0 0,0 0 0,1-1-1,-1 1 1,1-1 0,-1 0 0,1 1 0,0-1-1,0 0 1,0-1 0,-1 1 0,1 0 0,0-1-1,0 0 1,0 1 0,4-1 0,-2 0-4,0 0 0,0 0 0,0 0 0,0-1 1,0 1-1,0-1 0,0 0 0,0-1 0,0 1 0,-1-1 0,1 0 1,0 0-1,-1 0 0,7-5 0,-5 1-12,-1 0-1,0 0 1,0 0-1,0-1 1,-1 0 0,0 0-1,0 0 1,0 0 0,-1-1-1,-1 1 1,1-1-1,1-10 1,-6 98 340,0-35 726,3 48-1,-1-91-1051,0 0 0,1 0-1,-1 0 1,0 0 0,1 0 0,0 0-1,-1 0 1,1 0 0,0 0 0,0 0-1,0 0 1,0 0 0,0-1-1,0 1 1,0 0 0,1-1 0,-1 1-1,1-1 1,-1 1 0,1-1 0,0 0-1,-1 0 1,1 0 0,3 2-1,-3-3-70,-1 1-1,1-1 0,0 0 0,-1 0 0,1 0 0,0 0 0,0 0 1,-1 0-1,1 0 0,0-1 0,-1 1 0,1-1 0,-1 1 0,1-1 1,0 1-1,-1-1 0,1 0 0,-1 0 0,0 0 0,1 0 0,-1 0 0,0 0 1,1 0-1,-1 0 0,0-1 0,0 1 0,0 0 0,0-1 0,1-1 1,3-7-1479,0 0 1,-1 1 0,0-2 0,0 1 0,-1 0-1,-1-1 1,1 0 0,-1-11 0,4-22-6957</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3.342"/>
    </inkml:context>
    <inkml:brush xml:id="br0">
      <inkml:brushProperty name="width" value="0.025" units="cm"/>
      <inkml:brushProperty name="height" value="0.025" units="cm"/>
    </inkml:brush>
  </inkml:definitions>
  <inkml:trace contextRef="#ctx0" brushRef="#br0">6 0 9865,'0'0'6919,"-5"63"-6343,13-45-512,5-1-1441,-1-2-4196</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3.686"/>
    </inkml:context>
    <inkml:brush xml:id="br0">
      <inkml:brushProperty name="width" value="0.025" units="cm"/>
      <inkml:brushProperty name="height" value="0.025" units="cm"/>
    </inkml:brush>
  </inkml:definitions>
  <inkml:trace contextRef="#ctx0" brushRef="#br0">28 0 7719,'0'0'11254,"-2"11"-8099,-24 72 3630,26-82-6773,1-1 1,-1 0 0,0 0-1,0 1 1,1-1-1,-1 0 1,0 0 0,0 1-1,1-1 1,-1 0-1,0 0 1,0 0 0,1 0-1,-1 1 1,0-1-1,1 0 1,-1 0 0,0 0-1,1 0 1,-1 0-1,0 0 1,1 0 0,-1 0-1,0 0 1,1 0-1,-1 0 1,0 0 0,1 0-1,-1 0 1,0 0 0,1 0-1,-1 0 1,0 0-1,1-1 1,-1 1 0,0 0-1,1 0 1,-1 0-1,0-1 1,0 1 0,1 0-1,16-7 3,3-5-354,-15 8 117,1 0 0,-1 0 0,1 1 0,0-1 0,0 1 0,1 1-1,-1-1 1,1 1 0,-1 0 0,1 1 0,0-1 0,-1 1 0,15 0 0,-19 2 329,0 1 0,0 0 0,0-1 1,0 1-1,-1 0 0,1 0 1,0 0-1,-1 0 0,1 0 1,-1 0-1,0 0 0,0 0 0,1 1 1,-2-1-1,1 1 0,0-1 1,0 0-1,-1 1 0,1 4 1,11 23 804,-11-27-919,1-1-1,0 0 0,0 1 0,1-1 0,-1 0 1,0 0-1,1-1 0,-1 1 0,1 0 0,-1-1 1,1 1-1,0-1 0,0 0 0,0 0 0,0 0 0,0-1 1,0 1-1,-1 0 0,2-1 0,-1 0 0,0 0 1,0 0-1,0 0 0,5-1 0,32-12-4220,-6-9-4481,-8-2-2261</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4.046"/>
    </inkml:context>
    <inkml:brush xml:id="br0">
      <inkml:brushProperty name="width" value="0.025" units="cm"/>
      <inkml:brushProperty name="height" value="0.025" units="cm"/>
    </inkml:brush>
  </inkml:definitions>
  <inkml:trace contextRef="#ctx0" brushRef="#br0">128 1 10346,'0'0'7805,"-8"1"-3802,-4 2-2699,0 0-1,1 0 0,-20 10 0,27-12-1117,1 1 1,0 0-1,-1-1 0,1 1 0,0 1 0,0-1 0,0 0 1,0 1-1,0-1 0,0 1 0,1 0 0,0 0 1,-1 0-1,1 0 0,0 1 0,0-1 0,1 0 0,-1 1 1,-1 4-1,4-7-226,-1 0 1,0 1-1,1-1 1,-1 0 0,1 0-1,-1 1 1,1-1-1,0 0 1,-1 0-1,1 0 1,0 0-1,0 0 1,0 0 0,0 0-1,0 0 1,0 0-1,0 0 1,0-1-1,0 1 1,0 0 0,0-1-1,0 1 1,1-1-1,-1 1 1,0-1-1,0 1 1,1-1-1,-1 0 1,0 0 0,3 0-1,49 10-1957,-46-10 1715,1 1-316,3 0 99,1 1 1,-1 0 0,0 0 0,13 6-1,-23-8 553,1 1-1,-1-1 1,0 1-1,0-1 1,0 1-1,0 0 1,1-1-1,-1 1 1,0 0-1,-1 0 1,1 0-1,0 0 1,0 0-1,0 0 1,0 0-1,-1 0 1,1 0-1,0 3 1,-1-3 122,0 1 0,0-1 1,0 0-1,0 1 0,0-1 0,0 1 1,-1-1-1,1 1 0,-1-1 0,1 0 0,-1 1 1,0-1-1,1 0 0,-1 0 0,0 1 1,0-1-1,0 0 0,0 0 0,0 0 1,0 0-1,-2 1 0,-8 9 636,-1-1 0,0-1-1,-23 15 1,28-20-938,1-1 1,-1 0-1,0 0 0,-1 0 1,-10 2-1,13-5-3616</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0.341"/>
    </inkml:context>
    <inkml:brush xml:id="br0">
      <inkml:brushProperty name="width" value="0.025" units="cm"/>
      <inkml:brushProperty name="height" value="0.025" units="cm"/>
    </inkml:brush>
  </inkml:definitions>
  <inkml:trace contextRef="#ctx0" brushRef="#br0">0 71 17328,'0'0'3919,"4"9"-2793,12 33 372,-2 0 0,-1 1 0,9 64 1,-15-64-1042,2-1 1,1 0-1,3-1 1,28 64-1,-37-98-117,0 1-1,0-2 1,1 1-1,10 12 1,-12-60 76,-5 28-416,0 0 0,-1 0 0,0 0 0,-1 0 0,-1 1 0,-9-18 0,12 25 0,0 0 0,0 1 0,-1 0 0,1-1 0,-1 1 0,0 0 0,-1 0 0,1 1 0,-1-1 0,1 1 0,-1 0 0,0 0 0,0 0 0,-1 0 0,1 0 0,0 1 0,-1 0 0,0 0 0,1 0 0,-7-1 0,10 4 0,-1-1 0,0 1 0,1-1 0,-1 1 0,1-1 0,-1 1 0,1 0 0,0 0 0,-1 0 0,1 0 0,0 0 0,0 0 0,0 0 0,-1 0 0,1 0 0,0 1 0,0-1 0,1 0 0,-1 1 0,0-1 0,0 1 0,1-1 0,-1 1 0,1-1 0,-1 1 0,1-1 0,0 1 0,-1 0 0,1-1 0,0 1 0,0-1 0,0 1 0,1 2 0,-2 2 0,0 0 0,1 0 0,0 0 0,1 0 0,0 0 0,-1 0 0,2 0 0,1 7 0,-2-11 0,1 0 0,-1 0 0,1 0 0,0 0 0,0 0 0,0-1 0,0 1 0,0 0 0,0-1 0,0 0 0,0 1 0,0-1 0,1 0 0,-1 0 0,1 0 0,-1-1 0,1 1 0,-1 0 0,1-1 0,-1 0 0,1 1 0,-1-1 0,1 0 0,-1 0 0,6-1 0,-2 0 0,1 0 0,-1 0 0,1 0 0,-1-1 0,0 0 0,0 0 0,0-1 0,0 1 0,8-6 0,-1-3 0,-1 0 0,0 0 0,0-1 0,-1-1 0,-1 0 0,0-1 0,-1 0 0,0 0 0,-1-1 0,-1 0 0,0 0 0,-1-1 0,6-24 0,-6 15 0,0-2 0,-2 1 0,0-1 0,-2 1 0,-1-1 0,-1 0 0,-7-46 0,-2 40 0,9 32 0,-1 0 0,1 0 0,0 0 0,-1 0 0,1 0 0,-1 1 0,1-1 0,-1 0 0,1 0 0,-1 0 0,0 1 0,1-1 0,-1 0 0,0 1 0,1-1 0,-1 0 0,0 1 0,0-1 0,0 1 0,0-1 0,0 1 0,1 0 0,-1-1 0,0 1 0,0 0 0,0 0 0,0-1 0,-2 1 0,2 1 0,0 0 0,0 0 0,0 0 0,0 0 0,0 0 0,0 0 0,0 0 0,1 0 0,-1 0 0,0 1 0,1-1 0,-1 0 0,1 1 0,-1-1 0,1 0 0,0 1 0,-1-1 0,1 0 0,0 1 0,0-1 0,0 0 0,0 1 0,0 1 0,0 4 0,-7 57 0,3 1 0,5 95 0,0-148 0,0-1 0,1 0 0,1 1 0,-1-1 0,2 0 0,-1 0 0,2 0 0,-1-1 0,1 0 0,8 11 0,-12-18 0,2 0 0,-1 0 0,0 0 0,0-1 0,1 1 0,-1-1 0,1 1 0,0-1 0,0 0 0,0 0 0,0-1 0,0 1 0,0 0 0,0-1 0,1 0 0,-1 0 0,1 0 0,-1 0 0,1 0 0,-1-1 0,1 0 0,-1 0 0,1 1 0,-1-2 0,1 1 0,-1 0 0,1-1 0,-1 0 0,1 0 0,-1 0 0,0 0 0,1 0 0,-1-1 0,0 1 0,0-1 0,4-3 0,0 0 0,1-1 0,-1 0 0,0-1 0,-1 0 0,0 0 0,0 0 0,0-1 0,-1 0 0,0 0 0,0 0 0,-1 0 0,5-16 0,-3 9 0,-1 0 0,-1 0 0,0-1 0,3-24 0,-9 71 0,0-12 0,1 0 0,1 1 0,0-1 0,2 0 0,6 36 0,-7-51 0,1-1 0,-1 1 0,1 0 0,0-1 0,-1 1 0,2-1 0,-1 0 0,0 1 0,1-1 0,-1 0 0,1 0 0,0-1 0,0 1 0,4 2 0,-3-3 0,1 1 0,-1-2 0,1 1 0,-1 0 0,1-1 0,0 0 0,-1 0 0,1-1 0,0 1 0,0-1 0,0 0 0,-1 0 0,1-1 0,7 0 0,-9 0-233,1 0 0,-1 1-1,0-1 1,0 0 0,1-1 0,-1 1-1,0 0 1,0-1 0,-1 0 0,1 1-1,0-1 1,2-3 0,-2 2-530,0 0 1,0 0 0,-1-1 0,0 1-1,1-1 1,-1 0 0,-1 0-1,1 1 1,0-1 0,-1 0-1,0 0 1,0-1 0,0 1-1,0-7 1,0-29-12573</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4.563"/>
    </inkml:context>
    <inkml:brush xml:id="br0">
      <inkml:brushProperty name="width" value="0.025" units="cm"/>
      <inkml:brushProperty name="height" value="0.025" units="cm"/>
    </inkml:brush>
  </inkml:definitions>
  <inkml:trace contextRef="#ctx0" brushRef="#br0">0 6 15631,'0'0'12977,"2"9"-12400,0 4-534,8 43 1065,-10-54-1067,1 0-1,-1-1 1,1 1 0,0 0-1,-1-1 1,1 1 0,0 0-1,0-1 1,0 1 0,0-1-1,0 1 1,0-1 0,1 0 0,-1 0-1,0 1 1,1-1 0,-1 0-1,1 0 1,-1 0 0,1 0-1,0-1 1,-1 1 0,1 0-1,0-1 1,-1 1 0,1-1-1,3 1 1,0-1 6,0-1-1,0 1 1,0-1-1,1 0 0,-1-1 1,0 1-1,0-1 1,-1 0-1,1 0 1,0-1-1,-1 1 1,7-5-1,45-45-4,-51 47-42,-5 5-5,0 0 0,0-1 0,0 1 0,0 0 0,0 0 0,1-1 0,-1 1 0,0 0 0,0 0 0,0 0 0,1-1 0,-1 1 0,0 0 0,0 0 0,1 0 0,-1 0 0,0 0 0,0 0 0,1-1 0,-1 1 0,0 0 0,0 0 0,1 0 0,-1 0 0,0 0 0,0 0 0,1 0 0,-1 0 0,0 0 0,0 0 0,1 0 1,-1 0-1,0 0 0,1 1 0,-1-1 0,0 0 0,0 0 0,1 0 0,-1 0 0,0 0 0,0 0 0,0 1 0,1-1 0,-1 0 0,0 0 0,0 0 0,0 1 0,1-1 0,4 20 146,-5 40 488,0-47-536,0-11-91,0 0-1,0 0 1,0 0-1,0 0 0,0 0 1,0-1-1,0 1 1,1 0-1,-1 0 0,1 0 1,0 0-1,-1 0 1,1 0-1,0-1 0,0 1 1,0 0-1,0-1 1,3 3-1,-3-3-1,0 0 1,0-1-1,0 1 0,1-1 1,-1 0-1,0 1 0,0-1 0,0 0 1,0 0-1,1 0 0,-1 0 1,0 0-1,0 0 0,1 0 1,-1 0-1,0 0 0,0-1 0,0 1 1,1 0-1,-1-1 0,2 0 1,3-3-2,0 1 0,0-1 1,-1 0-1,1 0 0,-1 0 1,0-1-1,0 0 0,-1 0 1,5-6-1,17-43-2251,-23 45 1369,1 0 0,0 0 0,0 0 0,8-10-1,-5 12-4436,0 5-1440</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5.495"/>
    </inkml:context>
    <inkml:brush xml:id="br0">
      <inkml:brushProperty name="width" value="0.025" units="cm"/>
      <inkml:brushProperty name="height" value="0.025" units="cm"/>
    </inkml:brush>
  </inkml:definitions>
  <inkml:trace contextRef="#ctx0" brushRef="#br0">47 265 13357,'0'0'14274,"-7"10"-13553,3-7-655,1 1 50,-1-1 0,1 1 1,0 0-1,0 0 0,0 1 1,1-1-1,0 0 0,-1 1 0,1 0 1,1-1-1,-1 1 0,1 0 1,0 0-1,0 0 0,0 0 1,1 0-1,-1 0 0,1 0 0,1 7 1,0-11-98,-1 0 1,1 0-1,-1 0 0,1 0 1,0 0-1,-1 0 1,1 0-1,0-1 1,0 1-1,-1 0 1,1 0-1,0-1 0,0 1 1,0 0-1,0-1 1,0 1-1,0-1 1,0 0-1,0 1 0,0-1 1,1 0-1,-1 1 1,0-1-1,0 0 1,0 0-1,0 0 0,0 0 1,0 0-1,1 0 1,-1 0-1,0-1 1,2 1-1,0-1 29,1 0 0,-1 1 0,0-1 0,1 0 0,-1-1 0,0 1 0,0 0 0,0-1 0,5-3 0,-1-3-35,-1 1 0,0-1 0,-1-1 1,0 1-1,0-1 0,0 0 0,-1 0 0,-1 0 1,0-1-1,0 1 0,-1-1 0,0 0 0,0 1 0,-1-1 1,0 0-1,-2-17 0,-9 75-387,10-44 316,0 0-1,0 1 0,0-1 1,0 0-1,1 0 0,0-1 0,0 1 1,0 0-1,0 0 0,1 0 1,-1-1-1,1 1 0,4 6 1,-5-9-59,1 1 0,-1-1 1,1 0-1,-1 0 1,1 0-1,-1 0 0,1 0 1,0 0-1,0 0 0,-1 0 1,1-1-1,0 1 1,0 0-1,0-1 0,0 0 1,0 1-1,0-1 0,0 0 1,0 0-1,0 0 1,-1-1-1,1 1 0,0 0 1,0-1-1,0 1 0,0-1 1,0 1-1,0-1 1,-1 0-1,1 0 0,3-2 1,-1 0-8,1 0 1,0-1-1,-1 0 1,0 0-1,0 0 1,0-1-1,-1 1 1,1-1-1,-1 0 1,0 0-1,0 0 1,-1 0-1,0 0 1,3-10-1,2-5-354,-2 0-1,6-35 0,-7 10 2106,-1-57 0,-3 101-1614,-1 14 257,-1 0 0,0 1 0,-6 17 0,-2 15-245,5-8 519,1 0-1,1 0 0,6 66 0,4-83-573,-7-20 56,0-1-1,1 0 0,-1 1 1,0-1-1,1 0 0,-1 1 0,1-1 1,-1 0-1,0 0 0,1 0 0,-1 0 1,1 1-1,-1-1 0,0 0 0,1 0 1,-1 0-1,1 0 0,-1 0 1,1 0-1,-1 0 0,0 0 0,1 0 1,-1 0-1,1 0 0,-1 0 0,1 0 1,0-1-1,0 0 63,1 0 1,-1 0-1,1 0 1,-1 0-1,0 0 0,1-1 1,-1 1-1,0-1 0,0 1 1,0-1-1,0 1 1,0-1-1,0 1 0,0-1 1,-1 0-1,1 0 1,0-2-1,3-13-64,-2-1 0,0 1 0,0-23 0,1-10-40,-1 49 16,1 1 0,-1-1 0,1 1 0,-1-1 0,1 1 0,-1 0 0,1 0 0,-1 0 0,1 0 0,-1 1 0,1-1 0,0 1 0,-1-1 0,5 3 0,8-1 0,-14-2 0,0-1 0,-1 1 0,1-1 0,0 0 0,-1 1 0,1-1 0,-1 0 0,1 1 0,0-1 0,-1 0 0,0 0 0,1 1 0,-1-1 0,1 0 0,-1 0 0,0 0 0,0 0 0,1 0 0,-1 1 0,0-1 0,0-2 0,0 7 0,0 0 0,-1 36 0,-1-21 0,1 1 0,4 36 0,-3-52 0,1-1 0,0 1 0,0 0 0,0 0 0,0 0 0,0 0 0,1-1 0,-1 1 0,1-1 0,0 1 0,0-1 0,1 0 0,-1 1 0,1-1 0,-1-1 0,1 1 0,0 0 0,0-1 0,5 4 0,-6-5-165,-1 0-1,0-1 1,1 1-1,-1 0 1,0-1 0,1 1-1,-1-1 1,1 0-1,-1 1 1,1-1-1,-1 0 1,0 0 0,1 0-1,-1 0 1,3-1-1,-2 1-240,-1-1-1,0 1 0,0-1 0,0 0 0,0 0 1,0 0-1,0 1 0,0-1 0,0 0 0,0 0 1,0 0-1,0-1 0,-1 1 0,1 0 1,0 0-1,-1 0 0,1-1 0,-1 1 0,1 0 1,-1 0-1,0-1 0,1 1 0,-1 0 0,0-1 1,0-1-1,2-22-12218</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5.823"/>
    </inkml:context>
    <inkml:brush xml:id="br0">
      <inkml:brushProperty name="width" value="0.025" units="cm"/>
      <inkml:brushProperty name="height" value="0.025" units="cm"/>
    </inkml:brush>
  </inkml:definitions>
  <inkml:trace contextRef="#ctx0" brushRef="#br0">1 15 17905,'0'0'12075,"64"-15"-21460,-44 28 161</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6.228"/>
    </inkml:context>
    <inkml:brush xml:id="br0">
      <inkml:brushProperty name="width" value="0.025" units="cm"/>
      <inkml:brushProperty name="height" value="0.025" units="cm"/>
    </inkml:brush>
  </inkml:definitions>
  <inkml:trace contextRef="#ctx0" brushRef="#br0">58 103 13389,'0'0'10660,"-3"10"-7601,-12 22-1229,8-21-1351,1 1-1,1-1 1,0 1 0,1 1-1,0-1 1,1 0-1,-3 21 1,6-33-479,0 1 0,1 0 0,-1-1 0,0 1 0,1 0 0,-1-1 0,0 1 0,1 0 0,-1-1 0,1 1 0,-1-1 0,1 1 0,-1-1 0,1 1 0,0-1 0,-1 1 0,1-1 0,-1 1 0,1-1 0,0 0 0,0 0 0,-1 1 0,1-1 0,0 0 0,-1 0 0,1 0 0,0 1 0,0-1 0,-1 0 0,1 0 0,0 0 0,0-1 0,-1 1 0,1 0 0,0 0 0,0 0 0,-1 0 0,1-1 0,0 1 0,-1 0 0,2-1 0,1 0 0,0 1 0,0-1 0,0 0 0,0 0 0,0-1 0,0 1 0,-1-1 0,1 1 0,3-3 0,4-12 0,0-1 0,-1 0 0,-1 0 0,-1-1 0,6-21 0,0 4 0,-13 35 0,0-1 0,0 1 0,0 0 0,0-1 0,0 1 0,0 0 0,0-1 0,0 1 0,0 0 0,0-1 0,0 1 0,1 0 0,-1-1 0,0 1 0,0 0 0,0 0 0,0-1 0,1 1 0,-1 0 0,0-1 0,0 1 0,0 0 0,1 0 0,-1 0 0,0-1 0,1 1 0,-1 0 0,0 0 0,0 0 0,1-1 0,-1 1 0,0 0 0,1 0 0,-1 0 0,0 0 0,1 0 0,-1 0 0,0 0 0,1 0 0,1 2 0,-1 1 0,1-1 0,0 0 0,0 1 0,0-1 0,0 0 0,1-1 0,-1 1 0,1 0 0,-1 0 0,1-1 0,-1 0 0,1 1 0,0-1 0,0 0 0,-1 0 0,1-1 0,0 1 0,0-1 0,0 1 0,0-1 0,0 0 0,0 0 0,0 0 0,0 0 0,0-1 0,0 1 0,0-1 0,0 0 0,-1 0 0,1 0 0,0 0 0,0 0 0,-1 0 0,1-1 0,-1 0 0,3-1 0,6-4 0,0-1 0,0 0 0,-1-1 0,0 0 0,-1 0 0,0-1 0,8-11 0,-16 21 0,-1-1 0,1 1 0,-1 0 0,0-1 0,1 1 0,-1-1 0,1 1 0,-1 0 0,0-1 0,1 1 0,-1-1 0,0 1 0,0-1 0,1 1 0,-1-1 0,0 1 0,0-1 0,0 0 0,0 1 0,1-1 0,-1 1 0,0-1 0,0 1 0,0-1 0,0 0 0,0 1 0,-1-1 0,1 1 0,0-1 0,0 1 0,0-1 0,0 1 0,-1-1 0,1 1 0,0-1 0,0 1 0,-1-1 0,1 1 0,0-1 0,-1 1 0,1-1 0,-1 1 0,1 0 0,-1-1 0,1 1 0,0 0 0,-1-1 0,1 1 0,-1 0 0,0 0 0,1-1 0,-1 1 0,1 0 0,-1 0 0,1 0 0,-1 0 0,1 0 0,-1 0 0,0 0 0,1 0 0,-1 0 0,1 0 0,-1 0 0,1 0 0,-1 0 0,1 0 0,-2 1 0,0-1 0,1 0 0,-1 0 0,0 1 0,1-1 0,-1 0 0,0 1 0,1 0 0,-1-1 0,1 1 0,-1 0 0,1 0 0,-1 0 0,1 0 0,0 0 0,0 0 0,-1 0 0,1 0 0,0 0 0,0 1 0,0-1 0,0 1 0,0-1 0,0 0 0,1 1 0,-2 2 0,1 27-9508,3-39 3417</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7.275"/>
    </inkml:context>
    <inkml:brush xml:id="br0">
      <inkml:brushProperty name="width" value="0.025" units="cm"/>
      <inkml:brushProperty name="height" value="0.025" units="cm"/>
    </inkml:brush>
  </inkml:definitions>
  <inkml:trace contextRef="#ctx0" brushRef="#br0">0 4 6374,'3'-2'15739,"-1"1"-16845</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7.832"/>
    </inkml:context>
    <inkml:brush xml:id="br0">
      <inkml:brushProperty name="width" value="0.025" units="cm"/>
      <inkml:brushProperty name="height" value="0.025" units="cm"/>
    </inkml:brush>
  </inkml:definitions>
  <inkml:trace contextRef="#ctx0" brushRef="#br0">23 52 3459,'29'-24'10058,"-28"23"-9256,-1 0 0,1 0 0,0 1 0,0-1-1,-1 0 1,1-1 0,0 1 0,-1 0 0,1 0 0,-1 0 0,0 0 0,1 0 0,-1 0 0,0-1 0,0 1 0,1-3 0,-1 4-740,0 0 0,0 0 1,0 0-1,0-1 1,0 1-1,0 0 0,0 0 1,0-1-1,0 1 1,0 0-1,0 0 1,0-1-1,0 1 0,0 0 1,-1 0-1,1-1 1,0 1-1,0 0 0,0 0 1,0 0-1,0-1 1,0 1-1,-1 0 0,1 0 1,0 0-1,0 0 1,0-1-1,-1 1 0,1 0 1,0 0-1,0 0 1,0 0-1,-1 0 1,1 0-1,0-1 0,0 1 1,-1 0-1,1 0 1,0 0-1,0 0 0,0 0 1,-1 0-1,1 0 1,0 0-1,0 0 0,-1 0 1,1 0-1,0 0 1,0 0-1,-1 1 0,1-1 1,0 0-1,0 0 1,-1 0-1,1 0 0,0 0 1,0 0-1,0 0 1,0 1-1,-1-1 1,1 0-1,0 0 0,0 0 1,0 1-1,0-1 1,-1 0-1,0 1-65,-34 34 605,34-34-573,0 0 1,0 0-1,0 0 0,0 1 1,0-1-1,0 0 0,0 0 1,0 1-1,0-1 0,1 1 1,-1-1-1,1 1 0,-1-1 1,1 1-1,-1-1 0,1 1 1,0-1-1,0 1 0,0 0 0,0-1 1,0 1-1,0-1 0,0 1 1,1-1-1,-1 1 0,0-1 1,2 3-1,5 1-1259,9-3 3582,-6-1-2243,-1 2-3347,-1 3-9670</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8.830"/>
    </inkml:context>
    <inkml:brush xml:id="br0">
      <inkml:brushProperty name="width" value="0.025" units="cm"/>
      <inkml:brushProperty name="height" value="0.025" units="cm"/>
    </inkml:brush>
  </inkml:definitions>
  <inkml:trace contextRef="#ctx0" brushRef="#br0">116 1 12075,'0'0'17377,"-11"4"-16806,11-4-563,-13 6 208,1 1 0,-1-1 1,-12 11-1,23-16-169,-1 1 0,0 0 0,1 0 0,0 0-1,-1 0 1,1 0 0,0 0 0,0 1 0,0-1 0,0 1 0,0 0-1,1-1 1,-1 1 0,1 0 0,0 0 0,0 0 0,0 0 0,0 0-1,0 0 1,1 0 0,-1 0 0,1 0 0,0 1 0,0 3 0,1-6-37,-1 0 0,1 0 0,0 0 0,-1-1 0,1 1 0,0 0 0,0-1 0,0 1 0,0-1 0,-1 1 0,1-1 0,0 1 0,0-1 0,0 0 0,0 0 0,0 1 0,0-1 0,0 0 0,0 0 0,0 0 0,0 0 0,1 0 0,31 1 139,-25-1-123,2 0-82,1 0 0,-1 1 0,0 0 0,0 0 0,0 2 0,17 5 0,-24-7 55,0 0 0,0 1-1,-1 0 1,1-1 0,0 1-1,-1 0 1,0 0 0,1 1-1,-1-1 1,0 0-1,0 1 1,0-1 0,0 1-1,-1 0 1,1 0 0,-1 0-1,1 0 1,-1 0 0,0 0-1,0 0 1,-1 0 0,1 0-1,-1 0 1,1 0 0,-1 5-1,1-2 25,-1 0-1,0 0 1,0 0-1,-1 0 1,0 0-1,0 0 1,0-1-1,-1 1 1,1 0 0,-1 0-1,-1-1 1,1 0-1,-1 1 1,0-1-1,0 0 1,-1 0-1,1 0 1,-1-1-1,0 1 1,0-1-1,-1 0 1,1 0-1,-1-1 1,0 1-1,0-1 1,0 0-1,-1 0 1,1-1-1,-1 1 1,1-1-1,-7 1 1,7-1-14,-1 0 0,1-1 0,-1 0 0,0 0 0,0 0 0,0-1 0,1 0 0,-1 0-1,-11-1 1,16 0-71,-1 1 0,1-1 0,-1 0-1,1 0 1,-1 1 0,1-1 0,-1 0-1,1 0 1,-1-1 0,1 1 0,0 0-1,0 0 1,0-1 0,0 1 0,0 0 0,0-1-1,0 1 1,0-1 0,0 1 0,1-1-1,-1 0 1,1 1 0,-1-1 0,1 0-1,0 1 1,-1-1 0,1 0 0,0 1-1,0-1 1,0 0 0,1 0 0,-1 1-1,0-1 1,0 0 0,1-1 0,4-20-7108</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3.704"/>
    </inkml:context>
    <inkml:brush xml:id="br0">
      <inkml:brushProperty name="width" value="0.025" units="cm"/>
      <inkml:brushProperty name="height" value="0.025" units="cm"/>
    </inkml:brush>
  </inkml:definitions>
  <inkml:trace contextRef="#ctx0" brushRef="#br0">1 1 17104,'0'0'7469,"2"10"-6247,10 76 283,-9-51-1030,2 0 0,10 38 1,-14-71-451,-1 0 0,1-1 0,-1 1 1,1 0-1,-1 0 0,1-1 0,0 1 1,0 0-1,0-1 0,0 1 0,0-1 0,1 1 1,-1-1-1,0 1 0,1-1 0,-1 0 1,1 0-1,-1 1 0,1-1 0,-1-1 0,1 1 1,0 0-1,-1 0 0,1 0 0,0-1 1,0 1-1,0-1 0,0 0 0,0 1 0,-1-1 1,1 0-1,0 0 0,0 0 0,0 0 1,0-1-1,0 1 0,0 0 0,0-1 0,-1 1 1,1-1-1,0 0 0,0 1 0,-1-1 1,1 0-1,0 0 0,1-2 0,8-4 133,-1 0-1,1 0 1,-2-1-1,1-1 0,13-15 1,66-104 162,-85 168-357,-13 31 270,-1 21-28,10-92-191,1 1 0,-1-1 0,0 1 0,0-1 0,0 1 0,1-1 0,-1 0 0,0 1 0,0-1 0,1 1 0,-1-1 0,1 0 0,-1 1 0,0-1 0,1 0 0,-1 0 0,0 1 0,1-1 0,-1 0 0,1 0 0,-1 0 0,1 1 0,-1-1 0,1 0 0,-1 0 0,1 0 0,-1 0 0,1 0 0,-1 0 0,1 0 0,-1 0 0,1 0 0,-1 0 0,1 0 0,-1 0 0,0 0 0,1-1 0,-1 1 0,1 0 0,-1 0 0,1 0 0,-1-1 0,1 1 0,-1 0 0,0-1 0,1 1 0,-1 0 0,0-1 0,1 0 0,23-13 337,-6-3-331,-1-1 0,-1 0 0,-1-1 0,-1-1-1,0 0 1,12-25 0,-26 45-20,0 0-1,0 0 1,0 0-1,0 0 1,0 0 0,0 0-1,0 1 1,0-1-1,0 0 1,0 0 0,0 0-1,0 0 1,0 0-1,0 0 1,1 0-1,-1 0 1,0 0 0,0 0-1,0 0 1,0 1-1,0-1 1,0 0 0,0 0-1,0 0 1,1 0-1,-1 0 1,0 0 0,0 0-1,0 0 1,0 0-1,0 0 1,0 0 0,1 0-1,-1 0 1,0 0-1,0 0 1,0 0-1,0 0 1,0 0 0,0 0-1,0-1 1,1 1-1,-1 0 1,0 0 0,0 0-1,0 0 1,0 0-1,0 0 1,0 0 0,0 0-1,0 0 1,0 0-1,0 0 1,1-1 0,-1 1-1,0 0 1,0 0-1,0 0 1,0 0 0,0 0-1,0-1 1,2 20-54,-5 24 0,-4-7 88,3-22-17,1 0-1,1 0 1,0 0-1,1 0 1,1 22-1,0-35-16,0 0 0,1 1 0,-1-1 0,1 0 0,-1 0 0,1 0 0,0 0 0,-1 0 0,1 0 0,0 0 0,0-1 0,0 1 0,0 0 0,-1 0 0,1 0 0,0-1 0,0 1 0,1-1 0,-1 1 0,0-1 0,0 1 0,0-1 0,0 1 0,0-1 0,0 0 0,1 0 0,-1 0 0,2 0 0,41 2 0,-34-2 0,-9-7-485,0 1 0,0-1 1,0 0-1,-1 1 0,-1-14 0,1 14-476,0-7-9193,0 6 1885</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4.497"/>
    </inkml:context>
    <inkml:brush xml:id="br0">
      <inkml:brushProperty name="width" value="0.025" units="cm"/>
      <inkml:brushProperty name="height" value="0.025" units="cm"/>
    </inkml:brush>
  </inkml:definitions>
  <inkml:trace contextRef="#ctx0" brushRef="#br0">28 179 17392,'0'0'10987,"10"2"-10587,-6-1-351,1-1-1,0 1 1,-1-1-1,1 0 1,-1 0 0,1 0-1,0 0 1,-1-1-1,1 0 1,-1 0-1,1 0 1,-1-1-1,1 1 1,-1-1 0,0 0-1,0 0 1,0-1-1,0 1 1,0-1-1,5-5 1,2-2 9,-1-1 0,0 0 0,16-23 1,-22 28-32,-1 0-1,1 0 1,-1 0 0,-1 0 0,1 0 0,-1-1 0,0 1 0,-1-1 0,1 1-1,0-13 1,-2 19-28,0 0-1,0-1 1,-1 1-1,1-1 1,0 1 0,0 0-1,0 0 1,0-1-1,0 1 1,-1 0-1,1-1 1,0 1-1,0 0 1,-1-1-1,1 1 1,0 0-1,-1 0 1,1 0-1,0-1 1,0 1-1,-1 0 1,1 0 0,0 0-1,-1 0 1,1 0-1,0-1 1,-1 1-1,1 0 1,-1 0-1,1 0 1,0 0-1,-1 0 1,1 0-1,0 0 1,-1 0-1,1 0 1,0 0-1,-1 1 1,1-1 0,-1 0-1,1 0 1,0 0-1,0 0 1,-1 0-1,1 1 1,0-1-1,-1 0 1,1 1-1,-20 10-171,-4 14 165,2 0 1,0 2 0,2 0-1,1 1 1,1 1 0,1 1-1,-15 39 1,30-65 15,1 0-1,-1 0 1,1 0 0,-1 0 0,1 0-1,1 0 1,-1 1 0,0 7-1,1-11-7,0 0 0,1 0-1,-1 0 1,0 0-1,1 0 1,-1 0 0,1 0-1,-1 0 1,1 0-1,-1-1 1,1 1 0,0 0-1,0 0 1,-1-1-1,1 1 1,0 0 0,0-1-1,0 1 1,-1-1-1,1 1 1,0-1 0,0 1-1,0-1 1,0 0-1,0 1 1,0-1 0,0 0-1,0 0 1,0 0-1,0 0 1,0 0 0,0 0-1,0 0 1,0 0-1,0 0 1,0 0 0,0-1-1,0 1 1,1-1-1,9-1 5,0-1-1,-1 0 1,0-1-1,0 0 0,0-1 1,0 1-1,-1-2 0,0 0 1,15-12-1,5-6-100,37-39 0,-44 38 116,28-40 0,-50 66-20,0-1-1,0 0 1,0 0 0,0 0 0,0 0 0,0 0 0,0 0 0,0 1-1,0-1 1,0 0 0,0 0 0,0 0 0,0 0 0,0 0 0,0 0-1,0 1 1,0-1 0,0 0 0,0 0 0,0 0 0,0 0 0,1 0-1,-1 0 1,0 0 0,0 1 0,0-1 0,0 0 0,0 0 0,0 0 0,0 0-1,0 0 1,0 0 0,1 0 0,-1 0 0,0 0 0,0 0 0,0 0-1,0 0 1,0 0 0,0 1 0,0-1 0,1 0 0,-1 0 0,0 0-1,0 0 1,0 0 0,0 0 0,0 0 0,0 0 0,1 0 0,-1-1-1,0 1 1,0 0 0,0 0 0,0 0 0,0 0 0,0 0 0,1 0-1,-1 0 1,0 0 0,0 0 0,0 0 0,0 0 0,0 0 0,0 0 0,0-1-1,0 1 1,1 0 0,0 20 29,-2 23 156,0-39-141,0 1-1,0-1 1,1 0 0,0 0-1,0 0 1,0 1 0,0-1-1,2 6 1,-2-9-37,0-1 0,1 1 1,-1-1-1,0 1 0,0-1 1,1 0-1,-1 1 0,1-1 0,-1 1 1,0-1-1,1 1 0,-1-1 1,1 0-1,-1 1 0,1-1 0,-1 0 1,1 0-1,-1 1 0,1-1 0,-1 0 1,1 0-1,-1 0 0,1 0 1,1 1-1,23-8 147,35-33-30,-52 33-162,-1 1 0,1 0 0,0 0 0,1 1 0,-1 0 0,1 1 0,0 0 0,0 0 0,14-3 0,-22 7 36,-1 0 0,1 0-1,-1 0 1,1 0-1,0 0 1,-1 0 0,1 0-1,-1 0 1,1 0 0,-1 1-1,1-1 1,-1 0 0,1 0-1,-1 1 1,1-1 0,-1 0-1,1 1 1,-1-1-1,1 1 1,-1-1 0,0 1-1,1-1 1,-1 0 0,0 1-1,1-1 1,-1 1 0,0-1-1,0 1 1,1 0 0,-1-1-1,0 1 1,0 0 0,3 30 34,-10 29 219,-2-28-8,5-22 116,1 1 1,1-1-1,0 1 1,-1 17-1,3-28-357,0 0 1,0 1-1,1-1 1,-1 1-1,0-1 0,0 0 1,1 0-1,-1 1 1,0-1-1,1 0 1,-1 1-1,0-1 0,1 0 1,-1 0-1,1 0 1,-1 0-1,0 1 0,1-1 1,-1 0-1,1 0 1,-1 0-1,1 0 1,-1 0-1,0 0 0,1 0 1,-1 0-1,1 0 1,-1 0-1,1 0 0,-1 0 1,0 0-1,1-1 1,-1 1-1,1 0 1,-1 0-1,0 0 0,1 0 1,-1-1-1,1 1 1,-1 0-1,1-1 0,18-8-188,30-32-3633,-6-7-4617,-18 18 18</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4.840"/>
    </inkml:context>
    <inkml:brush xml:id="br0">
      <inkml:brushProperty name="width" value="0.025" units="cm"/>
      <inkml:brushProperty name="height" value="0.025" units="cm"/>
    </inkml:brush>
  </inkml:definitions>
  <inkml:trace contextRef="#ctx0" brushRef="#br0">68 1 13645,'0'0'4954,"-6"8"-1297,-2 3-2668,0 1 1,1 0 0,1 1 0,0-1-1,0 1 1,1 1 0,1-1 0,0 0-1,-3 26 1,7-39-985,0 1-1,0 0 1,0 0 0,0-1 0,0 1-1,0 0 1,0 0 0,1-1-1,-1 1 1,0 0 0,1-1-1,-1 1 1,0 0 0,1-1-1,-1 1 1,0-1 0,1 1-1,-1 0 1,1-1 0,-1 1-1,1-1 1,0 1 0,-1-1 0,1 0-1,0 1 1,-1-1 0,1 1-1,0-1 1,0 0 0,27 1 184,-21-3-254,-1 1 1,1-1-1,-1 0 0,0-1 1,1 0-1,6-4 0,35-33-1580,-36 29 1500,0 0 0,1 1-1,20-12 1,-33 22 149,1 0 1,-1 0-1,0 0 0,1 0 0,-1 1 0,0-1 1,0 0-1,1 0 0,-1 0 0,0 1 0,0-1 1,0 0-1,1 0 0,-1 1 0,0-1 0,0 0 1,0 1-1,0-1 0,0 0 0,0 1 0,0-1 1,1 0-1,-1 1 0,0-1 0,0 0 0,0 0 1,0 1-1,0-1 0,0 0 0,-1 1 0,1-1 1,0 0-1,0 1 0,0-1 0,0 0 0,0 1 1,0-1-1,0 0 0,-1 0 0,1 1 0,-3 14 123,-13 21 104,13-31-203,0 1 0,0 0-1,1 0 1,0 0 0,0 0-1,0 0 1,1 1 0,-2 12 0,4-19-156,-1 1 1,1 0-1,0-1 1,-1 1-1,1-1 1,0 1-1,-1-1 1,1 1 0,0-1-1,0 1 1,0-1-1,-1 0 1,1 1-1,0-1 1,0 0-1,0 0 1,0 0 0,0 0-1,0 1 1,-1-1-1,1 0 1,0-1-1,0 1 1,0 0-1,0 0 1,0 0-1,0 0 1,-1-1 0,1 1-1,0 0 1,1-1-1,32-10-4057,-4-7-1207,4-8-2087</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0.717"/>
    </inkml:context>
    <inkml:brush xml:id="br0">
      <inkml:brushProperty name="width" value="0.025" units="cm"/>
      <inkml:brushProperty name="height" value="0.025" units="cm"/>
    </inkml:brush>
  </inkml:definitions>
  <inkml:trace contextRef="#ctx0" brushRef="#br0">48 0 15663,'0'0'12235,"-48"16"-11017,48-3-386,0 0-672,12 0-160,9 1-800,4-5-2756,0 0-2273,-1-6-4453</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5.201"/>
    </inkml:context>
    <inkml:brush xml:id="br0">
      <inkml:brushProperty name="width" value="0.025" units="cm"/>
      <inkml:brushProperty name="height" value="0.025" units="cm"/>
    </inkml:brush>
  </inkml:definitions>
  <inkml:trace contextRef="#ctx0" brushRef="#br0">203 1 17553,'0'0'5439,"-9"6"-3816,4-3-1433,-1 0 0,1 1 0,0 0 0,1 0 0,-1 0 0,1 1 0,-1-1 0,2 1 0,-1 0 0,0 0 0,1 1 0,0-1 0,0 1 0,0-1 0,1 1 0,-3 11 0,-2 32 260,2 1 1,2 0-1,5 75 0,0-51-890,-3-84 146,-1 1-1,0-1 1,-1 1-1,0 0 0,0 0 1,-1 0-1,0 1 1,-1-1-1,1 1 0,-2 0 1,1 0-1,-1 1 1,0-1-1,-9-7 0,-28-41 2611,42 56-2259,1-1-1,0 1 1,0 0 0,0-1-1,0 1 1,0 0-1,-1 0 1,1-1 0,0 1-1,0 0 1,0-1 0,0 1-1,0 0 1,0 0 0,0-1-1,0 1 1,0 0 0,0-1-1,0 1 1,0 0 0,0-1-1,1 1 1,-1 0-1,0 0 1,0-1 0,0 1-1,0 0 1,0-1 0,1 1-1,-1 0 1,0 0 0,0 0-1,0-1 1,1 1 0,-1 0-1,0 0 1,0 0-1,1-1 1,17-5 563,30 2-1038,-37 4 655,93-11-1577,-76 6-3011,46-15 0,-15 0-4147</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5.946"/>
    </inkml:context>
    <inkml:brush xml:id="br0">
      <inkml:brushProperty name="width" value="0.025" units="cm"/>
      <inkml:brushProperty name="height" value="0.025" units="cm"/>
    </inkml:brush>
  </inkml:definitions>
  <inkml:trace contextRef="#ctx0" brushRef="#br0">0 1 10442,'0'0'17019,"6"12"-15727,0 1-1053,-1 0 0,-1 1 1,0 0-1,0 0 1,-1 0-1,1 17 1,-4-27-186,0 0 1,0 0 0,1 0-1,-1 0 1,1 1 0,0-1-1,0-1 1,0 1-1,1 0 1,-1 0 0,1 0-1,0-1 1,4 6 0,-4-8-32,-1 0 0,1 1 0,0-1 0,0 0 0,0 0 0,1 0 0,-1-1 0,0 1 0,0 0 0,0-1 0,1 0 1,-1 1-1,0-1 0,0 0 0,1 0 0,-1 0 0,0 0 0,1-1 0,-1 1 0,0-1 0,0 1 0,0-1 0,0 0 1,1 0-1,-1 0 0,3-2 0,13-6 24,0-1 1,-1-1-1,0-1 1,-1 0 0,23-22-1,17-13 9,-56 47-54,0 0-1,0 0 0,0 0 0,1 0 1,-1-1-1,0 1 0,0 0 0,0 0 1,1 0-1,-1 0 0,0 0 1,0 0-1,1 0 0,-1-1 0,0 1 1,0 0-1,1 0 0,-1 0 0,0 0 1,0 0-1,1 0 0,-1 0 0,0 0 1,0 1-1,1-1 0,-1 0 0,0 0 1,0 0-1,1 0 0,-1 0 0,0 0 1,0 0-1,0 0 0,1 1 0,-1-1 1,0 0-1,0 0 0,0 0 0,1 1 1,-1-1-1,0 0 0,0 0 1,0 0-1,0 1 0,5 17 136,-4 39 185,-1-30-229,1-26-93,-1 0 0,1 0 0,-1 0 0,1-1 0,-1 1 0,1 0 0,-1 0 0,1-1 0,-1 1 0,1 0 0,0-1 0,0 1 0,-1-1 0,1 1 0,0-1 0,0 1 0,0-1 0,-1 0 0,1 1 0,0-1 0,0 0 0,0 0 0,0 1 0,0-1 0,0 0 0,0 0 0,0 0 0,0 0 0,-1 0 0,1 0 0,0 0 0,0-1 0,0 1 0,0 0 0,1-1 0,34-9 0,21-31 0,-47 33 0,-1 0 0,1 1 0,1 0 0,-1 1 0,18-8 0,-27 15-303,0 0-1,0-1 1,0 1 0,1 0 0,-1 0-1,0 0 1,0 1 0,0-1 0,-1 0-1,1 0 1,0 0 0,0 1 0,-1-1-1,1 0 1,0 1 0,-1-1 0,1 0-1,-1 1 1,0-1 0,0 1-1,1-1 1,-1 1 0,0 1 0,11 27-6544,-1-22 1434</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6.488"/>
    </inkml:context>
    <inkml:brush xml:id="br0">
      <inkml:brushProperty name="width" value="0.025" units="cm"/>
      <inkml:brushProperty name="height" value="0.025" units="cm"/>
    </inkml:brush>
  </inkml:definitions>
  <inkml:trace contextRef="#ctx0" brushRef="#br0">100 4 17617,'0'0'9262,"-11"5"-8093,3-1-914,0 1 1,0 0 0,1 1-1,0 0 1,0 0 0,-12 13-1,16-16-175,1 0-1,-1 0 1,1 0 0,0 1-1,0-1 1,0 1-1,1-1 1,-1 1 0,1-1-1,0 1 1,0 0-1,0 0 1,0 0-1,1 0 1,-1-1 0,1 1-1,0 0 1,0 0-1,1 0 1,-1 0 0,1 0-1,0 0 1,1 4-1,0-6-69,-1 0 0,0 0 1,1 0-1,0 0 0,-1 0 0,1-1 0,0 1 0,0-1 0,0 1 0,0-1 0,0 1 0,0-1 0,1 0 0,-1 0 0,0 0 0,0-1 0,1 1 0,-1 0 0,1-1 1,-1 1-1,1-1 0,-1 0 0,0 0 0,1 0 0,-1 0 0,1 0 0,-1-1 0,1 1 0,2-2 0,3 1 2,0 0-1,0-1 1,0-1 0,0 1-1,-1-1 1,1 0 0,10-7-1,-8 3-65,1-1 0,-2 0 0,1-1 0,-1 1 0,-1-2 0,0 1-1,0-1 1,-1-1 0,0 1 0,0-1 0,-2-1 0,1 1 0,4-15-1,-12 24 97,-4 7-29,-4 7 2,1 2 206,1 0 1,-10 28-1,15-37-162,1 1 0,1 0 0,-1 0 0,1 0 0,0 1 0,0-1 0,1 0 0,0 0 0,0 0 0,2 10 0,-2-15-59,1 1 0,0-1 0,0 0 0,0 0 0,0 0 0,0 0 0,0 0 0,0 0 0,0 0 0,0-1 0,1 1 0,-1 0 0,0 0 0,0-1 0,1 1 0,-1-1 0,1 1 0,-1-1 0,0 0 0,1 0 0,-1 1 0,1-1 0,-1 0 0,1 0 0,-1 0 0,0-1 0,1 1 0,-1 0 0,1 0 0,2-2 0,2 1 0,1 0 0,-1 0 0,0-1 0,1 0 0,9-5 0,5-7 0,-2 0 0,0-2 0,-1 0 0,22-24 0,-25 84 0,-11-42 0,-1 0 0,1 0 0,1 0 0,-1-1 0,0 0 0,0 0 0,1 0 0,-1 0 0,0-1 0,1 1 0,-1-1 0,1 0 0,-1-1 0,0 1 0,6-2 0,63-16 0,-67 16-28,-1 0 0,1 0-1,0 1 1,0 0 0,-1 0 0,7 0-1,-12 1-66,3 17-1568,5-7-5237,-1-10-772</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6.804"/>
    </inkml:context>
    <inkml:brush xml:id="br0">
      <inkml:brushProperty name="width" value="0.025" units="cm"/>
      <inkml:brushProperty name="height" value="0.025" units="cm"/>
    </inkml:brush>
  </inkml:definitions>
  <inkml:trace contextRef="#ctx0" brushRef="#br0">0 0 12556,'0'0'-7527</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7.486"/>
    </inkml:context>
    <inkml:brush xml:id="br0">
      <inkml:brushProperty name="width" value="0.025" units="cm"/>
      <inkml:brushProperty name="height" value="0.025" units="cm"/>
    </inkml:brush>
  </inkml:definitions>
  <inkml:trace contextRef="#ctx0" brushRef="#br0">146 227 7911,'0'0'5600,"-5"-9"-1852,1 3-3029,0 1 1,0-1-1,-1 1 0,0 0 0,0 0 1,0 0-1,-8-5 0,12 9-609,-1 0-1,0 0 1,1 0-1,-1 0 1,0 0-1,0 0 0,0 1 1,1-1-1,-1 1 1,0-1-1,0 1 1,0 0-1,0-1 1,0 1-1,0 0 0,0 1 1,0-1-1,0 0 1,0 0-1,0 1 1,0-1-1,0 1 1,0 0-1,1-1 1,-1 1-1,0 0 0,0 0 1,1 0-1,-1 0 1,0 1-1,1-1 1,-1 0-1,1 1 1,0-1-1,-1 1 0,1-1 1,-1 3-1,-3 3-78,1 0-1,0 0 0,1 1 1,0 0-1,-5 15 1,7 10 49,1-32-73,0 0 0,0 0 1,1 0-1,-1 0 0,1 0 1,-1-1-1,1 1 0,-1 0 0,1 0 1,-1 0-1,1-1 0,0 1 1,-1 0-1,1-1 0,0 1 0,0 0 1,-1-1-1,1 1 0,0-1 1,0 1-1,0-1 0,0 0 0,0 1 1,0-1-1,-1 0 0,3 1 0,5-1 50,1 1 0,-1-1 0,1-1 0,-1 0 0,0 0 0,1 0 0,-1-1 0,0 0 0,0-1 0,0 0 0,0 0-1,0-1 1,-1 0 0,0 0 0,1-1 0,-2 0 0,1 0 0,0 0 0,-1-1 0,6-7 0,6-6-19,-2-1 0,0 0 1,-1-1-1,-1-1 0,16-33 1,-26 49-8,-1-2-1,0 1 1,0 0 0,-1-1-1,0 1 1,0-1 0,1-12-1,-14 34-377,-4 12 374,6-2 50,1 0-1,-7 35 1,12-47 91,2-1 0,-1 1 0,1-1 1,1 1-1,0-1 0,1 1 0,4 19 0,-5-29-135,1 1 0,0-1 0,0 0 1,0 0-1,0 0 0,0-1 0,0 1 0,1 0 1,-1 0-1,1-1 0,-1 1 0,1 0 0,-1-1 0,1 0 1,0 1-1,0-1 0,0 0 0,0 0 0,0 0 1,0 0-1,0 0 0,0-1 0,0 1 0,0 0 1,0-1-1,1 0 0,-1 1 0,0-1 0,0 0 0,0 0 1,1-1-1,-1 1 0,0 0 0,0-1 0,4 0 1,2-1 74,0 0 1,0 0 0,-1-1-1,1 0 1,-1 0 0,0-1-1,0 0 1,11-8 0,-5 0-106,-1 0 0,-1-1 1,0 0-1,-1 0 1,0-1-1,-1-1 0,-1 1 1,0-2-1,-1 1 1,6-22-1,-17 52-30,0 1-1,1-1 1,0 1 0,1 0-1,1 0 1,0-1-1,2 20 1,0-32 31,0-1 0,0 0 1,0 1-1,0-1 0,0 0 0,0 0 0,1 0 0,-1 0 1,1 0-1,0 0 0,-1 0 0,1 0 0,0-1 0,0 1 1,0-1-1,0 1 0,0-1 0,0 0 0,1 0 0,-1 0 1,0 0-1,1 0 0,-1 0 0,1-1 0,-1 1 0,0-1 1,1 0-1,-1 0 0,1 0 0,-1 0 0,1 0 0,3-1 1,1 1 2,1-1 0,-1 0 1,0 0-1,0-1 1,0 0-1,0 0 0,0-1 1,-1 1-1,1-2 1,6-3-1,-1-3-7,0 1 0,-2-2 0,1 1 0,-1-2 0,10-14 0,-16 22 0,-1-1 0,0 0 0,0 0 0,0 0 0,0-1 0,-1 1 0,0-1 0,0 1 0,-1-1 0,1 1 0,-1-1 0,0 0 0,-1 0 0,1 0 0,-1 0 0,-1-6 0,1 12 0,-1-1 0,1 1 0,-1 0 0,1 0 0,0-1 0,-1 1 0,1 0 0,-1 0 0,1 0 0,0 0 0,-1-1 0,1 1 0,-1 0 0,1 0 0,-1 0 0,1 0 0,-1 0 0,1 0 0,-1 0 0,1 0 0,0 1 0,-1-1 0,1 0 0,-1 0 0,1 0 0,-1 0 0,1 1 0,0-1 0,-1 0 0,1 0 0,-1 1 0,1-1 0,0 0 0,-1 0 0,1 1 0,0-1 0,0 0 0,-1 1 0,1-1 0,-1 1 0,-14 13 0,9-6 0,0 0 0,1 0 0,0 0 0,1 1 0,0-1 0,0 1 0,0 0 0,1 0 0,1 0 0,0 1 0,0-1 0,1 1 0,0-1 0,0 1 0,1-1 0,1 11 0,0-17-67,0-1 0,0 1 0,0-1 1,0 1-1,0-1 0,0 1 0,0-1 0,1 0 0,-1 0 0,1 1 1,0-1-1,0 0 0,0-1 0,0 1 0,0 0 0,0 0 1,0-1-1,0 0 0,1 1 0,-1-1 0,0 0 0,1 0 0,0 0 1,-1 0-1,1-1 0,-1 1 0,1-1 0,0 1 0,-1-1 0,1 0 1,0 0-1,3-1 0,-2 2-181,0-2 1,0 1-1,1 0 0,-1-1 1,0 0-1,1 0 0,-1 0 1,0 0-1,0-1 1,0 0-1,0 0 0,-1 0 1,1 0-1,0 0 0,-1-1 1,1 0-1,-1 0 0,0 0 1,4-5-1,6-20-7423,-4-5-5910</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7.826"/>
    </inkml:context>
    <inkml:brush xml:id="br0">
      <inkml:brushProperty name="width" value="0.025" units="cm"/>
      <inkml:brushProperty name="height" value="0.025" units="cm"/>
    </inkml:brush>
  </inkml:definitions>
  <inkml:trace contextRef="#ctx0" brushRef="#br0">0 1 8872,'0'0'14734,"56"48"-16912,-31-29-608,0-1-1410,-3-2-1602,-6-3-2754</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8.182"/>
    </inkml:context>
    <inkml:brush xml:id="br0">
      <inkml:brushProperty name="width" value="0.025" units="cm"/>
      <inkml:brushProperty name="height" value="0.025" units="cm"/>
    </inkml:brush>
  </inkml:definitions>
  <inkml:trace contextRef="#ctx0" brushRef="#br0">79 5 8008,'0'0'20937,"-7"-2"-20574,4 1-343,1 1-1,0-1 1,0 1 0,-1 0 0,1-1 0,0 1 0,-1 0-1,1 0 1,0 1 0,-1-1 0,1 0 0,0 1 0,-1-1 0,1 1-1,0 0 1,0 0 0,0 0 0,-1 0 0,1 0 0,0 0-1,1 1 1,-1-1 0,0 1 0,0-1 0,1 1 0,-1 0 0,0-1-1,1 1 1,0 0 0,-1 0 0,1 0 0,0 0 0,0 1-1,0-1 1,0 0 0,1 0 0,-1 0 0,1 1 0,-1-1 0,1 0-1,0 1 1,0-1 0,0 0 0,0 1 0,1 2 0,-1-3-95,1 0 1,0 0-1,-1-1 1,1 1-1,0-1 1,0 1 0,0-1-1,1 1 1,-1-1-1,0 1 1,0-1-1,1 0 1,-1 0 0,1 0-1,-1 0 1,1 0-1,0 0 1,-1 0-1,1 0 1,0 0 0,-1-1-1,5 1 1,50 15-2779,-45-13 2293,-8-2 531,9 2-42,0 0 0,-1 1 0,1 0 0,15 9 0,-25-12 138,-1 0 0,0 0-1,1-1 1,-1 1-1,0 0 1,0 1-1,0-1 1,1 0-1,-1 0 1,0 0 0,-1 1-1,1-1 1,0 0-1,0 1 1,-1-1-1,1 1 1,0-1-1,0 3 1,-2-3 84,1 1 0,0 0 0,0 0 1,-1-1-1,1 1 0,-1 0 0,0-1 0,1 1 0,-1-1 1,0 1-1,0-1 0,0 1 0,0-1 0,0 1 0,0-1 0,-1 0 1,1 0-1,0 1 0,0-1 0,-1 0 0,-1 0 0,-2 4-2,0 0-1,-1-1 1,1 0-1,-1 0 1,0-1-1,0 1 1,0-1-1,-1-1 1,1 1-1,-1-1 1,1 0-1,-1-1 1,0 1-1,0-1 0,-7 0 1,13-2-320,0 0 1,0 0-1,0 0 1,0 0-1,0 0 0,1 0 1,-1 0-1,1 0 1,-1-1-1,1 1 1,-1 0-1,1 0 0,-1 0 1,1-1-1,0 1 1,0 0-1,0-1 0,0 1 1,0 0-1,0 0 1,0-1-1,0-1 0,3-34-6101,6 10-700</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8.523"/>
    </inkml:context>
    <inkml:brush xml:id="br0">
      <inkml:brushProperty name="width" value="0.025" units="cm"/>
      <inkml:brushProperty name="height" value="0.025" units="cm"/>
    </inkml:brush>
  </inkml:definitions>
  <inkml:trace contextRef="#ctx0" brushRef="#br0">0 42 12908,'9'1'2274,"8"0"-856,9 1 2364,0 0 0,41-4 0,-66 2-3709,0 0 1,0 0-1,0 0 0,0 0 0,0 0 0,0-1 0,0 1 0,0 0 0,0-1 0,0 1 0,0 0 0,0-1 0,0 1 0,0-1 0,-1 1 0,1-1 0,0 1 0,0-1 0,-1 0 0,1 0 0,0 1 0,-1-1 0,1 0 0,-1 0 0,1 1 0,-1-1 0,1 0 1,-1 0-1,1 0 0,-1 0 0,0 0 0,0 0 0,0 0 0,1 0 0,-1 0 0,0 0 0,0 0 0,0 0 0,0 0 0,0 0 0,-1 0 0,1 0 0,0 0 0,0 0 0,-1 1 0,1-1 0,0 0 0,-1 0 0,1 0 0,-1 0 0,1 0 0,-1 1 0,0-1 1,1 0-1,-1 0 0,0 1 0,1-1 0,-1 0 0,0 1 0,0-1 0,0 1 0,1-1 0,-1 1 0,0 0 0,-2-1 0,-3 0-73,0 0 0,-1 1 0,1 0 0,-1 0 0,1 1 0,0 0 0,-1 0 0,1 0 0,0 1 0,0 0 0,0 0 0,0 1 0,-10 5 0,13-7 0,0 1 0,0 0 0,1-1 0,-1 1 0,0 0 0,1 1 0,-1-1 0,1 0 0,0 1 0,0-1 0,0 1 0,0 0 0,0-1 0,1 1 0,-1 0 0,1 0 0,0 0 0,0 0 0,0 0 0,0 1 0,0-1 0,1 0 0,-1 0 0,1 1 0,0-1 0,0 0 0,0 0 0,2 6 0,-2-7 0,1-1 0,0 0 0,0 0 0,-1 1 0,1-1 0,0 0 0,0 0 0,0 0 0,1 0 0,-1 0 0,0 0 0,0 0 0,0 0 0,1-1 0,-1 1 0,1 0 0,-1-1 0,0 1 0,1-1 0,-1 1 0,1-1 0,-1 0 0,1 0 0,2 1 0,42 0 0,-41-1 0,14-2-85,-1-1-1,0-1 1,0 0 0,0-1-1,0-1 1,21-11 0,-18 8-33,-1 1 1,1 1-1,40-8 0,-61 16 122,1-1 0,0 1 0,-1-1 0,1 1 0,-1 0 0,1-1 0,0 1 0,-1 0 0,0-1 0,1 1 0,-1 0 0,1 0 0,-1-1 0,0 1 0,0 0-1,1 0 1,-1 0 0,0 0 0,0-1 0,0 1 0,0 0 0,0 0 0,0 0 0,0 0 0,0 0 0,0-1 0,0 1 0,-1 0 0,1 0 0,-1 1 0,-4 29 701,3-23-629,0-4-60,0 1 1,1-1-1,0 1 1,0-1-1,0 1 0,1 0 1,-1-1-1,1 1 1,1 6-1,0-10-16,0-1 0,0 1 0,0 0 0,0-1 0,0 1 0,0 0 0,0-1 0,1 0 0,-1 1 0,0-1 0,0 0 0,0 1 0,1-1 0,-1 0 0,0 0 0,1 0 0,-1 0 0,0 0 0,2-1 0,32 0 0,-32 1 0,9-2-583,-1 1 1,1-2-1,18-5 1,31-19-5128,-44 17-2329</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9.153"/>
    </inkml:context>
    <inkml:brush xml:id="br0">
      <inkml:brushProperty name="width" value="0.025" units="cm"/>
      <inkml:brushProperty name="height" value="0.025" units="cm"/>
    </inkml:brush>
  </inkml:definitions>
  <inkml:trace contextRef="#ctx0" brushRef="#br0">226 106 12075,'0'0'7859,"-4"-10"-4774,3 7-2971,-1 0-1,1 1 1,-1-1-1,1 0 0,-1 0 1,0 1-1,0-1 1,0 1-1,-1-1 1,1 1-1,0 0 1,-1 0-1,0 0 1,1 0-1,-1 1 1,0-1-1,0 1 1,0-1-1,0 1 1,0 0-1,0 0 1,0 1-1,0-1 1,0 0-1,-1 1 0,1 0 1,0 0-1,0 0 1,-1 0-1,1 1 1,0-1-1,0 1 1,0-1-1,0 1 1,0 0-1,0 1 1,0-1-1,-5 3 1,-1 1-99,0-1 1,1 1-1,0 1 0,0 0 1,0 0-1,1 0 1,-10 11-1,13-13 11,0 0 0,1 1 0,-1-1 0,1 1 0,0 0 0,1 0 0,-1 0 0,1 0 0,0 0-1,0 1 1,0-1 0,1 1 0,-1-1 0,1 7 0,1-11-7,0 0 0,1 0 0,-1 0 0,1 0 1,-1 0-1,1 0 0,-1 0 0,1 0 0,-1-1 0,1 1 0,0 0 0,-1 0 0,1-1 0,0 1 0,0 0 0,0-1 0,-1 1 1,1-1-1,0 1 0,0-1 0,0 1 0,0-1 0,0 0 0,0 0 0,0 1 0,0-1 0,0 0 0,0 0 0,0 0 1,0 0-1,0 0 0,0 0 0,0 0 0,0 0 0,0-1 0,0 1 0,0 0 0,2-1 0,44-12 812,-24 0-676,0-1 1,-1-1-1,0-1 0,-1-1 1,-1-1-1,0 0 0,-2-2 1,0 0-1,17-27 0,-45 63-223,0 0 1,1 0-1,0 1 0,2 0 0,0 0 0,0 1 0,2 0 0,0 0 0,2 1 0,-4 36 0,7-54-62,0 0-1,0 0 1,0 1-1,0-1 1,0 0 0,1 0-1,-1 1 1,0-1-1,1 0 1,-1 0 0,1 0-1,-1 0 1,1 0-1,-1 1 1,1-1 0,0 0-1,-1 0 1,1-1 0,0 1-1,0 0 1,0 0-1,0 0 1,0 0 0,0-1-1,0 1 1,0 0-1,0-1 1,2 1 0,-1 0-245,0-1 0,0 1 0,0-1 0,1 0 0,-1 0 0,0 0 0,1 0 0,-1 0 0,0-1 1,0 1-1,0 0 0,1-1 0,-1 0 0,0 0 0,3-1 0,19-15-5321</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9.490"/>
    </inkml:context>
    <inkml:brush xml:id="br0">
      <inkml:brushProperty name="width" value="0.025" units="cm"/>
      <inkml:brushProperty name="height" value="0.025" units="cm"/>
    </inkml:brush>
  </inkml:definitions>
  <inkml:trace contextRef="#ctx0" brushRef="#br0">102 0 15182,'0'0'2659,"-8"12"-807,7-11-1828,-56 91 3369,51-82-2851,1 0 0,0 1 0,1 0 1,0 0-1,1 0 0,0 1 0,1-1 0,-2 20 0,5-29-527,-1 0-1,0 0 1,1 0-1,-1 0 1,1 0-1,-1-1 1,1 1-1,0 0 1,0 0-1,0-1 1,0 1-1,0-1 1,0 1-1,0-1 1,1 1-1,-1-1 1,1 1-1,-1-1 1,1 0-1,-1 0 1,1 0 0,0 0-1,-1 0 1,1 0-1,0 0 1,0-1-1,-1 1 1,1-1-1,0 1 1,0-1-1,0 0 1,3 1-1,10 0-13,1 0-1,-1 0 1,20-3-1,-11 1-422,101 2-3705,-124-1 4196,0 0 1,-1 0-1,1 0 0,0 0 0,0 0 0,0 0 1,0 1-1,0-1 0,-1 0 0,1 0 0,0 1 1,0-1-1,0 1 0,-1-1 0,1 0 0,0 1 0,-1 0 1,1-1-1,0 1 0,-1-1 0,1 1 0,-1 0 1,1-1-1,-1 1 0,1 0 0,-1 0 0,1-1 1,-1 1-1,0 0 0,1 0 0,-1 0 0,0 0 0,0-1 1,0 1-1,0 0 0,0 0 0,1 0 0,-2 0 1,1 0-1,0-1 0,0 1 0,0 0 0,-1 1 1,1 1 248,-1-1 1,0 0 0,0 1 0,0-1-1,0 0 1,-1 0 0,1 0 0,-1 1 0,1-2-1,-1 1 1,0 0 0,1 0 0,-1 0 0,-3 1-1,-8 4-239,1-1-1,-1 0 1,-1-1-1,1-1 1,-1 0-1,1-1 0,-1 0 1,0-1-1,0-1 1,0 0-1,-1-1 1,-21-2-1,35 2-195,0 0 0,-1 0 0,1-1 0,0 1-1,0 0 1,-1 0 0,1-1 0,0 1 0,0 0 0,0-1 0,-1 1 0,1-1-1,0 1 1,0-1 0,0 0 0,0 0 0,0 1 0,0-1 0,0 0 0,0 0-1,1 0 1,-1 0 0,0 0 0,0 0 0,1 0 0,-1 0 0,1 0 0,-1-1 0,1 1-1,-1 0 1,1 0 0,0 0 0,0-1 0,-1 1 0,1 0 0,0-2 0,0 1-257,1 0 1,-1 0-1,1 1 1,0-1-1,-1 0 1,1 0-1,0 0 1,0 1-1,0-1 1,0 0-1,1 1 0,-1-1 1,0 1-1,1-1 1,-1 1-1,1 0 1,-1-1-1,1 1 1,-1 0-1,1 0 1,3-1-1,21-9-8087</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1.045"/>
    </inkml:context>
    <inkml:brush xml:id="br0">
      <inkml:brushProperty name="width" value="0.025" units="cm"/>
      <inkml:brushProperty name="height" value="0.025" units="cm"/>
    </inkml:brush>
  </inkml:definitions>
  <inkml:trace contextRef="#ctx0" brushRef="#br0">150 349 9289,'-2'10'7831,"-14"46"-1044,-9 35-473,23-82-6112,0 1 0,1-1 1,0 1-1,1 0 0,0-1 0,0 1 0,3 12 0,-3-21-196,1 1-1,-1 0 1,1-1-1,-1 1 1,1 0 0,0-1-1,0 1 1,0-1-1,0 1 1,0-1-1,0 0 1,0 1 0,0-1-1,0 0 1,1 0-1,-1 0 1,0 0 0,1 0-1,-1 0 1,1 0-1,-1 0 1,1-1-1,0 1 1,-1 0 0,1-1-1,0 0 1,-1 1-1,1-1 1,0 0 0,0 0-1,-1 0 1,1 0-1,0 0 1,2-1-1,0 1 11,0-1 0,0 0 0,0 0 0,0 0-1,0 0 1,-1-1 0,1 1 0,-1-1 0,1 0-1,-1 0 1,1-1 0,-1 1 0,5-6 0,0-2 8,0 0 0,-1-1 0,0 0 1,-1 0-1,-1-1 0,0 0 1,0 0-1,-1 0 0,0 0 1,3-25-1,-2-5 98,-2-83-1,-3 113-119,0-5-2,-1 0 0,0 0 0,-1 0 0,-1 0 0,-1 0 0,0 0 0,-1 1 0,-1 0 0,0 0 0,-1 0 0,-1 1 0,-1 0 0,-11-16 0,18 29 0,1 0 0,-1 0 0,0 0 0,0 0 0,0 0 0,0 1 0,-1-1 0,1 1 0,0-1 0,-1 1 0,1 0 0,-1 0 0,1 0 0,-1 0 0,1 0 0,-1 1 0,0-1 0,1 1 0,-1 0 0,-3 0 0,2 0 0,0 1 0,0 0 0,0 0 0,0 1 0,0-1 0,0 1 0,1 0 0,-1 0 0,1 0 0,0 0 0,-1 1 0,-3 3 0,-3 4 0,-1 1 0,2 1 0,-1 0 0,1 0 0,1 1 0,-8 16 0,11-19 0,1 0 0,0 0 0,0 1 0,1-1 0,-2 13 0,4-20 0,1-1 0,-1 0 0,1 1 0,0-1 0,0 1 0,0-1 0,0 0 0,0 1 0,0-1 0,1 0 0,-1 1 0,1-1 0,0 0 0,-1 1 0,1-1 0,0 0 0,1 0 0,-1 0 0,0 0 0,0 0 0,1 0 0,-1 0 0,1 0 0,0-1 0,0 1 0,-1 0 0,1-1 0,0 0 0,3 2 0,11 3-235,-1-2 0,1 0 1,0-1-1,1 0 0,-1-1 0,0-1 1,1-1-1,16-1 0,-19-1 8,0 2 0,1 0-1,-1 0 1,0 1 0,0 1 0,1 1 0,-1 0-1,-1 1 1,1 0 0,24 11 0,-35-12 269,0 0 1,0 0-1,0 0 0,0 0 1,0 0-1,0 1 1,-1-1-1,0 1 1,0 0-1,0 0 1,0-1-1,0 1 1,-1 1-1,0-1 0,1 0 1,-2 0-1,1 0 1,0 1-1,-1-1 1,0 0-1,0 1 1,0-1-1,-1 6 1,0-3-91,0 1 0,0 0 0,-1 0 0,0-1 0,0 1 0,-1-1 0,0 0 0,0 0 0,-1 0 0,1 0 0,-2 0 0,-4 6 0,-7-2-4255,3-8-2407,-5-3-6855</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0.082"/>
    </inkml:context>
    <inkml:brush xml:id="br0">
      <inkml:brushProperty name="width" value="0.025" units="cm"/>
      <inkml:brushProperty name="height" value="0.025" units="cm"/>
    </inkml:brush>
  </inkml:definitions>
  <inkml:trace contextRef="#ctx0" brushRef="#br0">164 97 21268,'0'0'8611,"-11"-1"-8072,7 0-470,-1 0 0,1 1 0,-1-1 0,1 1 1,-1 0-1,0 1 0,1-1 0,-1 1 0,1 0 0,0 0 0,-1 0 0,1 1 0,0-1 0,-1 1 0,1 0 0,0 0 1,0 1-1,1-1 0,-1 1 0,0 0 0,1 0 0,0 0 0,0 0 0,0 1 0,0-1 0,0 1 0,1 0 1,-1 0-1,1 0 0,0 0 0,0 0 0,1 0 0,-3 8 0,3-9-106,1 0 0,-1 1 1,1-1-1,0 1 0,0-1 0,0 0 1,0 1-1,0-1 0,1 0 0,-1 1 0,1-1 1,0 0-1,0 0 0,0 0 0,1 1 1,-1-1-1,1 0 0,0-1 0,3 7 0,4 1-350,1 0 0,0-1 0,21 16 0,-24-21 266,-1 0 0,1 1 1,-1 0-1,0 0 0,0 1 0,-1 0 0,1 0 0,-1 0 0,-1 0 0,1 1 0,-1 0 0,0 0 0,3 9 0,-6-12 143,0-1 0,-1 1 0,1 0 0,-1-1 0,0 1 0,0 0 0,0-1 0,-1 1 0,1 0 0,-1-1 1,0 1-1,0-1 0,0 1 0,0-1 0,-1 1 0,1-1 0,-1 0 0,0 0 0,0 0 0,0 0 0,0 0 0,-1 0 0,1 0 0,-1-1 0,0 1 0,0-1 0,-4 3 0,0-1 253,0 0-1,-1 0 0,1-1 0,-1 0 0,0 0 1,0-1-1,0 0 0,0-1 0,0 1 0,0-2 0,-10 1 1,16-1-273,0 0 0,0 0 0,1-1 0,-1 1 0,0 0 1,0-1-1,1 1 0,-1-1 0,0 0 0,1 0 0,-1 1 1,0-1-1,1 0 0,-1-1 0,1 1 0,0 0 0,-1 0 1,1 0-1,0-1 0,0 1 0,0-1 0,0 1 0,0-1 1,0 1-1,0-1 0,0 0 0,1 1 0,-1-1 1,1 0-1,-1 0 0,1 1 0,0-1 0,-1 0 0,1 0 1,0 0-1,0 1 0,0-1 0,1 0 0,-1-2 0,1-3-3,-1 0-1,1 1 0,1-1 0,-1 1 1,1 0-1,0-1 0,1 1 0,-1 0 1,7-11-1,19-16-85,1 1 0,2 1 0,1 1-1,54-38 1,-37 30-31,50-50-1,-96 85 142,-1 1 0,0-1 0,0 1 0,0-1 0,0 1 0,-1-1 0,1 0 0,-1 0 0,1 0 0,-1 0 0,0 0 0,0 0 0,-1 0 0,2-7 0,-2 10-15,0-1 0,0 0 1,-1 1-1,1-1 1,0 0-1,0 1 0,0-1 1,0 0-1,-1 1 0,1-1 1,0 1-1,-1-1 1,1 0-1,0 1 0,-1-1 1,1 1-1,-1-1 0,1 1 1,-1-1-1,1 1 1,-1 0-1,1-1 0,-1 1 1,1-1-1,-1 1 1,0 0-1,-1-1 0,-1 1 0,1 0-1,0-1 1,0 1 0,0 0 0,0 0 0,0 1 0,0-1 0,0 0-1,0 1 1,0-1 0,-4 2 0,0 1-8,0 0 0,0 0 0,0 0 0,1 1 0,-1 0 0,1 0 0,0 0 0,0 1 0,1 0 0,-1 0 0,1 0 0,0 0 0,-6 11 0,6-9 0,0 0 0,0 1 0,1 0 0,0 0 0,0 0 0,1 0 0,0 0 0,0 0 0,1 0 0,-1 13 0,2-19 0,1-1 0,-1 1 0,1-1 0,-1 1 0,1 0 0,-1-1 0,1 0 0,0 1 0,0-1 0,0 1 0,0-1 0,0 0 0,0 0 0,0 0 0,0 1 0,0-1 0,0 0 0,1 0 0,-1-1 0,0 1 0,1 0 0,-1 0 0,1-1 0,-1 1 0,1-1 0,-1 1 0,1-1 0,0 1 0,-1-1 0,3 0 0,54 4 0,-49-4 0,33-4-1474,-16-5-2615,8-8-5146</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0.687"/>
    </inkml:context>
    <inkml:brush xml:id="br0">
      <inkml:brushProperty name="width" value="0.025" units="cm"/>
      <inkml:brushProperty name="height" value="0.025" units="cm"/>
    </inkml:brush>
  </inkml:definitions>
  <inkml:trace contextRef="#ctx0" brushRef="#br0">39 1 18097,'0'0'7543,"-1"9"-6603,-15 87 2137,-5 195 1,21-289-3104,0-1 0,0 1 0,0 0 0,0-1 0,0 1 0,0-1 1,1 1-1,-1 0 0,1-1 0,-1 1 0,1-1 0,0 1 0,-1-1 0,1 0 0,0 1 0,0-1 0,0 0 0,0 1 1,0-1-1,1 0 0,-1 0 0,0 0 0,0 0 0,1 0 0,-1 0 0,0-1 0,1 1 0,-1 0 0,1-1 1,-1 1-1,1-1 0,0 1 0,-1-1 0,1 0 0,2 1 0,-2-1-427,0 0-1,0-1 1,0 1 0,0 0 0,0-1-1,0 1 1,0-1 0,0 0 0,0 0-1,0 1 1,0-1 0,-1 0 0,1-1-1,0 1 1,-1 0 0,1 0-1,0-1 1,1-1 0,12-19-8419</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1.187"/>
    </inkml:context>
    <inkml:brush xml:id="br0">
      <inkml:brushProperty name="width" value="0.025" units="cm"/>
      <inkml:brushProperty name="height" value="0.025" units="cm"/>
    </inkml:brush>
  </inkml:definitions>
  <inkml:trace contextRef="#ctx0" brushRef="#br0">0 83 19635,'0'0'6630,"10"4"-5205,1 0-1202,0 0 0,0-1 0,0 0 0,1-1 0,0 0 0,-1-1 0,1-1 0,17 0 0,-26 0-162,0 0 0,1-1 0,-1 1 1,1 0-1,-1-1 0,0 0 0,0 0 1,1 0-1,-1 0 0,0-1 1,0 1-1,0-1 0,0 0 0,-1 0 1,1 0-1,0 0 0,-1 0 0,1 0 1,-1-1-1,0 1 0,0-1 1,0 0-1,0 0 0,0 0 0,-1 0 1,1 0-1,-1 0 0,0 0 1,1 0-1,-2 0 0,1-1 0,0 1 1,-1 0-1,1-1 0,-1 1 0,0-1 1,-1-3-1,1 6-63,0 0 0,0 0 0,-1 0 0,1 0 0,0 0 0,-1 0 1,1 1-1,-1-1 0,1 0 0,-1 0 0,1 0 0,-1 0 0,0 1 0,1-1 0,-1 0 0,0 1 0,0-1 0,1 1 0,-1-1 1,0 1-1,0-1 0,0 1 0,0-1 0,0 1 0,0 0 0,0-1 0,0 1 0,0 0 0,0 0 0,0 0 0,0 0 1,0 0-1,0 0 0,0 0 0,1 0 0,-1 0 0,0 0 0,0 1 0,0-1 0,-2 1 0,-1 0-13,-1 0-1,1 0 1,0 0-1,0 1 0,-1 0 1,1 0-1,0 0 1,-4 2-1,1 3 22,0-1-1,1 1 1,0 0 0,0 1-1,0-1 1,1 1 0,0 0-1,1 0 1,0 1-1,0-1 1,1 1 0,0 0-1,0 0 1,1 0 0,0 0-1,1 1 1,-1 16 0,2-24 0,0 0 1,0 0 0,1 0 0,-1-1 0,1 1-1,-1 0 1,1 0 0,0 0 0,0-1 0,-1 1 0,1 0-1,0-1 1,1 1 0,-1-1 0,0 1 0,0-1 0,1 1-1,-1-1 1,1 0 0,-1 0 0,1 0 0,-1 0 0,1 0-1,0 0 1,-1 0 0,1 0 0,0-1 0,0 1-1,0-1 1,0 1 0,-1-1 0,1 0 0,0 0 0,0 0-1,0 0 1,0 0 0,0 0 0,2-1 0,4 1 21,0-1 1,-1 0-1,1 0 1,-1-1-1,1 0 1,-1 0 0,0-1-1,12-5 1,-5-1-44,0 0 0,-1-1 1,0-1-1,0 0 0,-1 0 1,-1-1-1,0-1 0,-1 0 1,0 0-1,-1-1 0,9-17 1,-25 48 43,1 0 0,1 0 0,1 1 0,1-1 0,0 1 0,1 0 0,1 0 0,1 20 0,0-37-58,1 0 0,-1 0 0,0 0 0,0 0 0,0 0 0,1 0 0,-1 0 0,0 0 1,1 0-1,-1 0 0,1 0 0,-1 0 0,1-1 0,0 1 0,-1 0 0,1 0 0,0-1 0,-1 1 0,1 0 0,0-1 0,0 1 0,0 0 0,0-1 0,0 0 0,0 1 0,-1-1 0,1 1 0,0-1 0,0 0 1,0 0-1,0 1 0,0-1 0,0 0 0,1 0 0,-1 0 0,0 0 0,0 0 0,0 0 0,0-1 0,0 1 0,1 0 0,1-1-599,1 0-1,0-1 0,-1 1 1,1 0-1,-1-1 1,0 0-1,1 0 0,-1 0 1,0 0-1,3-3 1,19-21-6910</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1.715"/>
    </inkml:context>
    <inkml:brush xml:id="br0">
      <inkml:brushProperty name="width" value="0.025" units="cm"/>
      <inkml:brushProperty name="height" value="0.025" units="cm"/>
    </inkml:brush>
  </inkml:definitions>
  <inkml:trace contextRef="#ctx0" brushRef="#br0">43 0 13901,'0'0'4933,"-2"9"-2371,-18 112 3784,5 76-2901,12-130-3316,2-40 102,0-27-100,1 0 1,0 0 0,0 0-1,0 0 1,0 0-1,0 0 1,5-194-730,-4 194 584,-1 0 0,0-1 0,1 1 0,-1 0 0,0 0 0,1-1 0,-1 1 0,0 0 0,1 0 0,-1 0 0,0 0 0,1 0 0,-1 0 0,0-1 0,1 1 0,-1 0 0,1 0 0,-1 0 0,0 0 0,1 0 0,-1 0 0,1 0 0,-1 1 0,0-1 0,1 0 0,-1 0 0,0 0 0,1 0 0,-1 0 0,1 1 0,-1-1 0,0 0 0,1 0 0,-1 0 0,0 1 0,0-1 0,1 0 0,-1 1 0,0-1 0,1 1 0,22 13-51,-17-10 48,4 0 33,0 1 0,1-1 1,-1 0-1,1-1 1,0-1-1,0 0 0,0 0 1,1-1-1,-1 0 0,21-2 1,-26 1 11,-1-1 0,1 0 0,0 0 0,-1-1-1,1 0 1,-1 0 0,1 0 0,-1 0 0,0-1 0,6-4 0,-8 5 12,0 0 0,-1 0 0,1-1 0,-1 1 0,0-1 0,0 0 0,0 0 0,0 0 0,0 0-1,0 0 1,-1 0 0,1 0 0,-1-1 0,0 1 0,0 0 0,-1-1 0,2-6 0,-2 10-41,0-1 1,0 1-1,0 0 1,0 0-1,0 0 0,0-1 1,0 1-1,0 0 1,0 0-1,0-1 1,0 1-1,0 0 0,0 0 1,0-1-1,0 1 1,0 0-1,0 0 0,0-1 1,0 1-1,0 0 1,0 0-1,0-1 0,0 1 1,0 0-1,-1 0 1,1 0-1,0-1 1,0 1-1,0 0 0,0 0 1,-1 0-1,1 0 1,0-1-1,0 1 0,0 0 1,-1 0-1,1 0 1,0 0-1,0 0 0,-1 0 1,1 0-1,0 0 1,0 0-1,-1 0 1,1 0-1,0 0 0,0 0 1,-1 0-1,-14 8-84,-12 18-25,20-16 122,1 0 0,0 1-1,0 0 1,-7 21 0,11-26 12,0 0 0,1 0 0,0 0 0,0-1 0,0 2 0,0-1 0,1 0 0,0 0 0,1 0 0,-1 0 0,3 11 0,-2-15-16,0-1-1,0 0 1,0 1 0,0-1 0,0 0-1,0 0 1,0 0 0,1 0-1,-1 0 1,0 0 0,0 0 0,1 0-1,-1-1 1,1 1 0,-1-1 0,1 1-1,-1-1 1,1 1 0,-1-1 0,1 0-1,-1 1 1,1-1 0,-1 0 0,1 0-1,0 0 1,-1-1 0,1 1 0,-1 0-1,1 0 1,2-2 0,2 1-153,0 0 0,-1 0 0,1-1 0,0 0 0,-1-1 1,11-4-1,-4-3-1983,0 0 0,0 0 0,-1-1 0,18-22 0,-6 2-5388</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2.289"/>
    </inkml:context>
    <inkml:brush xml:id="br0">
      <inkml:brushProperty name="width" value="0.025" units="cm"/>
      <inkml:brushProperty name="height" value="0.025" units="cm"/>
    </inkml:brush>
  </inkml:definitions>
  <inkml:trace contextRef="#ctx0" brushRef="#br0">68 1 11082,'0'0'4682,"-4"11"-1719,-10 33 1284,-15 86 0,20-63-3517,2 1-1,4 83 0,3-150-723,-1 0 1,1-1-1,0 1 0,0-1 1,0 1-1,0 0 0,0-1 1,0 1-1,0-1 0,0 1 0,0 0 1,0-1-1,0 1 0,0-1 1,0 1-1,1 0 0,-1-1 1,0 1-1,0-1 0,1 1 1,-1-1-1,0 1 0,1-1 0,-1 1 1,1-1-1,-1 1 0,0-1 1,1 0-1,-1 1 0,1-1 1,-1 1-1,1-1 0,-1 0 0,1 0 1,0 1-1,-1-1 0,1 0 1,-1 0-1,1 0 0,0 1 1,-1-1-1,1 0 0,-1 0 0,1 0 1,0 0-1,-1 0 0,1 0 1,-1-1-1,1 1 0,0 0 1,0 0-1,1-1 7,0 0 0,0 0 0,0 0 1,-1-1-1,1 1 0,0 0 0,-1-1 0,1 1 1,-1-1-1,1 0 0,-1 0 0,0 1 0,2-4 1,2-6-93,-1-1-1,0-1 1,-1 1 0,0 0 0,-1-1 0,-1 0 0,0 1 0,0-1 0,-2 0 0,-2-21-1,1 39-89,2-4 182,0 1-1,0-1 1,0 0 0,0 0 0,1 0 0,-1 1-1,0-1 1,1 0 0,-1 0 0,1 0 0,0 0-1,-1 0 1,1 0 0,0 0 0,-1 0 0,2 2 0,3 1 9,1-1 1,-1 1-1,1-1 1,-1 0 0,1 0-1,0-1 1,0 1-1,0-1 1,0-1 0,0 1-1,1-1 1,-1 0-1,8 0 1,12 0 56,47-4 1,-68 2-18,1 1 0,-1-1 0,0 0 1,0-1-1,0 0 0,0 1 1,0-1-1,0-1 0,0 1 0,-1-1 1,8-5-1,-16 12 74,0-1 0,1 1 0,-1 0-1,1 1 1,0-1 0,1 0 0,-1 1 0,1-1 0,0 1-1,0 0 1,0 0 0,1 0 0,-1 0 0,1 0-1,0 0 1,1 0 0,-1 7 0,2-11-136,-1 0 0,1 0 0,0 0 0,-1 0 0,1-1 0,0 1 0,0 0 0,0 0 0,0 0 0,0-1 0,0 1 0,0 0 0,0-1 0,0 1 0,0-1 0,0 1 0,0-1 0,0 0 0,0 1 0,0-1 0,0 0 0,1 0 0,-1 0 0,2 0 0,37 0 0,-27 0 0,7-2-703,1 0 0,-1-2-1,0 0 1,-1-1 0,1-1 0,-1-1 0,0 0-1,-1-2 1,0 0 0,18-12 0,-29 16-5084,-3-1-3593</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2.940"/>
    </inkml:context>
    <inkml:brush xml:id="br0">
      <inkml:brushProperty name="width" value="0.025" units="cm"/>
      <inkml:brushProperty name="height" value="0.025" units="cm"/>
    </inkml:brush>
  </inkml:definitions>
  <inkml:trace contextRef="#ctx0" brushRef="#br0">0 31 14734,'9'-4'3027,"4"-2"-1859,1 2 1,-1 0-1,1 0 0,0 1 1,0 1-1,28-1 1,-39 2-1078,0 1 1,0 0 0,0 0 0,0 0-1,0 1 1,0-1 0,0 1 0,0 0-1,0 0 1,0 0 0,0 0-1,-1 0 1,1 0 0,0 1 0,-1-1-1,1 1 1,-1 0 0,1 0 0,-1 0-1,0 0 1,0 0 0,0 0 0,0 1-1,0-1 1,0 1 0,-1 0 0,1-1-1,-1 1 1,0 0 0,0 0-1,0-1 1,0 1 0,0 0 0,-1 0-1,1 0 1,-1 0 0,0 0 0,0 1-1,0-1 1,0 0 0,0 0 0,-2 3-1,2-1-28,-1 1-1,-1-1 0,1 1 0,-1-1 1,0 0-1,0 0 0,0 0 0,-1 0 1,0 0-1,0-1 0,0 1 1,-6 5-1,-53 47 517,51-49-483,0 0-1,1 1 0,0 0 0,1 1 0,0 0 0,-9 13 1,17-22-89,1 0 0,-1-1 1,0 1-1,1 0 0,-1 0 0,1 0 1,-1 0-1,1 0 0,-1 0 1,1-1-1,0 1 0,-1 0 1,1 0-1,0 0 0,0 1 1,0-1-1,0 0 0,0 0 1,0 0-1,0 0 0,0 0 0,0 0 1,0 0-1,0 0 0,1 0 1,-1 0-1,1 0 0,-1 0 1,0 0-1,1-1 0,-1 1 1,1 0-1,0 0 0,-1 0 1,1 0-1,0-1 0,-1 1 0,1 0 1,0-1-1,0 1 0,0-1 1,0 1-1,0 0 0,0-1 1,-1 0-1,1 1 0,0-1 1,0 0-1,0 1 0,2-1 1,7 2 76,0-1 0,0 0-1,0-1 1,15-1 0,-11 1-49,22-1-63,-1-1-1,38-7 1,-58 7-79,0-2 0,-1 0 0,0 0 1,1-1-1,-2-1 0,1 0 0,20-13 0,-32 17-261,0 1-1,0-1 1,0 1 0,-1-1-1,1 0 1,0 0-1,-1 0 1,1 0-1,-1 0 1,0 0-1,0 0 1,0 0-1,1-3 1,-1 4-87,-1-1 0,0 1 0,0 0 0,0 0 0,0 0 0,0 0 0,0 0 0,0 0 0,0 0 0,0 0 0,-1 0 0,1 0 0,0-1 0,-1 1 1,1 0-1,0 0 0,-1 0 0,0 1 0,1-1 0,-2-2 0,-19-12-11791</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283"/>
    </inkml:context>
    <inkml:brush xml:id="br0">
      <inkml:brushProperty name="width" value="0.025" units="cm"/>
      <inkml:brushProperty name="height" value="0.025" units="cm"/>
    </inkml:brush>
  </inkml:definitions>
  <inkml:trace contextRef="#ctx0" brushRef="#br0">1 27 10890,'0'0'13069,"92"0"-12717,-38-3-320,2-1-32,1-1-1826,1-1-3395,0-2-6950</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640"/>
    </inkml:context>
    <inkml:brush xml:id="br0">
      <inkml:brushProperty name="width" value="0.025" units="cm"/>
      <inkml:brushProperty name="height" value="0.025" units="cm"/>
    </inkml:brush>
  </inkml:definitions>
  <inkml:trace contextRef="#ctx0" brushRef="#br0">207 33 12492,'0'0'8397,"-10"-4"-3678,-7-3-3262,0 2-1,0 0 0,-25-4 1,35 8-1234,0 0 0,-1 0 0,1 1 0,0 1 0,-15 1 0,20-1-236,-1-1 1,1 1-1,-1 0 0,1 0 0,-1 0 1,1 0-1,-1 0 0,1 0 0,0 1 1,0-1-1,0 1 0,0 0 0,0-1 1,0 1-1,0 0 0,0 0 1,-1 3-1,2-4-16,1 0 0,-1 0 0,1 0 0,-1 0 1,1 1-1,0-1 0,-1 0 0,1 0 0,0 0 1,0 1-1,0-1 0,0 0 0,0 0 0,0 0 0,0 1 1,0-1-1,1 0 0,-1 0 0,0 0 0,1 0 0,-1 1 1,1-1-1,-1 0 0,1 0 0,-1 0 0,1 0 0,0 0 1,-1 0-1,1 0 0,0-1 0,0 1 0,0 0 0,0 0 1,0 0-1,0-1 0,0 1 0,0-1 0,0 1 1,2 0-1,51 20-790,-42-18 623,52 15-500,-37-11 394,-1 0 1,42 19-1,-67-26 349,-1 0 1,1 0-1,0 0 0,-1 1 1,1-1-1,0 0 1,-1 1-1,1-1 0,-1 0 1,1 1-1,-1-1 0,1 0 1,-1 1-1,1-1 0,-1 1 1,1-1-1,-1 1 1,1 0-1,-1-1 0,0 1 1,1-1-1,-1 1 0,0 0 1,0-1-1,1 1 1,-1-1-1,0 1 0,0 0 1,0-1-1,0 1 0,0 0 1,0-1-1,0 1 1,0 0-1,0-1 0,0 1 1,0 0-1,0-1 0,-1 1 1,1 0-1,0-1 1,0 1-1,-1 0 0,1-1 1,0 1-1,-1-1 0,1 1 1,-1-1-1,1 1 1,-1-1-1,1 1 0,-1-1 1,1 1-1,-1-1 0,1 0 1,-1 1-1,1-1 1,-1 0-1,0 0 0,1 1 1,-2-1-1,-42 20 1070,43-19-1199,-134 37 168,94-30-3931,80-20-7397,-15 1 1953</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984"/>
    </inkml:context>
    <inkml:brush xml:id="br0">
      <inkml:brushProperty name="width" value="0.025" units="cm"/>
      <inkml:brushProperty name="height" value="0.025" units="cm"/>
    </inkml:brush>
  </inkml:definitions>
  <inkml:trace contextRef="#ctx0" brushRef="#br0">14 1 14670,'0'0'11227,"-1"12"-10096,-8 79 1194,6 147 0,3-234-2303,0 1 0,0-1-1,1 0 1,0 0 0,0 1 0,0-1 0,0 0-1,0 0 1,1 0 0,0 0 0,0 0 0,0-1 0,0 1-1,0 0 1,1-1 0,0 0 0,0 1 0,0-1-1,0 0 1,0-1 0,0 1 0,1 0 0,-1-1 0,1 0-1,0 0 1,0 0 0,0 0 0,6 1 0,-2-1 8,-1-1 0,1 0 1,0-1-1,0 0 1,0 0-1,0 0 1,0-1-1,0-1 0,-1 1 1,1-1-1,0 0 1,-1-1-1,0 0 1,14-7-1,0-3-30,1-1 0,-2-1 0,24-21 0,-30 24 0,-20 21 0,0 0 0,1 0 0,1 0 0,-7 16 0,5-9 0,-13 35 0,18-48 0,0 0 0,1 0 0,-1 0 0,0 0 0,1 0 0,0 0 0,0 0 0,0 0 0,0 0 0,0 0 0,1 1 0,-1-1 0,1 0 0,0 0 0,1 3 0,-1-4-128,1-1 0,-1 0 0,1 0 0,0-1 0,-1 1 0,1 0 0,0 0 0,-1-1-1,1 1 1,0-1 0,-1 1 0,1-1 0,0 0 0,0 0 0,0 0 0,-1 0 0,1 0 0,0 0 0,0 0 0,0-1 0,1 0 0,41-11-6926,-13-5-3030</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4.324"/>
    </inkml:context>
    <inkml:brush xml:id="br0">
      <inkml:brushProperty name="width" value="0.025" units="cm"/>
      <inkml:brushProperty name="height" value="0.025" units="cm"/>
    </inkml:brush>
  </inkml:definitions>
  <inkml:trace contextRef="#ctx0" brushRef="#br0">18 1 13805,'0'0'13132,"-12"53"-11050,8-39-993,2 0-544,2-3-449,0-7-769</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1.391"/>
    </inkml:context>
    <inkml:brush xml:id="br0">
      <inkml:brushProperty name="width" value="0.025" units="cm"/>
      <inkml:brushProperty name="height" value="0.025" units="cm"/>
    </inkml:brush>
  </inkml:definitions>
  <inkml:trace contextRef="#ctx0" brushRef="#br0">1 31 16400,'0'0'3907,"59"-31"-2241,-29 31-1346,0 2-416,-11 11-3139,-11 1-8712</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6.814"/>
    </inkml:context>
    <inkml:brush xml:id="br0">
      <inkml:brushProperty name="width" value="0.025" units="cm"/>
      <inkml:brushProperty name="height" value="0.025" units="cm"/>
    </inkml:brush>
  </inkml:definitions>
  <inkml:trace contextRef="#ctx0" brushRef="#br0">160 147 14734,'1'-2'337,"-1"0"0,1 0-1,-1 1 1,0-1 0,0 0 0,0 0 0,0 0-1,0 0 1,0 0 0,0 0 0,-1 0 0,1 0-1,-1 0 1,1 0 0,-1 1 0,0-1 0,0 0-1,0 0 1,-2-2 0,2 3-230,-1 0-1,1 0 1,-1 0-1,1 0 1,-1 1 0,1-1-1,-1 1 1,0-1-1,1 1 1,-1 0 0,0-1-1,1 1 1,-1 0-1,0 0 1,1 0 0,-1 1-1,0-1 1,1 0-1,-1 0 1,0 1 0,1-1-1,-1 1 1,1 0-1,-1-1 1,-1 2 0,-4 2-67,1 0 1,-1 0 0,1 1 0,0 0 0,0 0 0,0 0 0,1 1 0,0 0 0,0 0 0,0 0-1,-5 11 1,5-8 42,0-1 1,0 2-1,1-1 0,0 0 0,1 1 0,0-1 0,1 1 0,-3 15 0,5-24-81,0 0 0,0-1 0,1 1 1,-1 0-1,0 0 0,0 0 0,0-1 0,0 1 0,1 0 0,-1 0 0,0-1 0,1 1 0,-1 0 1,1 0-1,-1-1 0,1 1 0,-1-1 0,1 1 0,-1 0 0,1-1 0,-1 1 0,1-1 0,0 1 1,-1-1-1,1 1 0,0-1 0,0 0 0,-1 1 0,1-1 0,0 0 0,0 0 0,-1 0 0,1 1 1,0-1-1,0 0 0,0 0 0,-1 0 0,1 0 0,0 0 0,0 0 0,0-1 0,-1 1 0,1 0 1,0 0-1,1-1 0,40-14 221,-22 0-14,0 0 0,-1-1 0,-1-1 0,0-1 1,-1-1-1,-1 0 0,-1-1 0,-1 0 0,-1-2 0,0 1 0,-2-2 0,12-31 0,-23 55 49,-13 40-56,-8 49 0,19-77-202,-6 90 0,8-97 4,-1-1-1,2 1 0,-1 0 0,1-1 0,0 1 0,0 0 0,0-1 1,1 1-1,-1-1 0,2 0 0,-1 0 0,0 1 0,1-1 0,5 7 1,-5-10 25,0 1 0,-1-1 0,1 0 1,0-1-1,0 1 0,0-1 0,0 1 1,1-1-1,-1 0 0,0 0 0,0 0 1,1 0-1,-1-1 0,1 1 1,-1-1-1,0 0 0,1 0 0,-1 0 1,1-1-1,-1 1 0,0-1 0,1 0 1,-1 0-1,0 0 0,0 0 0,1 0 1,-1-1-1,0 0 0,0 1 0,4-5 1,3 0 18,0-2 0,0 0 0,-1 0 0,0 0 0,0-1 0,-1-1 0,8-10 1,-7 6 49,1-1 1,-2 1 0,0-1 0,-1-1-1,8-24 1,-17 54-102,-2 5 15,1 1-1,0 38 1,3-57-4,0 0 0,0 1-1,0-1 1,1 0 0,-1 1 0,0-1-1,1 0 1,-1 0 0,1 0 0,-1 1 0,1-1-1,-1 0 1,1 0 0,0 0 0,0 0-1,-1 0 1,1 0 0,0 0 0,0 0-1,0 0 1,0-1 0,0 1 0,0 0-1,0-1 1,2 2 0,0-1 23,0 0 0,0-1-1,0 1 1,0 0 0,1-1 0,-1 0-1,0 0 1,0 0 0,7-1 0,-1 0 34,-1-1 0,1 0 1,0 0-1,-1-1 0,1-1 0,12-6 0,-9 3-40,0-1-1,0-1 0,-1 0 0,0-1 1,0 0-1,-1-1 0,0 0 0,-1 0 0,-1-1 1,0 0-1,0 0 0,8-19 0,-15 15 48,-12 26 43,-13 25 40,17-24-155,1 1 0,1 0 0,0 0 0,1 1 0,0-1 0,1 1 0,1 0 0,0 0 0,0 0 0,1 0 0,1 0 0,1 15 0,0-26-6,-1 0-1,1 0 1,0 0-1,-1 0 1,1 0 0,0 0-1,0-1 1,0 1-1,1 0 1,-1 0-1,0-1 1,1 1 0,-1-1-1,1 1 1,-1-1-1,1 0 1,0 1 0,-1-1-1,1 0 1,0 0-1,0 0 1,0 0-1,0-1 1,0 1 0,0-1-1,0 1 1,0-1-1,0 1 1,0-1 0,0 0-1,1 0 1,-1 0-1,0 0 1,0-1 0,3 0-1,2 1-103,-1-1-1,0 0 1,0-1-1,1 0 0,-1 0 1,0 0-1,0-1 1,-1 1-1,1-1 1,9-7-1,-7 3-983,-1-1 0,0 0-1,0 0 1,0 0-1,-1-1 1,8-15 0,10-25-6038</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7.139"/>
    </inkml:context>
    <inkml:brush xml:id="br0">
      <inkml:brushProperty name="width" value="0.025" units="cm"/>
      <inkml:brushProperty name="height" value="0.025" units="cm"/>
    </inkml:brush>
  </inkml:definitions>
  <inkml:trace contextRef="#ctx0" brushRef="#br0">26 1 18353,'0'0'5766,"-26"50"-6631,44-47-5605</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7.638"/>
    </inkml:context>
    <inkml:brush xml:id="br0">
      <inkml:brushProperty name="width" value="0.025" units="cm"/>
      <inkml:brushProperty name="height" value="0.025" units="cm"/>
    </inkml:brush>
  </inkml:definitions>
  <inkml:trace contextRef="#ctx0" brushRef="#br0">20 1 19314,'0'0'470,"0"14"0,-19 495 6721,19-508-7153,0 0 0,0 0 1,0 0-1,0 0 1,0 0-1,0 0 0,0 0 1,0 0-1,0-1 1,0 1-1,0 0 0,0 0 1,0 0-1,1 0 1,-1 0-1,0 0 0,1-1 1,-1 1-1,1 0 1,-1 0-1,1-1 0,-1 1 1,1 0-1,0-1 1,-1 1-1,1 0 0,0-1 1,-1 1-1,1-1 1,0 1-1,0-1 0,0 1 1,-1-1-1,1 0 1,0 1-1,0-1 0,0 0 1,0 0-1,0 0 1,0 0-1,-1 1 0,1-1 1,0 0-1,0-1 1,0 1-1,0 0 0,0 0 1,0 0-1,0 0 0,0-1 1,-1 1-1,3-1 1,3-2 203,0 0 0,0 0 1,-1 0-1,1-1 0,-1 0 1,7-6-1,56-55 156,-2-2 0,-4-4-1,82-121 1,-142 189-523,13-23-6634,-17 19 1246,-12 9-22,-4 6-7795</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8"/>
    </inkml:context>
    <inkml:brush xml:id="br0">
      <inkml:brushProperty name="width" value="0.025" units="cm"/>
      <inkml:brushProperty name="height" value="0.025" units="cm"/>
    </inkml:brush>
  </inkml:definitions>
  <inkml:trace contextRef="#ctx0" brushRef="#br0">0 1 17008,'0'0'2883,"3"65"-577,9-42-737,3 1-736,1-1-480,3-1-225,0-2-385,4-6-2081,-5-7-1890,0-7-3011</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8.997"/>
    </inkml:context>
    <inkml:brush xml:id="br0">
      <inkml:brushProperty name="width" value="0.025" units="cm"/>
      <inkml:brushProperty name="height" value="0.025" units="cm"/>
    </inkml:brush>
  </inkml:definitions>
  <inkml:trace contextRef="#ctx0" brushRef="#br0">25 103 14958,'0'0'2712,"-5"9"-144,-12 30-107,17-38-2357,-1 1-1,1-1 1,-1 1 0,1-1-1,0 1 1,-1 0 0,1-1 0,0 1-1,0-1 1,0 1 0,0-1-1,0 1 1,1 0 0,-1-1 0,0 1-1,1-1 1,-1 1 0,1-1 0,0 1-1,-1-1 1,1 0 0,0 1-1,0-1 1,0 0 0,0 1 0,0-1-1,0 0 1,0 0 0,0 0-1,0 0 1,1 0 0,-1 0 0,0 0-1,1-1 1,-1 1 0,1 0 0,-1-1-1,1 1 1,-1-1 0,1 1-1,-1-1 1,1 0 0,1 0 0,4 2 73,1-1 1,-1-1-1,1 1 1,-1-1-1,0 0 1,1-1 0,9-2-1,-8 0-113,0-1-1,-1 0 1,0-1-1,0 0 1,0 0 0,0-1-1,-1 0 1,0 0-1,0-1 1,-1 0-1,0 0 1,0 0 0,-1-1-1,1 0 1,-2 0-1,1-1 1,-1 1-1,0-1 1,-1 0 0,0 0-1,2-13 1,-4 22-60,-1-1 1,0 0-1,0 0 1,0 0 0,0 1-1,0-1 1,0 0-1,0 0 1,0 0-1,0 0 1,0 1 0,0-1-1,0 0 1,-1 0-1,1 1 1,0-1-1,0 0 1,-1 0-1,1 1 1,-1-1 0,1 0-1,-1 1 1,1-1-1,-1 0 1,1 1-1,-1-1 1,1 1 0,-1-1-1,0 1 1,1-1-1,-1 1 1,0-1-1,1 1 1,-1 0-1,0-1 1,0 1 0,0 0-1,1 0 1,-1 0-1,0-1 1,0 1-1,0 0 1,1 0 0,-1 0-1,0 0 1,0 0-1,0 1 1,1-1-1,-1 0 1,0 0-1,0 0 1,0 1 0,1-1-1,-1 0 1,0 1-1,1-1 1,-1 1-1,0-1 1,1 1 0,-1-1-1,-1 2 1,-3 1-21,0 0 1,0 1 0,1 0-1,-1 0 1,1 0 0,0 0-1,-6 7 1,2 3 9,1 0 0,0 1 1,1-1-1,0 1 0,1 0 0,1 1 1,1-1-1,0 1 0,1-1 0,0 1 1,1 0-1,2 16 0,-1-30 8,1 0-1,-1-1 1,0 1-1,1 0 1,0-1-1,-1 1 1,1-1-1,0 1 1,0-1-1,0 1 0,0-1 1,0 0-1,0 1 1,0-1-1,0 0 1,0 0-1,1 0 1,-1 0-1,0 0 1,1 0-1,-1 0 1,1 0-1,-1 0 1,1-1-1,-1 1 1,1-1-1,0 1 1,-1-1-1,1 0 1,0 0-1,-1 1 1,1-1-1,0 0 0,0 0 1,-1-1-1,4 1 1,1-1 10,0 0-1,-1 0 1,1 0-1,0 0 1,-1-1 0,1 0-1,-1 0 1,1-1-1,7-5 1,2-3-11,-1-1 1,-1 0-1,0-1 1,-1-1-1,-1 0 1,0-1-1,0 0 0,-2 0 1,0-1-1,-1 0 1,0-1-1,-1 0 1,-1 0-1,5-26 0,-58 173-417,45-124 435,1 0 1,0 0-1,0 1 0,0-1 1,1 0-1,-1 0 0,2 10 1,0-16-14,-1 1 1,1-1 0,-1 0-1,1 1 1,-1-1-1,1 0 1,-1 1 0,1-1-1,-1 0 1,1 0 0,-1 0-1,1 1 1,-1-1-1,1 0 1,-1 0 0,1 0-1,-1 0 1,1 0-1,0 0 1,-1 0 0,1 0-1,-1 0 1,1 0 0,-1-1-1,1 1 1,-1 0-1,1 0 1,-1 0 0,1-1-1,-1 1 1,1 0-1,-1-1 1,1 1 0,20-11 211,-4-6-161,0 0 1,-1-1-1,24-34 0,24-28 18,-64 80-76,0-1-1,1 1 1,-1 0-1,0-1 0,0 1 1,0 0-1,1-1 1,-1 1-1,0 0 1,0 0-1,1-1 1,-1 1-1,0 0 0,0 0 1,1-1-1,-1 1 1,0 0-1,1 0 1,-1 0-1,0 0 1,1 0-1,-1-1 1,1 1-1,-1 0 0,0 0 1,1 0-1,-1 0 1,0 0-1,1 0 1,-1 0-1,1 0 1,-1 0-1,0 0 1,1 0-1,-1 1 0,0-1 1,1 0-1,-1 0 1,0 0-1,1 0 1,-1 1-1,0-1 1,1 0-1,-1 1 1,5 21-153,-10 34-71,5-55 225,-19 117 182,7-47 160,-6 133-1,29-82-213,-12-119-89,0 0 0,0-1 1,0 1-1,-1 0 0,1-1 1,-1 1-1,1-1 0,-1 1 0,0-1 1,0 0-1,0 0 0,0 0 1,0 0-1,-1 0 0,-3 3 1,-44 28 687,44-30-706,4-1-21,-1 0 0,1 0 0,-1 0 0,0-1 0,1 1 0,-1-1 0,0 0 0,0 0 0,0 0 0,0 0 0,0-1 0,-4 1 0,6-2 0,0 0 0,-1 0 0,1 0 0,0 0 0,1 0 0,-1 0 0,0-1 0,0 1 0,0 0 0,1-1 0,-1 1 0,0 0 0,1-1 0,0 1 0,-1-1 0,1 1 0,0-1 0,0 1 0,-1-1 0,1 1 0,0-1 0,1 1 0,-1-1 0,0 1 0,0-1 0,1-1 0,0-18 0,1 0 0,1 0 0,1 0 0,1 0 0,14-37 0,50-101 0,-44 107 0,-6 9 0,-1 2 0,1 1 0,1 0 0,3 2 0,35-47 0,-58 84 0,1 0 0,-1 0 0,1 0 0,0 0 0,-1 0 0,1 0 0,0 0 0,0 0 0,0 0 0,0 0 0,0 0 0,0 1 0,0-1 0,0 0 0,0 1 0,0-1 0,0 1 0,0-1 0,1 1 0,-1 0 0,0-1 0,0 1 0,0 0 0,1 0 0,1 0 0,-2 1 0,-1 0 0,1 0 0,0 0 0,-1 1 0,1-1 0,-1 0 0,0 1 0,1-1 0,-1 0 0,0 1 0,0-1 0,0 0 0,0 1 0,0-1 0,0 1 0,0-1 0,-1 3 0,-15 68 0,0-37 0,-12 32 0,26-62 0,1 1 0,-1-1 0,1 0 0,0 0 0,1 1 0,-1-1 0,1 0 0,0 1 0,0-1 0,1 6 0,0-11 0,-1 1 0,1-1 0,-1 1 0,1-1 0,-1 1 0,1-1 0,-1 0 0,1 1 0,-1-1 0,1 0 0,-1 1 0,1-1 0,-1 0 0,1 0 0,0 0 0,-1 1 0,1-1 0,-1 0 0,1 0 0,0 0 0,-1 0 0,1 0 0,0 0 0,-1 0 0,1 0 0,0 0 0,-1-1 0,1 1 0,-1 0 0,1 0 0,-1 0 0,1-1 0,0 1 0,0-1 0,21-9 0,-8-2 0,0 1 0,-1-2 0,-1 0 0,0 0 0,18-27 0,20-24 0,-49 64 0,-1-1 0,0 1 0,0 0 0,0-1 0,0 1 0,1 0 0,-1-1 0,0 1 0,0-1 0,1 1 0,-1 0 0,0 0 0,0-1 0,1 1 0,-1 0 0,0-1 0,1 1 0,-1 0 0,1 0 0,-1 0 0,0-1 0,1 1 0,-1 0 0,1 0 0,-1 0 0,0 0 0,1 0 0,-1 0 0,1 0 0,-1 0 0,1 0 0,-1 0 0,0 0 0,1 0 0,-1 0 0,1 0 0,-1 0 0,0 0 0,1 1 0,-1-1 0,1 0 0,-1 0 0,0 0 0,1 1 0,-1-1 0,0 0 0,1 0 0,-1 1 0,1-1 0,2 30 0,-13 37 0,-3-27-92,9-28-170,0 1 1,0-1 0,-3 26 0,11-36-5199,16-11 1492,34-41-6837,-22 16 1362</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9.324"/>
    </inkml:context>
    <inkml:brush xml:id="br0">
      <inkml:brushProperty name="width" value="0.025" units="cm"/>
      <inkml:brushProperty name="height" value="0.025" units="cm"/>
    </inkml:brush>
  </inkml:definitions>
  <inkml:trace contextRef="#ctx0" brushRef="#br0">83 23 15246,'-3'27'3548,"0"24"1299,3-50-4740,0 0-1,0 0 1,0 0-1,1 0 1,-1 1-1,0-1 1,0 0 0,1 0-1,-1 0 1,1 0-1,-1 0 1,1 0-1,-1 0 1,1 0-1,0 0 1,-1-1-1,1 1 1,0 0-1,0 0 1,0-1-1,-1 1 1,1 0 0,0-1-1,0 1 1,0 0-1,0-1 1,0 0-1,0 1 1,0-1-1,0 0 1,1 1-1,-1-1 1,0 0-1,1 0 1,2 0-16,0-1 0,0 0 0,0 0 1,-1-1-1,1 1 0,0-1 0,-1 0 0,1 0 0,-1 0 1,0 0-1,0-1 0,0 1 0,0-1 0,0 0 1,0 1-1,-1-2 0,1 1 0,-1 0 0,0 0 0,0-1 1,0 1-1,-1-1 0,1 1 0,-1-1 0,0 0 0,0 0 1,0 1-1,0-1 0,-1 0 0,1 0 0,-1 0 0,0 0 1,0 0-1,-1 0 0,1 0 0,-1 0 0,-1-4 1,2 7-87,-1 0 0,0 1 0,1-1 0,-1 0 0,0 0 1,1 1-1,-1-1 0,0 0 0,0 1 0,0-1 0,0 1 1,1-1-1,-1 1 0,0-1 0,0 1 0,0 0 0,0-1 1,0 1-1,0 0 0,0 0 0,0 0 0,0 0 0,0 0 1,0 0-1,0 0 0,0 0 0,0 0 0,0 0 0,0 0 1,0 1-1,0-1 0,-2 1 0,0 0-15,0 0 0,-1 1 0,1-1 0,0 1 0,0-1 0,0 1 0,0 0 0,-4 4 0,-5 8 2,0 0 1,1 0 0,1 1 0,1 0 0,0 1 0,1 0 0,0 1 0,1-1 0,1 1-1,1 1 1,1-1 0,0 1 0,1 0 0,-1 18 0,4-34-82,0 0 1,0 0-1,0 0 0,0 0 1,1-1-1,-1 1 0,0 0 1,1 0-1,-1 0 0,1-1 1,0 1-1,0 0 1,-1-1-1,1 1 0,0 0 1,1-1-1,-1 1 0,0-1 1,0 0-1,0 1 1,1-1-1,2 2 0,-1-2-308,-1 1 0,1-1 0,0 0 0,0-1 0,0 1 0,0 0 0,0-1-1,0 0 1,0 0 0,0 0 0,0 0 0,6-1 0,1 0-1135,0-2 1,1 1-1,-1-2 1,0 1-1,-1-1 1,1-1-1,11-6 1,25-22-1720</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9.693"/>
    </inkml:context>
    <inkml:brush xml:id="br0">
      <inkml:brushProperty name="width" value="0.025" units="cm"/>
      <inkml:brushProperty name="height" value="0.025" units="cm"/>
    </inkml:brush>
  </inkml:definitions>
  <inkml:trace contextRef="#ctx0" brushRef="#br0">203 1 17360,'-10'3'2221,"-9"5"-1233,1 1-1,0 0 0,0 1 1,-26 20-1,38-26-780,0 1-1,1-1 0,-1 1 0,1 0 1,0 0-1,0 1 0,1 0 1,-1-1-1,1 1 0,1 1 0,-1-1 1,1 1-1,0-1 0,0 1 0,1 0 1,0 0-1,0 0 0,0 9 1,2-15-203,0 1 1,1-1 0,-1 1 0,1-1-1,0 1 1,-1-1 0,1 0 0,0 1 0,0-1-1,0 0 1,0 0 0,0 1 0,0-1-1,0 0 1,0 0 0,0 0 0,1 0-1,-1 0 1,0-1 0,1 1 0,-1 0 0,0-1-1,1 1 1,-1-1 0,1 1 0,-1-1-1,1 1 1,-1-1 0,1 0 0,-1 0 0,1 0-1,1 0 1,65 0 125,-49 0-193,10-1 51,-17-1-41,1 2-1,-1 0 0,1 0 1,-1 1-1,17 4 0,-27-4 67,0-1-1,0 1 1,0 0-1,1 0 1,-2 0-1,1 0 1,0 0-1,0 0 1,0 0-1,0 1 1,-1-1 0,1 1-1,-1-1 1,1 1-1,-1 0 1,1-1-1,-1 1 1,0 0-1,0 0 1,0 0-1,0 0 1,0 0-1,-1 0 1,1 0-1,-1 1 1,1-1-1,-1 0 1,0 0 0,1 0-1,-1 0 1,0 1-1,-1-1 1,1 0-1,0 0 1,-2 5-1,1-3 138,-1 1 0,0-1 0,0 1 0,0-1 0,-1 0 0,0 0 0,1 0 0,-1 0 0,-1-1 0,1 1 0,0-1 0,-1 1 0,0-1 0,0 0 0,-4 2 0,-68 39 1271,72-42-1355,-11 6 1,4-2-62,0 0 0,-1-1-1,1 0 1,-1-1 0,0 0 0,-18 3 0,30-7-21,0 0-1,0 0 0,0 0 1,-1 0-1,1 0 1,0 0-1,0 0 1,0 0-1,0 0 1,-1 0-1,1 0 1,0 0-1,0 0 1,0 0-1,-1 0 1,1 0-1,0 0 1,0 0-1,0 0 1,0 0-1,0 0 1,-1 0-1,1 0 1,0 0-1,0-1 1,0 1-1,0 0 1,0 0-1,-1 0 1,1 0-1,0 0 1,0 0-1,0-1 1,0 1-1,0 0 1,0 0-1,0 0 1,0 0-1,0-1 1,0 1-1,0 0 1,0 0-1,0 0 1,0-1-1,0 1 1,0 0-1,0 0 1,0 0-1,0 0 1,0-1-1,0 1 1,0 0-1,0 0 1,0 0-1,8-15-2186,15-11-2966,9-2 498,3-6-1660</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0.066"/>
    </inkml:context>
    <inkml:brush xml:id="br0">
      <inkml:brushProperty name="width" value="0.025" units="cm"/>
      <inkml:brushProperty name="height" value="0.025" units="cm"/>
    </inkml:brush>
  </inkml:definitions>
  <inkml:trace contextRef="#ctx0" brushRef="#br0">73 145 20980,'0'0'4788,"-4"12"-3026,-11 28-748,2 1 1,1 0-1,3 0 0,-9 80 1,17-107-978,1 37 154,0-50-214,0 0 0,0 1-1,0-1 1,0 0 0,0 0-1,0 1 1,1-1 0,-1 0 0,0 0-1,1 1 1,-1-1 0,1 0-1,-1 0 1,1 0 0,0 0 0,0 0-1,-1 0 1,1 0 0,0 0 0,0 0-1,0 0 1,0-1 0,0 1-1,0 0 1,0 0 0,0-1 0,0 1-1,0-1 1,2 1 0,-2-1-217,1 0 1,-1 0 0,1-1-1,-1 1 1,1-1-1,-1 1 1,0-1 0,1 1-1,-1-1 1,0 0-1,0 0 1,1 1 0,-1-1-1,0 0 1,0 0 0,0 0-1,0-1 1,0 1-1,0 0 1,0 0 0,-1 0-1,1-1 1,0 1-1,-1 0 1,2-3 0,13-43-8025,-12 39 5749,9-39-12294</inkml:trace>
  <inkml:trace contextRef="#ctx0" brushRef="#br0" timeOffset="1">109 0 18097,'0'0'7367,"8"35"-19378,7-25 2978</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0.674"/>
    </inkml:context>
    <inkml:brush xml:id="br0">
      <inkml:brushProperty name="width" value="0.025" units="cm"/>
      <inkml:brushProperty name="height" value="0.025" units="cm"/>
    </inkml:brush>
  </inkml:definitions>
  <inkml:trace contextRef="#ctx0" brushRef="#br0">130 0 7335,'0'0'14387,"-6"11"-13373,-25 39 47,8-15 316,-21 44 0,40-71-1116,0 1 0,0 0-1,1 0 1,0 0 0,1 0 0,0 1 0,0-1-1,1 1 1,0-1 0,1 20 0,1-28-251,-1 0 1,1 0-1,-1 0 1,1 0-1,0 0 1,-1 0 0,1 0-1,0 0 1,0 0-1,0 0 1,0 0-1,0-1 1,0 1-1,0 0 1,0-1-1,0 1 1,0-1-1,0 1 1,0-1-1,0 1 1,1-1-1,-1 0 1,0 1-1,0-1 1,1 0 0,-1 0-1,0 0 1,0 0-1,0 0 1,1 0-1,1-1 1,41-8 148,-30 2-285,0-1-1,-1 0 0,-1-1 1,1 0-1,-1-1 0,12-13 1,60-72-59,-83 93 199,-1 2-9,0 0-1,0 0 1,0-1-1,0 1 1,0 0-1,0 0 1,0 0 0,0-1-1,1 1 1,-1 0-1,0 0 1,0 0-1,0-1 1,0 1-1,0 0 1,0 0-1,0 0 1,0 0-1,0 0 1,1-1-1,-1 1 1,0 0 0,0 0-1,0 0 1,0 0-1,0 0 1,1 0-1,-1-1 1,0 1-1,0 0 1,0 0-1,1 0 1,-1 0-1,0 0 1,0 0-1,0 0 1,0 0 0,1 0-1,-1 0 1,0 0-1,0 0 1,0 0-1,1 0 1,-1 0-1,0 0 1,0 0-1,0 0 1,1 0-1,-1 0 1,0 1-1,0-1 1,0 0 0,0 0-1,1 0 1,-1 0-1,0 0 1,0 0-1,0 1 1,0-1-1,0 0 1,0 0-1,1 0 1,-1 0-1,0 0 1,0 1-1,0-1 1,0 0 0,0 1-1,-1 21 67,-11 29 42,7-34 184,2-1-1,-1 2 1,2-1 0,-1 22 0,3-38-284,0-1 1,0 1-1,0 0 1,0-1-1,0 1 0,1 0 1,-1-1-1,0 1 1,0 0-1,0-1 1,0 1-1,1 0 1,-1-1-1,0 1 0,1-1 1,-1 1-1,1 0 1,-1-1-1,0 1 1,1-1-1,-1 1 1,1-1-1,-1 1 0,1-1 1,0 0-1,-1 1 1,1-1-1,-1 0 1,2 1-1,22-2 287,22-21-21,-6-9-495,42-43 0,-36 30-494,-52 83 512,0-24 434,2 0-1,0 1 1,0-1 0,2 1-1,0 0 1,0 21 0,2-35-227,0-1 1,1 0-1,-1 0 1,0 0 0,1 1-1,-1-1 1,1 0-1,-1 0 1,1 0-1,-1 0 1,1 0-1,0 0 1,-1 0 0,1 0-1,0 0 1,0 0-1,0-1 1,0 1-1,0 0 1,0-1-1,0 1 1,0 0 0,0-1-1,0 1 1,0-1-1,0 1 1,0-1-1,1 0 1,-1 0-1,0 1 1,0-1 0,0 0-1,1 0 1,-1 0-1,0 0 1,0 0-1,0 0 1,1-1 0,-1 1-1,0 0 1,1-1-1,5 0 22,-1 0-1,1-1 0,-1 0 1,1 0-1,-1 0 0,10-6 1,18-15-139,-1-2 0,-2-1 0,0-2 0,44-52 0,-71 80-170,-6 10 170,-5 12 137,-1-3 86,2 0-1,0 0 1,1 1 0,1 0 0,1 0-1,1 0 1,0 30 0,2-50-132,0 1 1,0-1-1,0 1 0,0-1 1,0 0-1,0 1 0,0-1 1,0 0-1,0 1 0,0-1 0,0 0 1,0 1-1,1-1 0,-1 0 1,0 1-1,0-1 0,0 0 1,1 0-1,-1 1 0,0-1 1,1 0-1,-1 0 0,0 1 1,0-1-1,1 0 0,-1 0 1,0 0-1,1 1 0,-1-1 1,0 0-1,1 0 0,-1 0 0,0 0 1,1 0-1,-1 0 0,1 0 1,-1 0-1,0 0 0,1 0 1,-1 0-1,0 0 0,1 0 1,-1 0-1,0 0 0,1 0 1,-1 0-1,0-1 0,1 1 1,-1 0-1,0 0 0,1 0 0,-1 0 1,0-1-1,1 1 0,-1 0 1,0 0-1,0-1 0,1 1 1,-1 0-1,0-1 0,0 1 1,0 0-1,1-1 0,17-19-3196,-6-8-2761,-1-8-2765</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138"/>
    </inkml:context>
    <inkml:brush xml:id="br0">
      <inkml:brushProperty name="width" value="0.025" units="cm"/>
      <inkml:brushProperty name="height" value="0.025" units="cm"/>
    </inkml:brush>
  </inkml:definitions>
  <inkml:trace contextRef="#ctx0" brushRef="#br0">4 0 17457,'0'0'2327,"-1"11"-1153,1-6-1157,-1 0-46,0-1 0,1 1 1,-1 0-1,1 0 0,0 0 1,1 0-1,-1 0 0,1 0 1,0-1-1,0 1 1,0 0-1,1-1 0,0 1 1,0 0-1,0-1 0,0 0 1,1 0-1,-1 0 0,1 0 1,0 0-1,7 6 1,-1-2-541,1 0 1,0-1 0,0-1 0,0 1 0,1-2 0,0 1 0,0-2 0,1 1 0,-1-1 0,13 2-1,7-2 2691,2-2 6410,-37-1-4749,-7 0-2766,0-1-954,3 3-11,-1 1 0,1 0 0,0 1 0,0 0 0,0 0 0,1 0 0,-14 13 1,18-15-43,-1 1 0,0-1 1,1 1-1,-1 0 0,1 1 1,0-1-1,0 0 0,1 1 1,-1 0-1,1-1 0,0 1 1,0 0-1,1 0 0,0 0 1,-2 7-1,4-11-95,-1 0 0,1 0 1,-1-1-1,0 1 0,1 0 1,0-1-1,-1 1 0,1-1 0,-1 1 1,1 0-1,0-1 0,-1 0 0,1 1 1,0-1-1,-1 1 0,1-1 1,0 0-1,0 1 0,-1-1 0,1 0 1,0 0-1,0 0 0,0 0 0,0 1 1,-1-1-1,1 0 0,0-1 1,1 1-1,32 1-2756,-27-1 1941,20-1-1559,53 3-2859,-30 12 6870,-50-14-1405,1 0 0,-1 0-1,1 0 1,0 0-1,-1 0 1,1 0-1,-1 1 1,1-1 0,-1 0-1,1 0 1,-1 1-1,1-1 1,-1 0-1,1 1 1,-1-1 0,1 1-1,-1-1 1,1 0-1,-1 1 1,0-1-1,1 1 1,-1-1-1,0 1 1,1-1 0,-1 1-1,0 0 1,0-1-1,0 1 1,1-1-1,-1 1 1,0-1 0,0 1-1,0 0 1,0-1-1,0 1 1,0-1-1,0 1 1,0 0 0,0-1-1,-1 1 1,1-1-1,0 1 1,0-1-1,0 1 1,-1 0 0,1-1-1,0 1 1,-1-1-1,1 1 1,0-1-1,-1 0 1,1 1-1,0-1 1,-1 1 0,1-1-1,-1 0 1,1 1-1,-2 0 1,-34 18 2473,31-16-2602,-18 8 404,9-3-337,0-1-1,0-1 1,-1 0 0,0-1-1,0-1 1,0 0 0,-20 2 0,45-23-11200,10-3 2227</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5.030"/>
    </inkml:context>
    <inkml:brush xml:id="br0">
      <inkml:brushProperty name="width" value="0.025" units="cm"/>
      <inkml:brushProperty name="height" value="0.025" units="cm"/>
    </inkml:brush>
  </inkml:definitions>
  <inkml:trace contextRef="#ctx0" brushRef="#br0">2 1092 16303,'-2'-4'4879,"5"-26"-3837,7 6-442,1 1-1,1 0 1,27-39 0,-9 15-223,162-246 91,137-244-173,-309 495 254,-17 35-452,-15 25-1474,-24 28-6172,12-21-869</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560"/>
    </inkml:context>
    <inkml:brush xml:id="br0">
      <inkml:brushProperty name="width" value="0.025" units="cm"/>
      <inkml:brushProperty name="height" value="0.025" units="cm"/>
    </inkml:brush>
  </inkml:definitions>
  <inkml:trace contextRef="#ctx0" brushRef="#br0">63 222 11915,'0'0'5803,"-5"10"-3363,-1 2-2146,-2 4 825,0 0 0,1 0 0,0 1 0,2 0 0,0 1 0,1-1 0,-3 24 0,7-40-1084,0 1-1,0-1 1,0 0 0,0 0 0,1 1-1,-1-1 1,0 0 0,1 0 0,-1 0 0,1 1-1,0-1 1,-1 0 0,1 0 0,0 0-1,-1 0 1,1 0 0,0 0 0,0 0 0,0 0-1,0 0 1,0-1 0,0 1 0,0 0-1,0-1 1,0 1 0,0-1 0,1 1 0,-1-1-1,0 1 1,0-1 0,1 0 0,-1 1-1,0-1 1,0 0 0,1 0 0,-1 0 0,0 0-1,0 0 1,1 0 0,-1-1 0,0 1-1,2-1 1,3 1 31,0-2 0,0 1 0,-1-1-1,1 1 1,0-2 0,-1 1 0,1-1-1,5-3 1,13-11-50,-1-2 0,-1 0-1,0-2 1,-2-1 0,31-39-1,-39 45-41,-1-1 0,-1 0 0,0 0 1,-1-2-1,0 1 0,-2-1 0,0 0 0,-2 0 0,5-25 0,-9 43 11,-1 0 1,1-1-1,-1 1 1,0-1 0,0 1-1,1-1 1,-1 1 0,0-1-1,0 1 1,0-1-1,0 1 1,-1-1 0,1 1-1,0-1 1,-1 1-1,1 0 1,-1-1 0,1 1-1,-1-1 1,0 1 0,1 0-1,-1 0 1,0-1-1,0 1 1,0 0 0,0 0-1,0 0 1,0 0-1,0 0 1,0 0 0,-1 0-1,1 0 1,0 1 0,-3-2-1,0 2-8,1 0 0,-1 0 0,0 0 0,1 1 0,-1-1 0,1 1 0,-1 0 0,1 0 0,-1 0 0,1 1 0,0-1 0,0 1 0,-1-1 0,-2 4 0,-11 5 34,1 1-1,0 1 1,1 1 0,-18 19 0,28-27 18,1-1 1,0 1-1,0 0 1,0 0 0,1 1-1,0-1 1,0 1 0,0-1-1,1 1 1,-1 0 0,2 0-1,-1 0 1,1 0-1,-1 1 1,2-1 0,-1 0-1,1 11 1,1-14-26,-1-1 0,1 1 0,0 0 0,0 0 0,1-1 0,-1 1 0,1-1 0,-1 1 0,1-1-1,0 0 1,0 0 0,0 0 0,0 0 0,0 0 0,0 0 0,0 0 0,1 0 0,-1-1 0,1 0 0,-1 1 0,6 1 0,6 2-75,0 0 1,29 6 0,-30-8-73,17 3-741,-5 0 901,1 0-1,27 11 1,-8 9-2070,-41-23 1281,0 0 1,0 1-1,0 0 1,-1-1-1,0 1 1,0 1-1,5 7 1,-4-6-5176</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947"/>
    </inkml:context>
    <inkml:brush xml:id="br0">
      <inkml:brushProperty name="width" value="0.025" units="cm"/>
      <inkml:brushProperty name="height" value="0.025" units="cm"/>
    </inkml:brush>
  </inkml:definitions>
  <inkml:trace contextRef="#ctx0" brushRef="#br0">1 85 12396,'0'0'10185,"11"0"-7633,46-1 225,66-5 168,-110 5-2875,0-1 1,0-1 0,-1 0 0,1-1 0,-1 0 0,1-1 0,13-7 0,-25 11-55,0 1 0,0 0 1,0 0-1,0-1 0,0 1 0,0-1 1,0 1-1,0-1 0,0 0 0,0 1 1,0-1-1,-1 0 0,1 1 1,0-1-1,0 0 0,-1 0 0,1 0 1,-1 0-1,1 1 0,-1-1 0,1 0 1,-1 0-1,1 0 0,-1 0 1,0 0-1,1 0 0,-1 0 0,0-1 1,0 1-1,0 0 0,0 0 0,0 0 1,0 0-1,0-2 0,-2 2 13,1 0-1,-1-1 1,1 1-1,-1 0 1,1 0-1,-1 0 1,1 0-1,-1 1 0,0-1 1,0 0-1,1 1 1,-1-1-1,0 1 1,0-1-1,0 1 1,0 0-1,1 0 1,-4 0-1,-6-1-16,0 2 0,-1-1-1,1 2 1,0-1 0,0 1 0,0 1 0,1 0-1,-1 1 1,1 0 0,-1 0 0,-9 7 0,16-9-9,0 0 0,0 1 0,0 0 0,1 0 1,-1 0-1,1 0 0,-1 1 0,1 0 1,0-1-1,0 1 0,1 0 0,-1 0 0,1 1 1,0-1-1,0 0 0,0 1 0,1-1 1,-1 1-1,1 0 0,0-1 0,0 1 0,1 0 1,0 0-1,0-1 0,0 1 0,0 0 1,1 0-1,1 6 0,-1-7-55,1 0 0,-1 1 0,1-1 0,0 0 0,1 0 0,-1 0 0,1-1 0,-1 1 0,1-1 0,0 1 0,1-1 0,-1 0 0,0 0 0,1 0 0,0-1 0,-1 1 0,1-1 0,0 0 0,0 0 0,1 0 0,-1-1 0,7 2 0,3 1-718,1 0-1,0-2 1,-1 0-1,1 0 1,23-2-1,8-2-7984</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2.846"/>
    </inkml:context>
    <inkml:brush xml:id="br0">
      <inkml:brushProperty name="width" value="0.025" units="cm"/>
      <inkml:brushProperty name="height" value="0.025" units="cm"/>
    </inkml:brush>
  </inkml:definitions>
  <inkml:trace contextRef="#ctx0" brushRef="#br0">471 74 18193,'0'0'2990,"-5"-11"-764,3 4-1741,1 4-367,0 0 1,1 0-1,-1 0 1,0 1-1,0-1 1,-1 0 0,1 1-1,-1-1 1,1 1-1,-1-1 1,0 1-1,0 0 1,0 0-1,0-1 1,0 1-1,0 1 1,-1-1 0,1 0-1,0 1 1,-1-1-1,0 1 1,1 0-1,-1 0 1,-3-1-1,-5 1-72,1 0 0,-1 2 0,0-1 0,0 1 0,0 1-1,1 0 1,-1 0 0,1 1 0,0 0 0,-1 1-1,1 1 1,1-1 0,-1 1 0,1 1 0,0 0 0,0 0-1,-14 13 1,-8 9 334,2 2 0,0 0-1,-31 45 1,49-61-136,1 1 0,0 0 0,1 1 0,1 0 0,-6 18 0,12-29-220,1-1 1,-1 1-1,1 0 0,0 0 1,1 0-1,-1 0 0,1 0 0,0 0 1,1 0-1,0 6 0,0-8-18,-1-1 0,1 1 0,0 0 0,1-1-1,-1 1 1,0 0 0,1-1 0,-1 0 0,1 1-1,0-1 1,0 0 0,0 0 0,0 0 0,0 0-1,1 0 1,-1 0 0,0-1 0,6 3 0,2 0 18,0 0 1,1-1-1,-1 0 1,1-1 0,-1 0-1,1-1 1,0 0-1,0-1 1,0 0-1,0-1 1,0 0-1,-1 0 1,19-6 0,-23 6-8,0 0 1,0-1-1,-1 0 1,1 0-1,-1 0 1,1-1-1,-1 1 1,0-1-1,0-1 1,0 1-1,0-1 1,-1 0-1,1 0 1,-1 0-1,0 0 1,0-1-1,-1 0 1,0 0-1,1 0 1,-1 0-1,-1 0 1,1 0-1,-1-1 1,0 0-1,0 1 1,1-10-1,-3 13 4,1 0 0,-1 1 0,0-1 0,0 0-1,0 1 1,-1-1 0,1 0 0,0 1 0,-1-1-1,1 0 1,-1 1 0,1-1 0,-1 1 0,0-1 0,1 1-1,-1-1 1,0 1 0,0 0 0,0-1 0,0 1-1,-1 0 1,1 0 0,0-1 0,-3 0 0,1 0-19,0 1 0,0-1 0,-1 1 1,1 0-1,0 0 0,-1 1 1,1-1-1,0 1 0,-1-1 0,1 1 1,-1 0-1,-2 1 0,0-1-15,0 1 0,1 0 0,-1 0 0,1 0 0,-1 0 0,1 1 0,0 0 0,0 0 0,0 1 0,0-1 0,0 1 0,0 0 0,1 0 0,-1 1 0,-6 6 0,10-8 17,0-1 0,0 0 0,0 0 0,0 1 0,0-1 0,0 0-1,1 1 1,-1-1 0,0 1 0,1-1 0,-1 1 0,1-1 0,0 1 0,0-1 0,-1 1 0,1 0 0,0-1 0,0 1-1,0-1 1,1 1 0,-1 0 0,0-1 0,0 1 0,1-1 0,-1 1 0,1-1 0,1 3 0,0-2 3,0 0 0,1 0 0,-1 0 0,0 0 1,1-1-1,-1 0 0,1 1 0,0-1 1,-1 0-1,1 0 0,0 0 0,0-1 0,0 1 1,3 0-1,10 1 39,1-1 0,0-1 0,0 0 0,19-3 1,-20-1-36,0-1 1,0 0 0,0-1 0,-1 0-1,0-2 1,0 1 0,-1-2 0,0 0-1,15-13 1,-29 22-12,1 0 0,-1-1 0,0 1 0,0 0 0,1 0 0,-1 0 0,0-1 0,1 1 0,-1 0 0,0 0 0,1 0 0,-1 0 0,0 0 0,1 0 0,-1 0 0,0-1 0,1 1 0,-1 0 0,0 0 0,1 0 0,-1 0 0,0 1 0,1-1 0,-1 0 0,0 0 0,1 0 0,-1 0 0,0 0 0,1 0 0,-1 0 0,0 1 0,1-1 0,-1 0 0,0 0 0,1 0 0,-1 1 0,0-1 0,0 0 0,0 0 0,1 1 0,-1-1 0,0 0 0,0 1 0,0-1 0,1 1 0,3 24 0,-7 30 0,-3-19-544,4-27-221,0 0 0,0 1 0,1-1 1,0 1-1,1-1 0,0 1 0,3 16 1</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3.655"/>
    </inkml:context>
    <inkml:brush xml:id="br0">
      <inkml:brushProperty name="width" value="0.025" units="cm"/>
      <inkml:brushProperty name="height" value="0.025" units="cm"/>
    </inkml:brush>
  </inkml:definitions>
  <inkml:trace contextRef="#ctx0" brushRef="#br0">91 172 11883,'-11'6'1725,"3"-2"-1223,2-2-180,0 0 0,0 0 0,0 1 0,0 0 0,1 1 0,-1-1 0,1 1 0,0 0 0,0 0 0,0 1 0,-6 6 0,64-7 1819,17-8-609,131-23 1,-65 5-648,2091-111 2831,-1531 133 661,-683 0-4809,24-3 1720,-23-5-2554,-8-10-3747,-5 1-1927</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4.482"/>
    </inkml:context>
    <inkml:brush xml:id="br0">
      <inkml:brushProperty name="width" value="0.025" units="cm"/>
      <inkml:brushProperty name="height" value="0.025" units="cm"/>
    </inkml:brush>
  </inkml:definitions>
  <inkml:trace contextRef="#ctx0" brushRef="#br0">1 202 16432,'0'0'2535,"8"2"-618,5-1-1461,-1 0-1,0-1 1,1-1 0,-1 0 0,0 0 0,0-2-1,0 1 1,0-1 0,0-1 0,-1 0 0,1-1 0,13-7-1,-12 5-352,9-4 177,39-27 0,-57 35-210,0 0 1,1-1-1,-1 1 1,0-1-1,0 0 0,-1 0 1,1-1-1,-1 1 1,0-1-1,0 1 1,-1-1-1,1 0 0,-1 0 1,3-9-1,-5 13-43,0 0 0,0-1 0,0 1 0,0 0-1,1 0 1,-2 0 0,1-1 0,0 1 0,0 0-1,0 0 1,0-1 0,-1 1 0,1 0 0,-1 0-1,1 0 1,-1 0 0,1 0 0,-1 0 0,0 0-1,1 0 1,-1 0 0,0 0 0,0 0 0,-1-1-1,0 0-8,-1 1-1,1-1 0,-1 1 0,0 0 0,1 0 1,-1 0-1,0 0 0,0 1 0,0-1 0,-3 0 1,-5 1-25,-1 0 1,1 0 0,0 1-1,-18 3 1,17-1 14,1 1 1,1 0-1,-1 1 1,1 0-1,0 1 1,0 0-1,0 0 1,1 1-1,0 0 1,0 1-1,1 0 1,0 0-1,0 1 1,1 0-1,0 1 1,0-1-1,1 1 1,1 0-1,0 1 1,0-1-1,1 1 1,0 0-1,1 0 1,0 0-1,1 1 1,-2 18-1,4-27-5,0 0 1,0 1-1,1-1 0,-1 0 0,0 0 0,1 0 0,0 0 1,0-1-1,0 1 0,0 0 0,0 0 0,0 0 0,1-1 1,-1 1-1,1-1 0,0 1 0,0-1 0,0 1 0,3 2 1,0-2 10,-1 0 0,0-1 0,1 1 0,0-1 0,-1 0 0,1 0 0,0 0 0,0-1 0,0 0 0,9 1 0,3 0-194,0-2-1,-1 0 1,1-1-1,0-1 0,-1 0 1,24-7-1,-15 1-1753,-1-1 0,0 0 1,26-17-1,4-6-6474</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4.906"/>
    </inkml:context>
    <inkml:brush xml:id="br0">
      <inkml:brushProperty name="width" value="0.025" units="cm"/>
      <inkml:brushProperty name="height" value="0.025" units="cm"/>
    </inkml:brush>
  </inkml:definitions>
  <inkml:trace contextRef="#ctx0" brushRef="#br0">204 273 12556,'0'0'9892,"-8"-2"-8253,2 1-1481,1 0 1,-1 0-1,0 1 1,1-1-1,-1 1 1,0 0-1,1 0 1,-1 1-1,0 0 0,1 0 1,-1 0-1,1 1 1,-1 0-1,1 0 1,0 0-1,0 1 1,0-1-1,-8 6 1,0 3 240,0 0 1,-19 22 0,30-30-366,-1-1 1,1 0-1,0 1 0,0 0 1,0-1-1,0 1 0,1 0 0,-1 0 1,1 0-1,0 0 0,0 0 1,0 0-1,0 0 0,0 1 0,1-1 1,-1 0-1,1 1 0,0-1 1,0 0-1,0 0 0,1 6 0,0-8-23,0 0 0,1 0-1,-1 0 1,0 0-1,0 0 1,1 0 0,-1 0-1,1 0 1,-1 0-1,1-1 1,-1 1-1,1-1 1,0 1 0,-1-1-1,1 0 1,-1 1-1,1-1 1,0 0 0,-1 0-1,1 0 1,0 0-1,2-1 1,39-3 189,-28 0-169,-1-1 0,-1 0 1,1-1-1,-1 0 0,0-1 1,0-1-1,-1 0 1,0 0-1,12-12 0,-5 3-2,0-2 0,-1 0 1,-1-1-1,19-28 0,-24 32 159,-2-1 0,0 0 1,-1-1-1,0 0 0,-2 0 0,0-1 1,-1 0-1,-1 0 0,-1 0 1,3-27-1,-15 59-113,-4 18-143,2 1 0,2 0 1,1 0-1,1 1 1,2 0-1,1 0 0,2 0 1,5 60-1,-3-85-363,1 0 1,0 0-1,0 0 0,1 0 1,0 0-1,5 9 0,-6-14-310,0 1-1,0-1 0,1 0 1,-1 0-1,1 0 1,0 0-1,0 0 0,0-1 1,4 4-1,19 4-9043</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5.649"/>
    </inkml:context>
    <inkml:brush xml:id="br0">
      <inkml:brushProperty name="width" value="0.025" units="cm"/>
      <inkml:brushProperty name="height" value="0.025" units="cm"/>
    </inkml:brush>
  </inkml:definitions>
  <inkml:trace contextRef="#ctx0" brushRef="#br0">38 1 18321,'0'0'3460,"-29"86"-2756,23-29 610,3 7-450,3 3-543,0-2-1,0-4 192,3-5 289,4-8-320,3-5-353,-2-4-64,3-7 0,-2-10-1345,4-8-1602,0-10-1793,-4-4-3813</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6.571"/>
    </inkml:context>
    <inkml:brush xml:id="br0">
      <inkml:brushProperty name="width" value="0.025" units="cm"/>
      <inkml:brushProperty name="height" value="0.025" units="cm"/>
    </inkml:brush>
  </inkml:definitions>
  <inkml:trace contextRef="#ctx0" brushRef="#br0">1 0 16111,'0'0'6855,"3"13"-5665,8 42-276,19 77 1808,-29-130-2670,-1-1 0,1 1 0,0 0 0,-1 0 0,1-1 0,0 1 0,0-1 0,0 1 0,0-1 1,0 1-1,1-1 0,-1 1 0,0-1 0,1 0 0,-1 0 0,1 0 0,-1 0 0,1 0 0,-1 0 0,1 0 1,0 0-1,0-1 0,2 2 0,-1-2 20,1 0 0,-1 1 0,1-2 0,0 1 0,-1 0 0,1-1 0,-1 1-1,1-1 1,-1 0 0,1 0 0,4-3 0,8-4 93,1-1-1,-1-1 1,24-19 0,-34 25-172,98-80 1005,-104 83-1000,0 1 1,1 0-1,-1 0 0,0 0 1,1 0-1,-1 0 0,0 0 1,0 0-1,1-1 0,-1 1 1,0 0-1,0 0 0,1 0 1,-1 0-1,0 0 0,1 0 0,-1 0 1,0 0-1,1 0 0,-1 1 1,0-1-1,0 0 0,1 0 1,-1 0-1,0 0 0,0 0 1,1 0-1,-1 1 0,0-1 0,0 0 1,1 0-1,-1 0 0,0 1 1,0-1-1,0 0 0,0 0 1,1 0-1,-1 1 0,0-1 1,0 0-1,0 0 0,0 1 0,0-1 1,0 0-1,0 1 0,1-1 1,-1 0-1,0 0 0,0 1 1,0-1-1,0 1 0,3 28-12,-7 31 106,-12 28-301,15-87 115,1-1 0,0 1-1,0-1 1,0 0 0,0 1-1,0-1 1,0 0 0,0 1-1,0-1 1,0 1 0,0-1-1,0 0 1,1 1-1,-1-1 1,0 0 0,0 1-1,0-1 1,0 0 0,0 1-1,1-1 1,-1 0 0,0 1-1,0-1 1,1 0 0,-1 0-1,0 1 1,1-1 0,-1 0-1,0 0 1,0 1 0,1-1-1,-1 0 1,0 0 0,1 0-1,-1 0 1,1 0-1,-1 1 1,0-1 0,1 0-1,-1 0 1,0 0 0,1 0-1,22-7-3570,18-20-5386,-11-1-2245</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6.929"/>
    </inkml:context>
    <inkml:brush xml:id="br0">
      <inkml:brushProperty name="width" value="0.025" units="cm"/>
      <inkml:brushProperty name="height" value="0.025" units="cm"/>
    </inkml:brush>
  </inkml:definitions>
  <inkml:trace contextRef="#ctx0" brushRef="#br0">219 0 11659,'-8'7'2739,"-36"27"-989,-45 37 3952,78-61-4858,0 0 0,1 1 1,1 0-1,-1 0 1,-9 18-1,18-28-819,0-1 0,1 1-1,-1 0 1,1 0 0,-1 0 0,0 0 0,1-1-1,0 1 1,-1 0 0,1 0 0,0 0 0,-1 0-1,1 0 1,0 0 0,0 0 0,0 0 0,0 0-1,0 0 1,0 0 0,0 0 0,0 0-1,0 0 1,1 0 0,-1 0 0,0 0 0,1 0-1,-1 0 1,0 0 0,1 0 0,1 2 0,-1-2 7,1-1 1,0 1-1,0 0 1,-1-1 0,1 1-1,0-1 1,0 1-1,0-1 1,0 0 0,0 0-1,0 0 1,0 0-1,0 0 1,3-1 0,7-1 63,-1-1 1,0 0-1,0 0 1,16-8-1,-14 4 34,0-1-1,-1-1 0,0 1 0,0-2 1,-1 0-1,0 0 0,-1-1 1,0 0-1,0-1 0,-1 0 0,-1-1 1,0 0-1,6-16 0,-11 14 177,-15 25-264,-13 24-80,20-24-41,0 0 0,1 0 0,0 0 0,0 0 1,1 0-1,1 1 0,0-1 0,0 1 0,1 0 0,0 0 1,1 0-1,2 19 0,-1-28-151,0 1-1,0-1 1,0 0 0,0 0 0,1 0 0,-1 1 0,0-1-1,1 0 1,0-1 0,-1 1 0,1 0 0,0 0 0,0-1-1,0 1 1,0-1 0,0 0 0,0 1 0,1-1 0,-1 0-1,0 0 1,0 0 0,1-1 0,-1 1 0,1-1 0,-1 1-1,1-1 1,-1 0 0,1 0 0,-1 0 0,1 0 0,-1 0-1,1 0 1,4-2 0,3 1-1551,0-1 1,1-1-1,-1 1 0,0-2 0,0 1 0,18-10 1,14-13-5534</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7.366"/>
    </inkml:context>
    <inkml:brush xml:id="br0">
      <inkml:brushProperty name="width" value="0.025" units="cm"/>
      <inkml:brushProperty name="height" value="0.025" units="cm"/>
    </inkml:brush>
  </inkml:definitions>
  <inkml:trace contextRef="#ctx0" brushRef="#br0">158 324 11275,'5'-8'3069,"0"0"-1983,-3 5-725,0 1 0,-1-1 0,1 0 0,0 0 0,-1 0 0,0 0 0,0 0 0,0 0 0,0 0 0,0 0 0,0 0-1,-1 0 1,1-4 0,-2 6-270,1 1 0,0 0-1,0-1 1,0 1-1,0 0 1,-1-1-1,1 1 1,0 0-1,0-1 1,-1 1 0,1 0-1,0-1 1,-1 1-1,1 0 1,0 0-1,0-1 1,-1 1 0,1 0-1,-1 0 1,1 0-1,0 0 1,-1-1-1,1 1 1,0 0 0,-1 0-1,1 0 1,-1 0-1,1 0 1,0 0-1,-1 0 1,1 0-1,-1 0 1,1 0 0,0 0-1,-1 0 1,1 0-1,-1 1 1,1-1-1,0 0 1,-1 0 0,1 0-1,0 1 1,-1-1-1,1 0 1,-1 1-1,-19 8 410,5 2-153,1 0 0,0 1 0,1 0-1,0 1 1,-20 26 0,28-32-229,0 0 1,0 0-1,0 1 0,1-1 0,0 1 1,1 0-1,0 0 0,0 1 1,0-1-1,1 1 0,0-1 0,1 1 1,-1 16-1,3-23-113,-1-1 1,1 1-1,0 0 0,0 0 0,-1-1 1,1 1-1,0-1 0,0 1 1,0-1-1,1 1 0,-1-1 1,0 0-1,0 1 0,1-1 1,-1 0-1,1 0 0,-1 0 0,1 0 1,-1 0-1,1-1 0,0 1 1,-1 0-1,1-1 0,0 1 1,0-1-1,0 1 0,-1-1 0,1 0 1,0 0-1,3 0 0,6 1 41,0-1 1,0-1-1,0 1 0,12-3 0,-5-2-10,1 0 0,-1-1-1,-1-1 1,1 0 0,-1-2-1,0 0 1,16-12 0,1-2 27,-2-3 0,38-35 0,-51 42 84,0-1-1,-2 0 1,-1-2-1,21-32 0,-32 45-80,0 0 0,-1 0-1,0 0 1,0 0 0,-1-1-1,0 0 1,0 0 0,-1 1-1,-1-1 1,0-1 0,0 1-1,-1 0 1,0 0 0,-1 0-1,-1-10 1,1 17-69,0 1-1,0 0 1,0-1-1,0 1 1,0 0-1,0-1 1,-1 1-1,1 0 1,-1 0-1,0 0 1,0 1-1,1-1 1,-1 0-1,0 0 1,0 1-1,-1 0 1,1-1-1,0 1 1,0 0 0,-1 0-1,1 0 1,-1 0-1,1 0 1,-1 1-1,1-1 1,-1 1-1,1 0 1,-1 0-1,1 0 1,-6 0-1,1 0-15,0 1 1,0 0-1,1 0 0,-1 0 0,0 1 0,0 0 0,1 0 1,-1 1-1,1 0 0,-9 4 0,-3 6 17,1 1-1,-1 0 0,2 1 1,0 0-1,1 1 0,1 1 1,1 1-1,0 0 0,-12 22 1,24-38 1,-1 0 1,1 1 0,0-1 0,-1 0 0,1 1 0,0-1 0,1 0 0,-1 1 0,0 0 0,1-1 0,-1 1 0,1-1-1,0 1 1,0-1 0,0 1 0,0 0 0,0-1 0,1 1 0,-1-1 0,1 1 0,-1-1 0,1 1 0,0-1 0,0 1-1,0-1 1,0 0 0,1 0 0,-1 1 0,1-1 0,-1 0 0,1 0 0,0 0 0,3 2 0,5 2-60,0 0 0,0-1 1,0 0-1,1-1 1,0 0-1,16 3 0,15 7-673,-30-10 249,-1 0 0,0 2-1,0-1 1,0 1-1,-1 1 1,11 8-1,-17-11-83,0-1 0,-1 1 0,0 0-1,0-1 1,0 2 0,-1-1 0,4 6 0,-4-6-357,0 1 0,-1 0 0,1 0 0,-1-1 0,0 1 0,-1 0 0,1 0 1,-1 6-1,0 4-5524</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6.127"/>
    </inkml:context>
    <inkml:brush xml:id="br0">
      <inkml:brushProperty name="width" value="0.025" units="cm"/>
      <inkml:brushProperty name="height" value="0.025" units="cm"/>
    </inkml:brush>
  </inkml:definitions>
  <inkml:trace contextRef="#ctx0" brushRef="#br0">0 50 22966,'0'0'9801,"69"-29"-9801,-33 25 0,4 1 0,3 1-256,-1-2-3204,-6-3-4131</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5.513"/>
    </inkml:context>
    <inkml:brush xml:id="br0">
      <inkml:brushProperty name="width" value="0.025" units="cm"/>
      <inkml:brushProperty name="height" value="0.025" units="cm"/>
    </inkml:brush>
  </inkml:definitions>
  <inkml:trace contextRef="#ctx0" brushRef="#br0">27 41 8040,'0'0'4692,"8"-8"-2973,22-22-96,-30 29-1571,1 1-1,-1 0 1,0 0-1,0 0 1,0 0 0,0 0-1,0 0 1,0 0 0,0 0-1,0-1 1,1 1 0,-1 0-1,0 0 1,0 0 0,0 0-1,0 0 1,0 0 0,0 0-1,1 0 1,-1 0 0,0 0-1,0 0 1,0 0-1,0 0 1,0 0 0,1 0-1,-1 0 1,0 0 0,0 0-1,0 0 1,0 0 0,0 0-1,1 0 1,-1 0 0,0 0-1,0 0 1,0 0 0,0 1-1,0-1 1,0 0 0,1 0-1,-1 0 1,0 0 0,0 0-1,0 0 1,0 0-1,0 1 1,0-1 0,0 0-1,0 0 1,0 0 0,0 0-1,0 0 1,0 1 0,3 12 999,-3 14-176,-5 13-131,-1-1 0,-19 63 0,15-68-358,2 1 1,1 0-1,1 0 1,0 37-1,6-70-381,0 0 0,1 0 0,-1 1 0,1-1-1,-1 0 1,1 0 0,0 0 0,0 0 0,0 0 0,0 0 0,0 0 0,0 0 0,1 0 0,-1 0-1,1 0 1,-1-1 0,1 1 0,0-1 0,-1 1 0,1-1 0,0 0 0,0 0 0,0 1 0,0-1-1,0-1 1,0 1 0,1 0 0,-1 0 0,0-1 0,0 1 0,0-1 0,1 0 0,-1 0 0,0 0-1,1 0 1,3 0 0,3 0 52,0-1-1,-1 0 0,1 0 1,-1 0-1,1-1 1,-1 0-1,0-1 0,14-6 1,6-8-186,52-40 0,-14 1-5267,-35 28-38</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8.836"/>
    </inkml:context>
    <inkml:brush xml:id="br0">
      <inkml:brushProperty name="width" value="0.025" units="cm"/>
      <inkml:brushProperty name="height" value="0.025" units="cm"/>
    </inkml:brush>
  </inkml:definitions>
  <inkml:trace contextRef="#ctx0" brushRef="#br0">191 1 19346,'0'0'1789,"-9"13"-780,-1 4-490,1 1 0,0 0 1,1 0-1,1 1 0,0 0 1,-5 29-1,-107 611 6448,201-831-6946,-80 167-21,59-114 0,-51 102 0,0 0 0,1 1 0,1 1 0,24-25 0,-34 38 0,0 0 0,0 0 0,0 0 0,0 0 0,0 0 0,0 1 0,0-1 0,1 1 0,-1 0 0,1-1 0,-1 1 0,1 0 0,-1 0 0,1 1 0,0-1 0,-1 0 0,1 1 0,0 0 0,0-1 0,-1 1 0,1 0 0,0 1 0,0-1 0,-1 0 0,1 1 0,0 0 0,-1-1 0,1 1 0,0 0 0,-1 0 0,1 1 0,-1-1 0,0 0 0,1 1 0,-1-1 0,0 1 0,0 0 0,3 3 0,0 1 0,-1 0 0,0-1 0,0 1 0,-1 1 0,0-1 0,0 0 0,0 1 0,-1 0 0,0-1 0,0 1 0,-1 0 0,1 0 0,-1 14 0,0-240 0,44 243-1463,-25-15 366,1-1 1,-1-2-1,1 0 0,0-1 0,1-1 0,-1 0 0,1-2 1,-1-1-1,1-1 0,0 0 0,0-2 0,32-6 0,-48 6 1194,-1 1 0,1-2-1,-1 1 1,0 0 0,1-1 0,-1 0-1,0-1 1,4-3 0,-8 6 116,1 0 1,-1 0-1,0 0 1,1-1-1,-1 1 1,0 0-1,0-1 1,0 1-1,0-1 1,0 1-1,0-1 1,-1 0 0,1 1-1,0-1 1,-1 0-1,0 1 1,1-1-1,-1 0 1,0 0-1,0 1 1,0-1-1,0 0 1,0 0-1,0 0 1,0 1 0,-1-1-1,1 0 1,0 0-1,-1 1 1,-1-3-1,1 2-120,0 1-1,0 0 1,-1-1 0,1 1-1,0 0 1,-1 0 0,1 0-1,-1 0 1,1 1-1,-1-1 1,1 0 0,-1 0-1,0 1 1,1-1 0,-1 1-1,0 0 1,0-1-1,1 1 1,-1 0 0,0 0-1,0 0 1,1 0 0,-1 1-1,-2-1 1,-1 1-50,0-1 1,0 1-1,0 0 1,0 1-1,0-1 1,0 1 0,-6 3-1,1 2 182,0-1-1,1 2 1,0-1-1,0 1 1,1 1-1,-14 17 1,17-20-20,1 0 1,0 0 0,0 1-1,1-1 1,-1 1-1,1 0 1,1 0-1,0 0 1,0 0-1,0 0 1,1 0 0,-1 9-1,2-15-192,0 0-1,0 0 1,0 0 0,0 0-1,1 0 1,-1 0 0,0 0-1,1 0 1,-1 0 0,0 0-1,1 0 1,-1 0 0,1 0-1,0 0 1,-1-1-1,1 1 1,0 0 0,-1 0-1,1-1 1,0 1 0,0 0-1,0-1 1,0 1 0,1 0-1,31 7 219,-22-8-170,-1 0 1,0-1-1,0 0 1,17-5-1,-12 1-37,-2-2 0,1 1 0,-1-2 0,0 1 0,-1-2 0,0 0-1,0 0 1,-1-1 0,0-1 0,-1 0 0,0 0 0,0-1 0,-1 0 0,-1-1-1,0 0 1,-1 0 0,-1 0 0,9-26 0,-41 79-649,-1 31 591,26-66 22,0 0 1,0 1 0,0-1 0,0 0-1,1 1 1,-1-1 0,2 1-1,-1-1 1,0 1 0,1-1-1,0 0 1,2 6 0,-1-9-136,0 0-1,0 1 1,0-1 0,0 0-1,0 0 1,0-1 0,1 1-1,-1 0 1,1-1 0,0 1-1,-1-1 1,1 0 0,0 0 0,-1 0-1,1 0 1,0-1 0,0 1-1,0-1 1,0 1 0,0-1-1,0 0 1,0 0 0,0-1-1,5 0 1,3 0-852,0 0 0,0-1-1,-1 0 1,1-1 0,15-5-1,-16 3 419,0 0-1,-1-1 0,1 0 1,-1 0-1,0-1 0,-1 0 1,1-1-1,-1 0 0,-1 0 1,0 0-1,9-13 0,-11 11 984,1 0 0,-1 0 0,-1 0 0,0-1 0,0 0 0,-1 1 0,0-1 0,-1 0 0,0-1 0,-1 1 0,0-13 0,-2 25-346,1-1 0,0 1-1,-1-1 1,1 1 0,0-1 0,-1 1 0,1-1 0,-1 1 0,1-1 0,-1 1 0,1-1 0,-1 0 0,0 1 0,1-1 0,-1 0 0,1 0 0,-1 1 0,1-1-1,-1 0 1,0 0 0,1 0 0,-1 0 0,0 0 0,1 0 0,-1 0 0,0 0 0,1 0 0,-1 0 0,1 0 0,-1 0 0,0 0 0,1 0 0,-1-1 0,0 1-1,1 0 1,-1 0 0,1-1 0,-1 1 0,1 0 0,-1-1 0,1 1 0,-1-1 0,1 1 0,-1-1 0,1 1 0,0-1 0,-1 1 0,1-1 0,-1 1-1,1-1 1,0 1 0,0-1 0,-1 0 0,1 1 0,0-1 0,0 0 0,0 1 0,0-1 0,0 1 0,0-1 0,0 0 0,0 1 0,0-1 0,0 0 0,0 1-1,0-1 1,0 0 0,1 1 0,-1-2 0,-33 39 742,29-31-528,1 1-1,-1-1 1,1 0-1,1 1 0,-1 0 1,1 0-1,0 0 1,0 0-1,0 11 0,2-14-258,0 0-1,0 0 1,1 0-1,-1-1 1,1 1-1,0 0 1,0-1-1,1 1 1,-1 0 0,1-1-1,-1 0 1,1 1-1,0-1 1,1 0-1,-1 0 1,0 0-1,1 0 1,0 0-1,5 3 1,37 31-1453,-18-16 1209,-1 1 0,34 36-1,-53-49 299,-1-1 0,1 1 0,-1 0 0,-1 0 0,1 1 0,-2 0 0,1 0 0,-1 0 0,-1 0 0,0 1 0,3 19 0,-4-20 135,-1 0 0,0 0 0,-1 0 0,0 0 0,0 0 0,-1 0 0,0 0 0,-1 0 0,0 0 0,-1 0 0,0-1-1,0 1 1,-1-1 0,0 0 0,-1 0 0,0-1 0,0 1 0,-1-1 0,0 0 0,-1 0 0,0-1 0,0 0 0,0 0 0,-1-1 0,0 1-1,0-2 1,0 1 0,-1-1 0,0-1 0,-11 5 0,7-3-149,0-1 0,-1 0-1,1-1 1,-29 4 0,40-7-53,0-1 1,-1 1 0,1-1 0,0 0-1,0 0 1,-1 0 0,1 0 0,0 0-1,0 0 1,-1-1 0,1 1-1,0-1 1,0 0 0,0 1 0,0-1-1,0 0 1,0 0 0,0 0 0,0-1-1,0 1 1,0 0 0,0-1 0,1 1-1,-1-1 1,1 0 0,-1 1-1,1-1 1,0 0 0,-1 0 0,1 0-1,0 0 1,0 0 0,0 0 0,1 0-1,-1-1 1,0 1 0,1 0-1,0 0 1,-1-4 0,1-6 1,0 0 0,1 0 0,1 0 0,0 0 0,1 1 0,0-1 0,0 1 0,1-1 0,1 1 0,0 0 0,1 0 0,0 1 0,0 0 0,1 0 0,11-13 0,10-9 0,1 2 0,2 1 0,36-28 0,61-42 0,-47 40 0,-4-5 0,100-102 0,-175 164 0,1-1 0,-1 1 0,0-1 0,0 0 0,0 0 0,-1 1 0,1-1 0,-1 0 0,2-4 0,-3 7 0,0-1 0,0 1 0,0 0 0,0-1 0,0 1 0,0 0 0,0 0 0,0-1 0,0 1 0,0 0 0,0-1 0,0 1 0,0 0 0,-1-1 0,1 1 0,0 0 0,0 0 0,0-1 0,0 1 0,-1 0 0,1 0 0,0-1 0,0 1 0,-1 0 0,1 0 0,0-1 0,0 1 0,-1 0 0,1 0 0,0 0 0,0 0 0,-1 0 0,1-1 0,0 1 0,-1 0 0,1 0 0,0 0 0,-1 0 0,1 0 0,0 0 0,-1 0 0,1 0 0,0 0 0,-1 0 0,1 0 0,-1 1 0,-4 0 0,0 0 0,0 1 0,0-1 0,0 1 0,0 1 0,0-1 0,1 1 0,-1 0 0,1 0 0,-5 4 0,-8 7 0,1 1 0,1 0 0,1 1 0,0 1 0,-19 29 0,28-37 0,-1 0 0,1 1 0,0 0 0,1 1 0,1-1 0,-1 0 0,2 1 0,-1 0 0,1 0 0,1 0 0,0 0 0,1 21 0,1-28-10,-1 0 0,1 0 0,0 0 0,0 0 0,1 0 0,-1 0 0,1-1 0,0 1 0,0 0 0,0-1 0,0 0 0,1 1 0,-1-1 0,1 0 0,6 5 0,-3-3-67,0-1 1,0 0-1,1 0 1,0-1-1,-1 1 1,1-2-1,1 1 1,7 1-1,9 1-765,1-1-1,-1-1 1,1-2 0,31-1-1,16-3-7549</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090"/>
    </inkml:context>
    <inkml:brush xml:id="br0">
      <inkml:brushProperty name="width" value="0.025" units="cm"/>
      <inkml:brushProperty name="height" value="0.025" units="cm"/>
    </inkml:brush>
  </inkml:definitions>
  <inkml:trace contextRef="#ctx0" brushRef="#br0">78 197 8168,'0'0'8990,"8"-8"-6711,24-25-1446,2 3 0,2 0-1,0 2 1,57-32 0,-68 53-847,-25 7 7,1 0-1,-1 0 1,1 0-1,-1 1 0,1-1 1,-1 0-1,1 0 1,0 1-1,-1-1 1,0 0-1,1 1 0,-1-1 1,1 0-1,-1 1 1,1-1-1,-1 1 0,0-1 1,1 1-1,-1-1 1,0 1-1,1-1 1,-1 1-1,0-1 0,1 2 1,0 3-18,-1 1 1,1-1-1,-1 1 1,0-1 0,0 1-1,-2 8 1,2-14 24,-18 137 1191,-4 55 1008,19-126-1484,2-30-142,-1 0 1,-1 0-1,-3 0 1,-9 35-1,15-69-540,-1 1 0,1 0 0,-1-1 0,0 1 0,0-1 0,0 1-1,0-1 1,-1 0 0,1 1 0,0-1 0,-1 0 0,0 0 0,1 0 0,-1 0 0,0 0-1,0 0 1,0-1 0,-1 1 0,1-1 0,0 1 0,0-1 0,-1 0 0,1 0 0,-1 0-1,1 0 1,-1 0 0,0 0 0,1-1 0,-1 0 0,1 1 0,-1-1 0,0 0 0,1 0-1,-1 0 1,0-1 0,1 1 0,-1-1 0,0 1 0,1-1 0,-1 0 0,1 0 0,-1 0-1,1 0 1,-4-3 0,-7-3 123,1 0-1,0-1 0,1 0 1,0-1-1,0-1 1,-18-20-1,13 11-155,0-1 0,-12-22 0,24 36 0,0-1 0,1 0 0,0 0 0,0-1 0,0 1 0,1-1 0,0 1 0,0-1 0,1 0 0,-1-12 0,2 19-24,1-1 1,-1 1-1,0 0 0,1 0 0,-1 0 1,1 0-1,-1 0 0,1 1 0,-1-1 1,1 0-1,0 0 0,-1 0 0,1 0 1,0 1-1,0-1 0,-1 0 0,1 1 1,0-1-1,0 0 0,0 1 1,0-1-1,0 1 0,0 0 0,0-1 1,0 1-1,0 0 0,0-1 0,0 1 1,0 0-1,2 0 0,41-2-1696,-33 2 1106,187 0-13885,-142 0 8141</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460"/>
    </inkml:context>
    <inkml:brush xml:id="br0">
      <inkml:brushProperty name="width" value="0.025" units="cm"/>
      <inkml:brushProperty name="height" value="0.025" units="cm"/>
    </inkml:brush>
  </inkml:definitions>
  <inkml:trace contextRef="#ctx0" brushRef="#br0">111 100 9449,'3'-8'6144,"0"1"-5298,0 0 0,0 0 0,-1 0 0,-1-1 0,1 1-1,-1-1 1,0 1 0,-1-13 0,0 19-771,0 0 1,0 1-1,0-1 1,-1 0-1,1 1 1,0-1-1,0 1 1,-1-1-1,1 0 0,0 1 1,-1-1-1,1 1 1,-1-1-1,1 1 1,-1-1-1,1 1 1,-1-1-1,1 1 0,-1 0 1,0-1-1,1 1 1,-1 0-1,1-1 1,-1 1-1,0 0 1,1 0-1,-1 0 0,0-1 1,1 1-1,-1 0 1,0 0-1,1 0 1,-1 0-1,0 0 1,1 0-1,-1 1 0,0-1 1,1 0-1,-1 0 1,0 0-1,1 1 1,-1-1-1,0 0 1,1 0-1,-1 1 0,0 0 1,-2 0-69,-1 1 1,1-1 0,0 1-1,0 0 1,0 0-1,0 0 1,0 0-1,-3 4 1,-2 4 179,0 1-1,0 0 1,1 0-1,0 1 0,1 0 1,1 0-1,0 1 1,1-1-1,0 1 1,0 0-1,2 0 1,-1 1-1,2-1 1,-1 17-1,3-28-156,-1-1 0,0 1 0,1-1 0,-1 1 0,1-1 0,-1 1 0,1-1 0,0 1 0,0-1 0,-1 0 0,1 1 0,0-1 0,0 0 0,0 0 0,1 0 0,-1 1 0,0-1-1,0-1 1,1 1 0,-1 0 0,0 0 0,1 0 0,-1-1 0,1 1 0,-1 0 0,1-1 0,-1 0 0,1 1 0,-1-1 0,1 0 0,-1 0 0,1 0 0,0 0 0,-1 0 0,1 0 0,2-1 0,1 1 87,0 0 0,0-1 0,1 0 0,-1 0 0,0-1 0,0 0 1,0 0-1,0 0 0,-1 0 0,6-3 0,-1-3-128,0 1-1,-1-1 1,0-1-1,0 0 1,-1 0-1,0 0 1,0-1-1,-1 0 1,0 0 0,-1 0-1,-1-1 1,1 0-1,-1 0 1,-1 0-1,0 0 1,-1-1-1,0 1 1,-1-1-1,0-19 1,-5 22-1967</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818"/>
    </inkml:context>
    <inkml:brush xml:id="br0">
      <inkml:brushProperty name="width" value="0.025" units="cm"/>
      <inkml:brushProperty name="height" value="0.025" units="cm"/>
    </inkml:brush>
  </inkml:definitions>
  <inkml:trace contextRef="#ctx0" brushRef="#br0">63 0 6887,'0'0'9827,"-4"8"-7387,-6 10-1428,2 1-1,0-1 0,1 1 1,1 1-1,0-1 0,2 1 1,0 0-1,2 0 1,0 0-1,1 31 0,1-49-993,0 0 0,1 0 0,-1 0 0,1 0 0,-1 0 0,1 0 0,0-1 0,0 1 0,0 0-1,0 0 1,0-1 0,0 1 0,0 0 0,0-1 0,1 1 0,-1-1 0,1 0 0,-1 1 0,1-1 0,-1 0-1,1 0 1,3 2 0,0-2 14,0 1 0,0-1 0,-1 0-1,1 0 1,0 0 0,0 0 0,0-1-1,1 0 1,4-1 0,7-1-98,0 0 0,0-1 0,-1-1 1,25-9-1,-28 7-93,-5 2 126,1 1 0,0 0 0,-1 0 0,1 1 0,0 0 0,15-1 0,-23 4 56,0-1 0,0 0-1,-1 1 1,1-1 0,0 1 0,-1-1 0,1 1-1,0-1 1,-1 1 0,1-1 0,0 1 0,-1 0-1,1-1 1,-1 1 0,0 0 0,1 0-1,-1-1 1,1 1 0,-1 0 0,0 0 0,0 0-1,1-1 1,-1 1 0,0 0 0,0 0 0,0 0-1,0 0 1,0-1 0,0 1 0,0 1 0,0 37 801,-1-28-519,1-8-282,0-1-1,0 0 0,0 1 1,0-1-1,0 0 0,0 1 1,1-1-1,-1 0 0,1 1 1,0-1-1,-1 0 0,1 0 1,0 0-1,0 0 0,0 0 1,1 0-1,-1 0 0,3 3 1,-2-4-10,1 0 1,-1 0-1,1 0 1,0 0-1,-1 0 1,1 0-1,0-1 1,-1 0-1,1 1 1,0-1-1,0 0 1,0 0-1,-1 0 1,1-1-1,5 0 1,4-2-17,-1 0 0,0-1 0,1 0 0,-2 0 0,1-1 0,15-10 0,-18 10-4,1 0-1,0 0 1,0 1-1,0 0 1,0 1-1,1 0 1,0 0-1,-1 1 0,17-2 1,-26 4 7,1 1 0,-1-1 1,1 1-1,-1-1 0,1 1 0,-1-1 0,1 1 0,-1 0 1,1-1-1,-1 1 0,0-1 0,1 1 0,-1 0 1,0-1-1,0 1 0,0 0 0,1-1 0,-1 1 1,0 0-1,0 0 0,0-1 0,0 1 0,0 0 1,0-1-1,0 1 0,0 0 0,-1 0 0,1 0 1,-3 32 72,2-23-56,1-5-27,0-4-77,-1-1 0,1 1 0,0-1-1,0 1 1,0-1 0,0 1 0,0-1 0,0 1 0,0 0 0,0-1 0,0 1-1,0-1 1,0 1 0,0-1 0,0 1 0,0 0 0,0-1 0,1 1 0,-1-1 0,0 1-1,0-1 1,1 1 0,-1-1 0,0 1 0,1-1 0,-1 1 0,0-1 0,1 0-1,-1 1 1,1-1 0,-1 0 0,1 1 0,-1-1 0,1 0 0,-1 1 0,1-1-1,-1 0 1,1 0 0,-1 0 0,2 1 0,12-1-7189</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0.739"/>
    </inkml:context>
    <inkml:brush xml:id="br0">
      <inkml:brushProperty name="width" value="0.025" units="cm"/>
      <inkml:brushProperty name="height" value="0.025" units="cm"/>
    </inkml:brush>
  </inkml:definitions>
  <inkml:trace contextRef="#ctx0" brushRef="#br0">62 62 12492,'-2'10'5189,"-5"17"-4207,-8 35 1594,2 1 0,2 1-1,-2 112 1,13-176-2553,-1 1 0,1-1-1,0 1 1,0 0 0,0-1-1,0 1 1,0 0 0,0-1 0,0 1-1,0 0 1,0-1 0,1 1-1,-1 0 1,0-1 0,0 1 0,1-1-1,-1 1 1,0 0 0,1-1-1,-1 1 1,0-1 0,1 1 0,-1-1-1,1 1 1,-1-1 0,1 0-1,-1 1 1,1-1 0,-1 1 0,1-1-1,-1 0 1,1 1 0,0-1-1,-1 0 1,1 0 0,0 0-1,-1 1 1,1-1 0,-1 0 0,1 0-1,0 0 1,1 0 0,-1-1 32,1 1 0,0-1 0,-1 0 0,1 1 0,0-1 0,-1 0 0,1 0 0,-1 0 0,1 0 0,-1 0 0,0 0 1,1-1-1,-1 1 0,0 0 0,1-2 0,5-10 12,0 0-1,-1 0 1,0 0 0,-1 0-1,-1-1 1,0 0 0,-1 0-1,0 0 1,-1 0 0,0-16-1,-1-7-52,-1-1-1,-9-62 1,8 95-24,0-4-8,0 0 0,0 1 0,-1 0-1,0-1 1,-1 1 0,1 0-1,-2 0 1,1 0 0,-5-7 0,8 14 8,-1 1 0,1-1 0,0 1 0,0-1 1,-1 1-1,1 0 0,0-1 0,-1 1 0,1 0 0,0-1 1,-1 1-1,1 0 0,-1-1 0,1 1 0,0 0 1,-1 0-1,1-1 0,-1 1 0,1 0 0,-1 0 0,1 0 1,-1 0-1,1 0 0,-1 0 0,1 0 0,-1 0 0,1 0 1,-1 0-1,1 0 0,-1 0 0,1 0 0,-1 0 1,1 0-1,-1 0 0,-9 17-155,3 24 81,7-37 81,0 0-1,0 0 0,0 0 1,0 1-1,1-1 1,-1 0-1,1 0 1,0 0-1,0 0 1,1 0-1,-1 0 0,1-1 1,2 6-1,-2-7 16,0 0 0,1-1 0,-1 1 0,1 0-1,-1 0 1,1-1 0,-1 0 0,1 1 0,0-1 0,0 0-1,0-1 1,0 1 0,-1 0 0,1-1 0,0 1 0,0-1-1,0 0 1,0 0 0,4-1 0,-2 1 15,1 0 0,-1-1 0,0 0 1,0 0-1,1 0 0,-1-1 0,0 0 0,0 0 0,-1 0 1,1 0-1,0-1 0,-1 0 0,0 0 0,1 0 0,-1-1 1,4-3-1,5-7 136,0-2 0,-1 1 0,10-19-1,11-12 1,-30 78-451,-17 263 1067,13-292-1001,1 1 0,0-1-1,1 1 1,-1-1 0,0 0 0,1 1-1,0-1 1,0 0 0,0 0 0,0 1-1,0-1 1,1 0 0,0 0 0,-1 0-1,1 0 1,0-1 0,0 1 0,1 0-1,-1-1 1,5 4 0,-3-3-481,1-1-1,0 1 1,0-1 0,-1-1-1,1 1 1,1-1 0,-1 0-1,0 0 1,0 0 0,0-1-1,0 1 1,11-2 0,7-1-9798</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1.820"/>
    </inkml:context>
    <inkml:brush xml:id="br0">
      <inkml:brushProperty name="width" value="0.025" units="cm"/>
      <inkml:brushProperty name="height" value="0.025" units="cm"/>
    </inkml:brush>
  </inkml:definitions>
  <inkml:trace contextRef="#ctx0" brushRef="#br0">119 5 18802,'0'0'4836,"-9"1"-2935,5 0-1783,0 0-1,0 0 1,0 0 0,0 0-1,0 1 1,0-1 0,0 1-1,0 0 1,1 1 0,-1-1-1,1 1 1,0-1 0,-1 1-1,1 0 1,0 0 0,1 0-1,-1 1 1,1-1 0,-1 1-1,1-1 1,0 1 0,-3 7-1,-1 3 297,0 0 0,1 0-1,-5 23 1,9-32-357,0 0-1,0 0 1,0 0-1,1 0 1,-1 0 0,1 0-1,1 0 1,-1 0-1,1 0 1,0 0 0,0 0-1,0-1 1,1 1-1,2 7 1,-2-10-40,0 0-1,0 0 0,0 0 1,0 0-1,0 0 1,0-1-1,0 1 1,0 0-1,1-1 0,-1 0 1,1 0-1,-1 0 1,1 0-1,0 0 1,-1 0-1,1 0 0,0-1 1,-1 0-1,1 1 1,0-1-1,0 0 1,0 0-1,-1 0 0,1-1 1,0 1-1,-1-1 1,6-1-1,-2 0 10,1 0-1,-1 0 1,0-1 0,0 1-1,0-1 1,0-1 0,-1 1-1,1-1 1,-1 0-1,8-8 1,-6 4 1,0-2 1,0 1-1,-1-1 0,-1 1 1,0-2-1,0 1 0,-1 0 1,0-1-1,-1 0 0,0 0 1,0 0-1,-2 0 0,1-1 1,-1 1-1,-1 0 0,-2-21 1,2 31-27,0 1-1,0-1 1,0 1 0,0-1 0,0 1 0,-1-1 0,1 1 0,0-1 0,0 1 0,-1-1 0,1 1 0,0-1 0,-1 1 0,1-1 0,0 1 0,-1 0-1,1-1 1,-1 1 0,1 0 0,-1-1 0,1 1 0,-1 0 0,1 0 0,-1-1 0,1 1 0,-1 0 0,1 0 0,-1 0 0,1 0 0,-1 0 0,1 0 0,-1 0-1,1 0 1,-1 0 0,1 0 0,-1 0 0,0 0 0,1 0 0,-1 0 0,1 0 0,-1 0 0,1 1 0,-1-1 0,1 0 0,-1 0 0,1 1 0,-1-1-1,1 0 1,0 1 0,-1-1 0,1 0 0,-1 1 0,-22 20-34,19-14 32,-1 1 1,1-1-1,0 1 1,0-1 0,1 1-1,0 0 1,1 1 0,0-1-1,0 0 1,1 1-1,0-1 1,0 1 0,1 16-1,1-24-48,0 1 0,0 0 0,0-1 0,0 1 1,0-1-1,0 1 0,0-1 0,0 1 0,1-1 0,-1 0 0,1 0 0,-1 0 0,1 0 0,-1 0 0,1 0 0,0 0 0,-1 0 0,1 0 0,0-1 0,0 1 0,-1-1 0,1 1 0,0-1 1,0 0-1,0 0 0,0 0 0,0 0 0,-1 0 0,5-1 0,3 1-766,-1 0 0,1-1 0,0-1 0,-1 1 0,13-5 0,22-16-2111,-30 12 858,1 0 0,-1-1 0,-1 0 0,0-1 1,15-20-1,-20 22 2019,1 0 0,-2-1 0,9-18 0,-24 45 12178,-5 9-8101,10-18-3633,0 0 0,1 0 1,0 0-1,0 0 0,0 1 1,1 0-1,-2 14 0,4-20-337,0-1 0,0 0-1,0 1 1,-1-1 0,2 1-1,-1-1 1,0 1 0,0-1-1,0 0 1,1 1-1,-1-1 1,1 1 0,-1-1-1,1 0 1,-1 1 0,1-1-1,0 0 1,0 0-1,-1 0 1,1 1 0,0-1-1,0 0 1,0 0 0,1 0-1,-1-1 1,0 1 0,0 0-1,0 0 1,1 0-1,-1-1 1,3 2 0,1-1-13,1-1 1,-1 1 0,0-1 0,1 0-1,-1 0 1,1-1 0,9-1 0,-8 0-94,0 0-1,0-1 1,0 0 0,-1 0 0,1 0 0,-1-1 0,0 0 0,1 0 0,-2-1 0,1 1 0,-1-1 0,1-1 0,-1 1 0,-1-1 0,1 1 0,-1-1 0,0-1 0,0 1 0,-1-1 0,0 1 0,0-1 0,0 0 0,2-13-1,-15 53 207,1 1-1,2 0 1,1 0-1,2 0 1,1 1-1,2-1 1,1 1-1,2-1 1,12 68-1,-13-96-139,5 16-40,-1 0-1,-1-1 1,0 2-1,-2-1 0,-1 24 1,-1-45 33,0 1 0,0-1 0,0 1 0,-1-1 0,1 1 0,0-1 0,-1 1-1,1-1 1,-1 1 0,0-1 0,0 1 0,1-1 0,-1 0 0,0 1 0,0-1 0,0 0 0,0 0 0,0 0 0,-1 1 0,1-1 0,0-1 0,0 1 0,-1 0 0,1 0 0,-1 0 0,1-1 0,0 1-1,-1-1 1,1 1 0,-1-1 0,0 1 0,1-1 0,-1 0 0,1 0 0,-1 0 0,1 0 0,-1 0 0,-2 0 0,0-1 9,1 1 1,0-1-1,0 0 0,1 0 1,-1 0-1,0 0 0,0 0 1,0 0-1,1-1 0,-1 1 1,0-1-1,1 0 0,0 0 1,-1 0-1,1 0 0,0 0 1,0-1-1,0 1 0,0-1 1,-1-2-1,-2-5-42,1 1 0,1-1-1,0 0 1,0 0 0,1 0 0,0 0 0,1 0-1,0-1 1,0 1 0,1 0 0,1-1-1,-1 1 1,5-15 0,-2 10-54,2 1 0,0-1 0,1 1 0,0 1 0,1-1 1,1 1-1,0 0 0,14-16 0,4 0-65,1 1 0,1 1 0,2 2 0,1 1 0,0 1 0,43-23 0,-64 40 167,-7 4-2,0 0 1,0 0 0,0 0 0,0 1 0,1 0 0,-1-1 0,0 1 0,1 0 0,-1 0-1,7 0 1,-9 5 113,0 1 0,0-1 0,0 1-1,-1 0 1,1-1 0,-1 1 0,0 0-1,-1-1 1,0 6 0,-7 68 166,9-77-304,-1 0 0,1 0 0,-1 0 0,1 0 0,0 0 0,-1-1 0,1 1 0,0 0 0,-1 0 0,1 0 0,0-1 0,0 1 0,0 0 0,0-1 0,-1 1 0,1-1 0,0 1 0,0-1 0,0 1 0,0-1 0,1 0 0,-1 1 0,0-1 0,0 0 0,0 0 0,0 0 0,0 0 0,0 0 0,0 0 0,0 0 0,0 0 0,0 0 0,0-1 0,1 1 0,-1 0 0,1-1 0,44-11 0,26-34 0,-60 37 0,1 0 0,0 1 0,0 0 0,0 1 0,16-6 0,-8 53-3657,-18-37 3049,1-1 0,0 0 1,-1 0-1,1 0 0,0 0 0,0-1 0,0 1 0,1-1 0,-1 0 0,0 0 1,0-1-1,1 1 0,-1-1 0,6 0 0,-5 0-585,0-1 0,0 1 0,0-1 0,0 0 0,0 0-1,0 0 1,5-3 0,9-7-4994</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2.194"/>
    </inkml:context>
    <inkml:brush xml:id="br0">
      <inkml:brushProperty name="width" value="0.025" units="cm"/>
      <inkml:brushProperty name="height" value="0.025" units="cm"/>
    </inkml:brush>
  </inkml:definitions>
  <inkml:trace contextRef="#ctx0" brushRef="#br0">90 47 96,'0'-2'809,"1"1"1,0 0-1,-1 0 0,1-1 1,-1 1-1,0-1 0,1 1 1,-1 0-1,0-1 0,0 1 1,0-1-1,0 1 0,0-1 1,0 1-1,0 0 0,0-1 1,-1 1-1,1-1 0,-1 1 1,1 0-1,-2-2 0,2 2-484,-1 0 0,0 1 0,0-1 0,0 1 0,0 0 0,0-1 0,1 1 0,-1-1 0,0 1 0,0 0 0,0 0 0,0 0 0,0 0-1,0 0 1,0 0 0,0 0 0,0 0 0,0 0 0,0 0 0,0 0 0,0 0 0,-2 1 0,-1 1-94,0-1-1,0 1 1,-1 0 0,1 0-1,0 0 1,1 0 0,-1 1-1,0 0 1,1 0 0,-1 0-1,1 0 1,-4 5 0,5-6-179,1-1 0,0 1 1,-1 1-1,1-1 1,0 0-1,0 0 1,0 0-1,1 0 1,-1 1-1,0-1 1,1 0-1,-1 1 1,1-1-1,0 1 1,0-1-1,0 0 1,0 1-1,0-1 1,1 1-1,-1-1 1,1 0-1,-1 1 1,1-1-1,1 3 1,0-3-40,-1 0 1,1-1-1,0 1 1,0 0 0,0-1-1,0 1 1,0-1 0,1 1-1,-1-1 1,0 0 0,1 0-1,-1 0 1,1 0 0,-1 0-1,1-1 1,-1 1-1,1-1 1,-1 0 0,1 0-1,-1 0 1,4 0 0,17-1-908,-1-1 0,1-2 0,-1 0 0,35-12 0,-6 2 511,-46 16 3189,-4-2-2779,-1 1 1,1-1 0,0 1 0,0-1 0,0 0 0,-1 1 0,1-1 0,0 0 0,0 0 0,0 0 0,0 0 0,0 0 0,0 0 0,-1 0 0,1 0 0,0 0 0,0 0 0,0 0 0,0 0 0,0-1 0,-1 1 0,2-1 0,3-1-427,-1-1 1,0 0-1,0-1 1,0 1 0,-1-1-1,6-5 1,17-27-6390,-10 11-110</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2.538"/>
    </inkml:context>
    <inkml:brush xml:id="br0">
      <inkml:brushProperty name="width" value="0.025" units="cm"/>
      <inkml:brushProperty name="height" value="0.025" units="cm"/>
    </inkml:brush>
  </inkml:definitions>
  <inkml:trace contextRef="#ctx0" brushRef="#br0">13 233 11691,'0'0'1965,"-2"9"666,-1 0-1732,1-7-614,1 1 0,0 0 0,0 1-1,1-1 1,-1 0 0,0 0 0,1 0 0,0 0 0,0 1 0,0-1-1,0 0 1,1 4 0,-1-7-187,1 1 0,-1 0 0,1-1 0,0 1 0,-1-1-1,1 1 1,0-1 0,-1 1 0,1-1 0,0 0 0,0 1 0,-1-1 0,1 0-1,0 1 1,0-1 0,0 0 0,0 0 0,-1 0 0,1 0 0,0 0 0,0 0-1,0 0 1,0 0 0,-1 0 0,1 0 0,0 0 0,0-1 0,0 1 0,-1 0 0,1-1-1,0 1 1,0 0 0,0-1 0,29-12 1106,-12 1-752,-1-1 0,0-1 1,-1-1-1,0-1 0,26-33 0,-35 39-266,0 0 1,-1 0 0,0-1 0,0 1 0,-1-1 0,-1 0-1,0-1 1,0 1 0,-1-1 0,-1 0 0,0 0-1,1-16 1,-4 29-169,1-1-1,0 0 0,0 1 1,0-1-1,-1 0 1,1 0-1,0 1 0,-1-1 1,1 0-1,0 1 1,0-1-1,-1 0 0,1 0 1,0 0-1,-1 0 1,1 1-1,-1-1 0,1 0 1,0 0-1,-1 0 1,1 0-1,0 0 0,-1 0 1,1 0-1,-1 0 1,1 0-1,0 0 0,-1 0 1,1 0-1,0 0 0,-1 0 1,1 0-1,-1 0 1,1-1-1,0 1 0,-1 0 1,1 0-1,0 0 1,-1-1-1,1 1 0,0 0 1,0 0-1,-1-1 1,1 1-1,0 0 0,0 0 1,-1-1-1,1 1 1,0 0-1,0-1 0,0 1 1,-1 0-1,1-1 1,0 1-1,0-1 0,0 1 1,0 0-1,0-1 1,0 1-1,0 0 0,0-1 1,0 1-1,0-1 0,0 1 1,0 0-1,0-1 1,-20 26 151,12-12-119,1 0 1,0 0 0,2 0-1,-1 1 1,2 0-1,0 0 1,0 0-1,-1 18 1,4-26-36,0-1 1,1 0-1,0 0 0,0 0 1,1 0-1,-1 0 1,1 0-1,0 0 0,1 0 1,-1 0-1,1 0 0,0 0 1,0-1-1,0 1 1,1-1-1,-1 1 0,1-1 1,0 0-1,1 0 0,-1 0 1,1-1-1,-1 1 1,1-1-1,0 0 0,1 0 1,6 4-1,2-2-407,0 0 0,0-1 0,0 0 1,0-1-1,0 0 0,1-1 0,0-1 0,-1 0 0,1-1 1,0 0-1,-1-1 0,1-1 0,-1 0 0,15-5 0,14-11-7375</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100"/>
    </inkml:context>
    <inkml:brush xml:id="br0">
      <inkml:brushProperty name="width" value="0.025" units="cm"/>
      <inkml:brushProperty name="height" value="0.025" units="cm"/>
    </inkml:brush>
  </inkml:definitions>
  <inkml:trace contextRef="#ctx0" brushRef="#br0">0 0 17649,'0'0'7521,"2"12"-6010,7 253 4185,-9-263-5689,0 1 0,0-1 1,0 1-1,0-1 0,1 1 0,-1-1 0,1 1 0,0-1 0,-1 1 0,1-1 0,1 0 0,-1 0 0,0 1 0,0-1 0,1 0 0,-1 0 0,1 0 1,0 0-1,-1-1 0,1 1 0,0 0 0,0-1 0,0 1 0,1-1 0,-1 0 0,0 1 0,0-1 0,1 0 0,-1-1 0,0 1 0,1 0 0,-1-1 1,1 1-1,-1-1 0,1 0 0,-1 1 0,1-2 0,-1 1 0,1 0 0,-1 0 0,1-1 0,-1 1 0,6-2 0,5-2 5,0 0-1,0-1 0,-1-1 0,1 0 1,-1 0-1,20-15 0,-18 11-11,0-1 0,-1-1 0,-1 0 0,16-19 0,-23 25 0,0-1 0,0-1 0,-1 1 0,0-1 0,0 1 0,-1-1 0,1 0 0,-2-1 0,1 1 0,1-14 0,-4 22-27,0-1-1,0 1 1,1 0-1,-1 0 1,0 0-1,0-1 1,0 1-1,0 0 1,0 0 0,0 0-1,0-1 1,0 1-1,0 0 1,0 0-1,0-1 1,0 1-1,0 0 1,0 0-1,0 0 1,0-1 0,0 1-1,0 0 1,0 0-1,0 0 1,0-1-1,0 1 1,0 0-1,-1 0 1,1 0 0,0-1-1,0 1 1,0 0-1,0 0 1,0 0-1,-1 0 1,1 0-1,0-1 1,0 1 0,0 0-1,0 0 1,-1 0-1,1 0 1,0 0-1,0 0 1,0 0-1,-1 0 1,1 0-1,0 0 1,0-1 0,-1 1-1,1 0 1,-12 10-3310,-10 17-3398,8-7 2096,0-1-1676</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463"/>
    </inkml:context>
    <inkml:brush xml:id="br0">
      <inkml:brushProperty name="width" value="0.025" units="cm"/>
      <inkml:brushProperty name="height" value="0.025" units="cm"/>
    </inkml:brush>
  </inkml:definitions>
  <inkml:trace contextRef="#ctx0" brushRef="#br0">14 1 5157,'0'0'17168,"-13"51"-14926,26-39-64,0 3-608,4-1-866,2 0-511,2 0-129,2-4-801,2-1-2146,4-4-1409,-4-5-2178,-3 0-8424</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7.340"/>
    </inkml:context>
    <inkml:brush xml:id="br0">
      <inkml:brushProperty name="width" value="0.025" units="cm"/>
      <inkml:brushProperty name="height" value="0.025" units="cm"/>
    </inkml:brush>
  </inkml:definitions>
  <inkml:trace contextRef="#ctx0" brushRef="#br0">1 0 18706,'0'0'3267,"0"56"-2082,0-16-224,0 9-609,7 4-224,8-6-64,-1-5-32,4-12-224,3-12-801,-3-10-544,-7-8-769,-7 0-737,-4-12-2499</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804"/>
    </inkml:context>
    <inkml:brush xml:id="br0">
      <inkml:brushProperty name="width" value="0.025" units="cm"/>
      <inkml:brushProperty name="height" value="0.025" units="cm"/>
    </inkml:brush>
  </inkml:definitions>
  <inkml:trace contextRef="#ctx0" brushRef="#br0">7 65 14734,'0'0'13661,"9"7"-12876,33 19-161,-39-25-563,-1 0-1,1 0 1,0 0 0,0-1-1,-1 1 1,1-1 0,0 0-1,0 0 1,0 0 0,0 0-1,0 0 1,-1-1 0,1 0-1,0 1 1,0-1 0,-1 0-1,1 0 1,0 0 0,-1-1-1,1 1 1,-1 0 0,0-1-1,1 0 1,-1 0-1,0 1 1,4-5 0,-4 4-8,0 0 0,0 0 0,0 0 0,0 0 0,-1-1 0,1 1 0,-1 0 0,1-1 0,-1 1 0,0-1 0,0 0 0,0 1 0,0-1 0,0 0 0,-1 1 0,1-1 0,-1 0 0,0 0 0,1 0 0,-1 0 0,-1 1 0,1-1 0,0 0 0,-2-4 0,1 6-53,0-1 0,0 1 0,0 0 0,-1 1 0,1-1 0,0 0 0,-1 0 0,1 1 0,0-1 0,-1 0 0,1 1 0,-1-1 0,1 1 0,-1 0 0,1 0 0,-1-1 0,1 1 0,-1 0 0,1 0 0,-1 0 0,-2 1 0,-35 7 0,33-3 0,-1 0 0,1 0 0,0 0 0,0 1 0,1 0 0,0 0 0,0 1 0,0-1 0,1 1 0,0 0 0,0 0 0,1 1 0,0-1 0,0 1 0,1-1 0,-1 1 0,2 0 0,-1 0 0,1 0 0,1 0 0,-1 9 0,1-15 2,1 0 0,-1 1 1,0-1-1,1 0 0,-1 0 0,1 0 1,0 0-1,0 0 0,0 0 0,0 0 0,0 0 1,0 0-1,0 0 0,1 0 0,-1-1 1,1 1-1,-1-1 0,1 1 0,0-1 1,0 1-1,-1-1 0,1 0 0,0 0 0,0 0 1,0 0-1,0 0 0,0 0 0,1-1 1,-1 1-1,0-1 0,3 1 0,9 1-54,1 0-1,-1-1 1,26-1 0,-25 0-104,-1 0-587,0-1-1,0 0 1,0-1-1,0-1 1,0 0-1,14-5 0,28-14-6921</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4.728"/>
    </inkml:context>
    <inkml:brush xml:id="br0">
      <inkml:brushProperty name="width" value="0.025" units="cm"/>
      <inkml:brushProperty name="height" value="0.025" units="cm"/>
    </inkml:brush>
  </inkml:definitions>
  <inkml:trace contextRef="#ctx0" brushRef="#br0">7 1 13453,'0'0'11066,"-1"9"-9753,0-3-1117,-4 40 871,5-44-1038,0 0 1,0-1 0,0 1 0,1-1-1,-1 1 1,0 0 0,1-1 0,-1 1-1,1-1 1,0 1 0,0-1 0,-1 1-1,1-1 1,0 1 0,0-1-1,0 0 1,0 0 0,0 1 0,1-1-1,-1 0 1,0 0 0,0 0 0,1 0-1,-1 0 1,1-1 0,-1 1 0,1 0-1,2 0 1,1 1 23,0-1 0,1-1-1,-1 1 1,0-1 0,1 1 0,-1-1-1,0-1 1,1 1 0,-1-1 0,0 0-1,0 0 1,1-1 0,-1 1 0,0-1-1,6-3 1,1-3 36,0 0 0,-1-1 0,1 0 1,11-13-1,-9 9 4,-14 13-98,1 0 0,-1 0 0,0 0 1,1 0-1,-1 0 0,0 0 0,1 0 0,-1 0 0,0 0 1,1 0-1,-1 0 0,0 0 0,1 0 0,-1 0 1,0 0-1,1 0 0,-1 0 0,0 0 0,1 0 1,-1 1-1,0-1 0,0 0 0,1 0 0,-1 0 1,0 1-1,0-1 0,1 0 0,-1 0 0,0 1 1,0-1-1,1 0 0,-1 0 0,0 1 0,0-1 1,0 0-1,0 1 0,0-1 0,1 0 0,-1 1 0,0-1 1,0 0-1,0 1 0,0-1 0,0 0 0,0 1 1,0-1-1,0 0 0,0 1 0,0-1 0,0 0 1,-1 1-1,1-1 0,0 0 0,0 1 0,2 29-360,-2-26 343,1 6 26,3 222 1567,-6-197-1250,-1 0-1,-1 0 0,-2 0 1,-17 53-1,21-83-278,0-1 1,0 1 0,0-1-1,0 1 1,-1-1-1,0 0 1,0 0 0,0 0-1,0 0 1,-1-1-1,-6 7 1,9-10-31,0 1 1,0-1-1,0 1 1,0-1-1,0 1 0,0-1 1,0 1-1,0-1 0,0 0 1,0 0-1,0 0 1,0 1-1,0-1 0,-1 0 1,1 0-1,0 0 1,0-1-1,0 1 0,0 0 1,0 0-1,-2-1 1,1 0-6,0-1 0,0 1 1,1-1-1,-1 1 1,1-1-1,-1 1 0,1-1 1,0 0-1,-1 0 1,1 0-1,0 1 0,0-1 1,0 0-1,0 0 1,0-4-1,-4-9-11,2 0-1,0 0 1,0 0 0,2 0 0,0-1-1,0 1 1,2 0 0,0-1 0,0 1-1,2 0 1,0 0 0,1 0-1,0 0 1,1 0 0,0 1 0,2 0-1,-1 0 1,2 0 0,12-16 0,-9 13-16,2 0 0,0 1 0,1 0 0,0 1 0,1 0 1,1 2-1,0 0 0,1 0 0,1 2 0,0 0 0,0 1 1,1 1-1,36-13 0,-50 20-50,0 1 0,0-1 1,0 1-1,1 0 0,-1 1 0,0-1 0,1 1 0,-1 0 1,0 0-1,1 1 0,-1-1 0,8 3 0,-12-2 60,1-1-1,-1 1 0,0 0 0,0 0 0,1 0 0,-1 0 1,0 0-1,0 0 0,0 0 0,0 0 0,0 0 0,0 0 1,-1 0-1,1 1 0,0-1 0,-1 0 0,2 3 0,-1 0 24,0 0 0,-1-1-1,1 1 1,-1 0-1,0-1 1,0 1-1,-1 0 1,1-1-1,-2 7 1,-1 0 120,0-1 1,0 1-1,-1-1 0,-6 10 1,6-12-22,0 1 0,1 0 0,-1 0 1,1 1-1,-3 14 0,6-22-112,1-1 0,-1 1 0,0-1 0,0 0 0,0 1 0,0-1 0,0 1 0,0-1 0,1 1 0,-1-1 0,0 1 0,0-1 0,1 0 0,-1 1 0,0-1 0,1 0 0,-1 1 0,0-1 0,1 0 0,-1 1 0,0-1 0,1 0 0,-1 0 0,1 1 0,-1-1 0,1 0 0,-1 0 0,1 0 0,-1 1 0,1-1 0,-1 0 0,0 0 0,1 0 0,-1 0 0,1 0 0,-1 0 0,1 0 0,-1 0 0,1 0 0,-1-1 0,1 1 0,-1 0 0,1 0 0,-1 0 0,1 0 0,-1-1 0,0 1 0,1-1 0,26-9 0,-12-1 0,-1 0 0,0-1 0,0-1 0,-1-1 0,14-18 0,38-37 0,-65 69 0,0 0 0,0-1 0,0 1 0,1 0 0,-1-1 0,0 1 0,0 0 0,1 0 0,-1-1 0,0 1 0,1 0 0,-1 0 0,0 0 0,1-1 0,-1 1 0,0 0 0,1 0 0,-1 0 0,0 0 0,1 0 0,-1 0 0,0 0 0,1 0 0,-1 0 0,1 0 0,-1 0 0,0 0 0,1 0 0,-1 0 0,0 0 0,1 0 0,-1 0 0,0 0 0,1 0 0,-1 0 0,0 1 0,1-1 0,-1 0 0,0 0 0,1 1 0,2 17 0,-11 24 0,-8-13 51,13-24-115,0 0 0,0 0 1,0 1-1,0-1 0,1 1 0,0-1 0,0 1 0,1 0 1,-2 8-1,10-11-6086,18-5 502,0-7-2029,2-4-3202</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5.092"/>
    </inkml:context>
    <inkml:brush xml:id="br0">
      <inkml:brushProperty name="width" value="0.025" units="cm"/>
      <inkml:brushProperty name="height" value="0.025" units="cm"/>
    </inkml:brush>
  </inkml:definitions>
  <inkml:trace contextRef="#ctx0" brushRef="#br0">63 120 6118,'0'0'12134,"-8"1"-9097,-26 3-511,34-5-2458,-1 1 1,1 0 0,-1 0 0,1 0-1,0 0 1,-1 0 0,1 0 0,-1 0 0,1 0-1,-1 0 1,1 0 0,-1 0 0,1 0-1,0 1 1,-1-1 0,1 0 0,-1 0-1,1 0 1,0 0 0,-1 1 0,1-1 0,-1 0-1,1 1 1,0-1 0,-1 0 0,1 0-1,0 1 1,0-1 0,-1 1 0,1-1 0,0 0-1,0 1 1,-1-1 0,1 1 0,0-1-1,0 0 1,0 1 0,0-1 0,0 1 0,0-1-1,0 1 1,0-1 0,0 0 0,0 1-1,0-1 1,0 1 0,0-1 0,0 1 0,0-1-1,0 0 1,0 1 0,0-1 0,1 1-1,-1-1 1,0 1 0,0-1 0,1 0-1,-1 1 1,1-1 0,19 13 1565,-4-11-1411,0-1 1,0 0-1,0-2 1,0 1-1,0-2 1,0 0-1,16-5 1,-24 5-136,0 0 0,0-1-1,0 0 1,-1 0 0,1 0 0,-1-1-1,0-1 1,0 1 0,0-1 0,-1 0-1,1 0 1,-1-1 0,-1 0 0,1 0-1,6-10 1,-10 14-88,-1 0 0,0 1 0,1-1 0,-1 0 0,0 0 0,0 0 0,0 0 0,-1-1 0,1 1 0,0 0 0,-1 0 0,0 0 0,1 0 0,-1-1 0,0 1 0,0 0 0,0 0 0,0-1 0,-1 1 0,1 0 0,-2-4 0,1 4 0,0 1 0,0-1 0,-1 1 0,1 0 0,-1 0 0,1 0 0,-1-1 0,1 1 0,-1 1 0,0-1 0,1 0 0,-1 0 0,0 1 0,0-1 0,0 1 0,1-1 0,-1 1 0,0 0 0,-4-1 0,-3 1 0,0 0 0,0 1 0,0 0 0,0 0 0,0 1 0,0 0 0,0 1 0,1 0 0,-13 5 0,4 2 0,1 1 0,0 0 0,0 1 0,-24 25 0,34-30 0,0-1 0,0 1 0,1 0 0,0 0 0,0 1 0,1-1 0,0 1 0,0 0 0,1 0 0,0 1 0,0-1 0,-2 18 0,4-24-10,1 0-1,0 1 1,0-1 0,0 0-1,0 1 1,1-1-1,-1 0 1,1 0 0,-1 1-1,1-1 1,0 0 0,0 0-1,0 0 1,0 0-1,0 0 1,1 0 0,-1 0-1,0 0 1,1 0 0,2 2-1,0-1-55,0 0 1,0-1-1,0 1 0,0-1 0,0 0 0,1 0 1,-1-1-1,1 1 0,7 1 0,9 0-601,1-1 1,-1-1-1,34-1 0,-50 0 441,12-1-2077,0-1 0,0-1 0,0 0 0,29-10 0,10-7-4802</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5.435"/>
    </inkml:context>
    <inkml:brush xml:id="br0">
      <inkml:brushProperty name="width" value="0.025" units="cm"/>
      <inkml:brushProperty name="height" value="0.025" units="cm"/>
    </inkml:brush>
  </inkml:definitions>
  <inkml:trace contextRef="#ctx0" brushRef="#br0">254 2 20948,'-11'0'2669,"0"0"-2268,-20-1 2220,-43 4 0,64-2-2302,1 0-1,0 1 1,0 0 0,-1 1 0,1-1 0,1 2 0,-1-1-1,0 1 1,1 1 0,-9 5 0,15-9-318,1 0-1,0 0 1,0-1-1,0 1 1,-1 0 0,1 0-1,0 0 1,0 0-1,0 0 1,1 0 0,-1 1-1,0-1 1,0 0-1,1 0 1,-1 1 0,0-1-1,1 0 1,-1 1-1,1-1 1,0 0 0,-1 1-1,1-1 1,0 1-1,0-1 1,0 1 0,0-1-1,0 3 1,2-2 0,-1 0 0,0 0 0,1 0 0,-1 0 0,1 0 0,-1-1 0,1 1 1,0 0-1,0-1 0,0 1 0,0-1 0,0 0 0,0 0 0,4 2 0,10 4-42,1-1-1,-1-1 0,24 4 1,57 6-1644,-70-13 1291,1 2 1,-1 1 0,0 1-1,51 19 1,-77-25 416,1 1-1,-1-1 1,0 0-1,1 1 1,-1 0-1,0-1 1,0 1-1,0 0 1,1 0-1,-1-1 1,0 1-1,0 0 1,0 0-1,0 0 1,0 0-1,-1 1 1,1-1-1,0 0 1,-1 0-1,1 0 1,0 1-1,-1-1 1,1 0-1,-1 0 1,0 1-1,1 1 1,-2-1 52,1 0-1,-1-1 1,0 1 0,1 0 0,-1-1 0,0 1 0,0 0 0,0-1 0,-1 1-1,1-1 1,0 0 0,0 1 0,-1-1 0,1 0 0,-1 0 0,-2 2-1,-9 5 402,-1-1 0,0 0-1,-20 6 1,33-12-474,-15 5 0,-12 6-568,-1-2 0,1-1 0,-1-1 0,-1-1-1,0-2 1,-34 2 0,42-7-8221</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6.635"/>
    </inkml:context>
    <inkml:brush xml:id="br0">
      <inkml:brushProperty name="width" value="0.025" units="cm"/>
      <inkml:brushProperty name="height" value="0.025" units="cm"/>
    </inkml:brush>
  </inkml:definitions>
  <inkml:trace contextRef="#ctx0" brushRef="#br0">221 0 19090,'0'0'2899,"-1"9"-2195,-11 139 2083,-4 98 0,16-243-2767,0-1-1,0 0 1,0 0 0,0 1-1,0-1 1,0 0 0,1 1 0,-1-1-1,1 0 1,0 0 0,-1 0 0,1 0-1,0 0 1,0 0 0,0 0 0,0 0-1,1 0 1,-1 0 0,1 0 0,-1-1-1,1 1 1,-1 0 0,1-1 0,0 0-1,0 1 1,0-1 0,0 0 0,0 0-1,0 0 1,0 0 0,0 0 0,2 0-1,6 0 37,0 0 0,0 0 1,-1-1-1,1 0 0,0-1 0,12-3 0,22 0-65,-43 4 6,0 0 0,0 0 0,1 1 0,-1-1 0,0 0 0,0 1 0,0-1-1,0 1 1,0-1 0,0 1 0,0-1 0,0 1 0,0 0 0,0 0 0,0-1-1,0 1 1,-1 0 0,1 0 0,0 0 0,0 0 0,-1 0 0,1 0 0,-1 0 0,1 0-1,-1 0 1,1 0 0,-1 0 0,0 0 0,1 1 0,-1-1 0,0 0 0,0 0-1,0 0 1,0 0 0,0 1 0,0-1 0,0 0 0,0 0 0,-1 0 0,1 0 0,0 0-1,-1 1 1,1-1 0,-2 2 0,2 0 18,-1 1 1,-1 0-1,1-1 0,0 1 1,-1-1-1,0 1 1,0-1-1,0 0 0,0 1 1,0-1-1,-1 0 0,1-1 1,-6 5-1,-8 0 211,0 0 0,0-2 0,-1 0 0,0-1 0,0 0 0,0-2 0,-1 0 0,1-1 0,-1 0 0,1-2 0,0 0 0,-1-1 0,1 0 0,-28-9 0,1-12-394,43 22 139,0 1 1,-1-1 0,1 0-1,0 0 1,0 0-1,0 0 1,0 0-1,0 0 1,0 0-1,0 0 1,0-1 0,0 1-1,0 0 1,1-1-1,-1 1 1,0 0-1,1-1 1,-1 1-1,1-1 1,0 1 0,-1-1-1,1 1 1,0-1-1,0 1 1,0-1-1,0 1 1,0-1 0,1-1-1,-1 2-127,1 0 0,0 0-1,0 0 1,0 0 0,0 1-1,0-1 1,0 0 0,0 0 0,0 1-1,0-1 1,0 1 0,1-1 0,-1 1-1,0-1 1,0 1 0,0 0 0,1-1-1,-1 1 1,0 0 0,0 0 0,2 0-1,33 0-2072,-26 0 1303,75 1-4842,-28-1-1473,-5 0-4803</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6.975"/>
    </inkml:context>
    <inkml:brush xml:id="br0">
      <inkml:brushProperty name="width" value="0.025" units="cm"/>
      <inkml:brushProperty name="height" value="0.025" units="cm"/>
    </inkml:brush>
  </inkml:definitions>
  <inkml:trace contextRef="#ctx0" brushRef="#br0">40 0 16560,'0'0'12716,"-22"86"-12652,12-40 0,5-4-32,3-1 0,2-8-320,0-9-1154,4-6-608,9-10-640,3-8-641,-1-4-2595</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7.411"/>
    </inkml:context>
    <inkml:brush xml:id="br0">
      <inkml:brushProperty name="width" value="0.025" units="cm"/>
      <inkml:brushProperty name="height" value="0.025" units="cm"/>
    </inkml:brush>
  </inkml:definitions>
  <inkml:trace contextRef="#ctx0" brushRef="#br0">39 1 16432,'-4'12'1169,"-7"34"1747,2 1 0,-4 51 0,12-10-1569,1-86-1338,0 0 1,0 0 0,0 0 0,1 0 0,-1 0 0,1 0-1,-1 0 1,1 0 0,0 0 0,0-1 0,0 1 0,0 0 0,0 0-1,0-1 1,0 1 0,1 0 0,-1-1 0,1 1 0,-1-1 0,1 0-1,-1 1 1,1-1 0,3 1 0,1 0-24,0 0-1,0 0 1,0-1 0,0 0 0,0 0-1,8 0 1,23 4-2306,-35-5 2293,-1 0-1,1 0 1,-1-1-1,0 1 1,1 0-1,-1-1 1,0 1-1,1-1 1,-1 1-1,0-1 1,0 0-1,0 0 1,1 1-1,-1-1 1,0 0-1,0 0 1,0 0-1,0 0 1,0 0-1,0-1 0,24-31-591,-14 19 476,-12 15 46,-4 12-2565,5-13 2539,0 0 1,0 1-1,-1-1 0,1 0 0,0 0 0,0 1 0,0-1 0,0 0 0,-1 1 0,1-1 0,0 0 0,0 0 0,-1 0 0,1 1 0,0-1 0,0 0 0,-1 0 1,1 0-1,0 1 0,-1-1 0,1 0 0,0 0 0,-1 0 0,1 0 0,0 0 0,-1 0 0,1 0 0,0 0 0,-1 0 0,1 0 0,0 0 0,-1 0 0,1 0 1,0 0-1,-1 0 0,1 0 0,0 0 0,0 0 0,-1-1 0,1 1 0,-1 0 0,-4-5-7927</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119"/>
    </inkml:context>
    <inkml:brush xml:id="br0">
      <inkml:brushProperty name="width" value="0.025" units="cm"/>
      <inkml:brushProperty name="height" value="0.025" units="cm"/>
    </inkml:brush>
  </inkml:definitions>
  <inkml:trace contextRef="#ctx0" brushRef="#br0">1 1 9929,'0'0'16037,"3"8"-15156,8 25-50,-1 0 0,-3 1 1,0 0-1,-2 1 0,-2-1 0,0 37 1,-6-133-722,1 37-112,2 0 1,0 0-1,1 0 0,6-27 0,-6 49-308,0 1 0,0-1 0,0 1 1,1-1-1,-1 1 0,1 0 0,0 0 0,-1-1 0,1 1 1,0 0-1,0 1 0,1-1 0,-1 0 0,0 1 0,0-1 0,1 1 1,-1 0-1,1-1 0,-1 1 0,1 0 0,0 1 0,-1-1 0,1 0 1,0 1-1,5-1 0,23-9-3987</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478"/>
    </inkml:context>
    <inkml:brush xml:id="br0">
      <inkml:brushProperty name="width" value="0.025" units="cm"/>
      <inkml:brushProperty name="height" value="0.025" units="cm"/>
    </inkml:brush>
  </inkml:definitions>
  <inkml:trace contextRef="#ctx0" brushRef="#br0">0 1 16784,'0'0'7815,"14"22"-11947</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885"/>
    </inkml:context>
    <inkml:brush xml:id="br0">
      <inkml:brushProperty name="width" value="0.025" units="cm"/>
      <inkml:brushProperty name="height" value="0.025" units="cm"/>
    </inkml:brush>
  </inkml:definitions>
  <inkml:trace contextRef="#ctx0" brushRef="#br0">1 1 12364,'0'0'12780,"12"59"-11659,-9-29-256,-2 1-257,2 0-31,0-3-33,-2-2-448,1-6-32,1-2-32,-1-9-736,1-2-1058,0-16-4708,-3-13 544</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7.680"/>
    </inkml:context>
    <inkml:brush xml:id="br0">
      <inkml:brushProperty name="width" value="0.025" units="cm"/>
      <inkml:brushProperty name="height" value="0.025" units="cm"/>
    </inkml:brush>
  </inkml:definitions>
  <inkml:trace contextRef="#ctx0" brushRef="#br0">0 0 15919,'0'0'9193,"62"33"-8457,-24-33-543,3 0-706,-3 0-2914,-4-4-2467,-8 0-7783</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240"/>
    </inkml:context>
    <inkml:brush xml:id="br0">
      <inkml:brushProperty name="width" value="0.025" units="cm"/>
      <inkml:brushProperty name="height" value="0.025" units="cm"/>
    </inkml:brush>
  </inkml:definitions>
  <inkml:trace contextRef="#ctx0" brushRef="#br0">0 0 16752,'0'0'7879,"33"53"-15534,-16-41-1057</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614"/>
    </inkml:context>
    <inkml:brush xml:id="br0">
      <inkml:brushProperty name="width" value="0.025" units="cm"/>
      <inkml:brushProperty name="height" value="0.025" units="cm"/>
    </inkml:brush>
  </inkml:definitions>
  <inkml:trace contextRef="#ctx0" brushRef="#br0">196 1 16560,'0'0'3672,"-12"4"-2022,10-3-1629,-23 7 786,1 1-1,0 2 0,1 0 0,1 1 0,-31 22 0,53-34-800,-1 0-1,0 1 1,0-1 0,1 1 0,-1-1-1,0 1 1,1-1 0,-1 1 0,1 0-1,-1-1 1,1 1 0,-1 0 0,1 0-1,-1-1 1,1 1 0,0 0 0,-1 0-1,1 0 1,0-1 0,-1 1 0,1 0-1,0 0 1,0 0 0,0 0-1,0 0 1,0-1 0,0 1 0,0 1-1,1-1-14,0 0 0,0 0-1,0 0 1,0-1 0,0 1-1,0 0 1,0-1 0,1 1-1,-1-1 1,0 1-1,0-1 1,0 1 0,1-1-1,-1 0 1,0 0 0,3 1-1,67-1-1222,-58 0 599,19-2-114,-19 1 621,0 1 0,0 0 0,0 0 0,0 1 0,15 3 0,-25-3 150,-1-1 1,0 1-1,0 0 1,0 0-1,0 0 1,0 0-1,0 0 0,0 0 1,-1 0-1,1 0 1,0 1-1,-1-1 1,1 1-1,-1-1 1,1 1-1,-1 0 1,0 0-1,1 0 1,-1-1-1,0 1 1,0 0-1,0 0 1,-1 0-1,1 0 1,0 1-1,-1-1 1,0 0-1,1 0 1,-1 0-1,0 0 0,0 1 1,0-1-1,0 0 1,0 0-1,-1 0 1,0 3-1,0-1 129,-1 0 1,1 0-1,-1 0 0,0 0 0,0-1 0,0 1 0,-1-1 0,1 1 0,-1-1 0,0 0 0,0 0 0,0 0 1,0-1-1,0 1 0,-1-1 0,1 1 0,-1-1 0,-6 3 0,3-2-107,0 1 0,0-1-1,-1-1 1,1 0 0,-1 0 0,0 0-1,1-1 1,-17 1 0,24-2-239,-1 0 1,1-1 0,-1 1-1,1 0 1,-1-1 0,1 1-1,0 0 1,-1-1 0,1 1-1,-1-1 1,1 1 0,0-1-1,-1 1 1,1-1 0,0 1-1,0-1 1,-1 1 0,1-1-1,0 0 1,0 1-1,0-1 1,0 1 0,0-1-1,0 1 1,0-1 0,0 0-1,0 1 1,0-1 0,0 1-1,0-2 1,3-19-7004,5-3-6193</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973"/>
    </inkml:context>
    <inkml:brush xml:id="br0">
      <inkml:brushProperty name="width" value="0.025" units="cm"/>
      <inkml:brushProperty name="height" value="0.025" units="cm"/>
    </inkml:brush>
  </inkml:definitions>
  <inkml:trace contextRef="#ctx0" brushRef="#br0">69 302 15567,'0'0'881,"-9"12"581,4-4-1152,-32 46 2575,35-49-2553,-1 0 1,1 0-1,0-1 0,0 2 1,0-1-1,1 0 1,0 0-1,0 0 1,0 1-1,1-1 1,0 0-1,0 7 1,1-11-307,-1 1 0,1-1 0,-1 0 0,1 1 0,0-1 0,0 0 0,0 0 0,0 0 0,0 1 0,0-1 0,0 0 0,0 0 0,0-1 0,0 1 0,0 0 0,1 0 0,-1 0 0,0-1 0,1 1 0,-1-1 0,0 1 0,1-1 0,-1 0 0,1 1 0,-1-1-1,1 0 1,-1 0 0,1 0 0,-1 0 0,1 0 0,1-1 0,4 1 90,0 0 0,-1-1 0,1 0 0,0 0 0,12-5 0,-5-1-44,-1 0 1,0 0-1,0-2 1,-1 0-1,0 0 1,0-1 0,-1 0-1,0-1 1,-1-1-1,0 1 1,13-24 0,-9 13 31,0-1 0,-2 0-1,-1-1 1,-2-1 0,14-49 0,-22 73-99,2-11 55,0 0 1,-1 0-1,0-1 0,-1 1 0,0 0 0,-1-1 0,-1-14 0,1 26-63,-1 0-1,1 0 1,0 0 0,-1 0-1,1 0 1,-1 0-1,1 0 1,-1 0 0,1 0-1,-1 0 1,0 0-1,1 1 1,-1-1 0,0 0-1,0 1 1,0-1 0,1 0-1,-1 1 1,0-1-1,0 1 1,0-1 0,0 1-1,0-1 1,0 1 0,0 0-1,0 0 1,0-1-1,0 1 1,0 0 0,0 0-1,0 0 1,-1 0 0,1 0-1,0 0 1,0 0-1,0 1 1,0-1 0,0 0-1,-1 1 1,-3 0-6,1 1 0,-1-1-1,1 1 1,-1 0 0,1 0 0,0 1 0,-7 4 0,-3 4 41,1 2-1,0 0 1,1 0 0,-19 27 0,27-35-24,1 0 1,-1 0 0,1 0 0,1 1 0,-1-1-1,1 1 1,0-1 0,0 1 0,0 0-1,1 0 1,0 0 0,0 0 0,1-1 0,-1 1-1,1 1 1,1-1 0,-1-1 0,3 11-1,0-11-29,1 1-1,1-1 0,-1 0 0,1 0 0,0 0 0,0-1 0,0 0 0,0 0 0,1 0 0,0 0 0,0-1 0,12 5 0,16 12-301,-30-18 178,0 1 0,0 0 0,-1 0-1,1 0 1,-1 1 0,0-1 0,0 1 0,0 0 0,0 0 0,-1 0 0,1 0-1,2 8 1,-2-3-268,-1 1 1,0 0-1,-1 0 0,1 16 0,-1-11-478,-1-14 600,0 0 1,0 0-1,1 0 1,-1-1-1,0 1 1,1 0-1,-1 0 1,1-1-1,-1 1 1,1 0-1,-1-1 1,1 1-1,-1 0 1,1-1-1,0 1 1,-1-1-1,1 1 1,0-1-1,0 1 1,-1-1-1,1 0 1,0 1-1,0-1 1,0 0-1,-1 0 1,1 1-1,0-1 1,0 0-1,0 0 1,0 0-1,-1 0 1,1 0-1,0 0 1,0 0-1,0 0 1,0-1-1,0 1 1,-1 0-1,1 0 1,0-1-1,0 1 1,0-1-1,19-6-6142</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0.331"/>
    </inkml:context>
    <inkml:brush xml:id="br0">
      <inkml:brushProperty name="width" value="0.025" units="cm"/>
      <inkml:brushProperty name="height" value="0.025" units="cm"/>
    </inkml:brush>
  </inkml:definitions>
  <inkml:trace contextRef="#ctx0" brushRef="#br0">49 29 18417,'0'0'6535,"6"8"-6349,17 25-47,-22-32-109,-1-1 0,0 1 0,1 0 0,-1-1 0,1 1 0,-1 0 0,1-1 0,-1 1 0,1-1 0,-1 1 0,1-1 0,-1 1 0,1-1 0,0 0 0,-1 1 0,1-1 0,0 0 0,-1 1 0,1-1 0,0 0 0,0 0 0,-1 0 0,1 1 0,0-1 0,0 0 0,-1 0 0,1 0 0,0 0 0,0-1 0,-1 1 0,1 0 0,0 0 0,0 0 0,-1 0 0,1-1 0,0 1-1,-1 0 1,1-1 0,0 1 0,-1-1 0,1 1 0,0-1 0,-1 1 0,1-1 0,-1 1 0,1-1 0,-1 1 0,1-1 0,-1 0 0,0 1 0,1-1 0,-1 0 0,1 0 0,-1 0 17,1 0 0,-1 0 0,1 0 0,-1 0-1,1 0 1,-1-1 0,0 1 0,1 0 0,-1 0 0,0 0 0,0 0 0,0 0-1,0 0 1,0-1 0,0 1 0,0 0 0,-1 0 0,1 0 0,0 0 0,-1 0-1,1 0 1,0 0 0,-1 0 0,1 0 0,-1 0 0,0 0 0,1 0 0,-1 0-1,0 0 1,0 0 0,1 0 0,-3 0 0,1 0-56,-1 0 0,1 0 0,-1 0 0,1 1 0,-1 0 0,0-1 0,1 1 0,-1 0 0,1 0 0,-1 0 0,0 1 0,1-1 0,-1 1-1,1-1 1,-1 1 0,1 0 0,-1 0 0,1 0 0,-1 0 0,1 0 0,0 1 0,0-1 0,-1 1 0,1-1 0,0 1 0,1 0 0,-1 0 0,0 0 0,-2 4 0,0-1-12,1 0-1,-1 0 1,1 0-1,1 0 1,-1 0-1,1 1 1,0-1-1,0 1 1,0 0-1,1 0 1,0-1 0,-1 10-1,3-13 18,0 0 0,-1 0 0,1 0 1,0-1-1,0 1 0,0 0 0,0 0 0,0-1 0,0 1 1,1 0-1,-1-1 0,1 0 0,-1 1 0,1-1 0,-1 0 0,1 0 1,0 1-1,0-1 0,-1-1 0,1 1 0,0 0 0,0 0 0,0-1 1,0 1-1,0-1 0,0 1 0,0-1 0,4 0 0,68 7-417,-66-7 319,220 0 4020,-240-16-2327,11 7-1594,-1-1-56,1 0 1,1 0 0,0 0 0,0 0 0,4-16 0,-4 23 21,1 1-1,0-1 0,0 1 1,0-1-1,0 1 1,0 0-1,1-1 0,-1 1 1,1 0-1,-1 0 1,1 0-1,0 0 1,0 0-1,0 1 0,0-1 1,0 1-1,0-1 1,0 1-1,1-1 0,-1 1 1,1 0-1,-1 0 1,0 0-1,1 1 1,0-1-1,3 0 0,44-6-2779,13-3-4284,-18-3-2017</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113"/>
    </inkml:context>
    <inkml:brush xml:id="br0">
      <inkml:brushProperty name="width" value="0.025" units="cm"/>
      <inkml:brushProperty name="height" value="0.025" units="cm"/>
    </inkml:brush>
  </inkml:definitions>
  <inkml:trace contextRef="#ctx0" brushRef="#br0">231 156 4869,'0'0'1777,"10"-10"-319,-2 3-1059,32-34 2002,-37 37-1832,1 0 0,-1-1 1,0 1-1,0-1 0,-1 0 1,1 0-1,-1 0 0,0-1 1,2-8-1,-4 14-468,0-1 1,1 1-1,-1-1 1,0 0-1,0 1 1,0-1-1,0 1 1,0-1-1,0 0 0,0 1 1,0-1-1,0 1 1,-1-1-1,1 1 1,0-1-1,0 0 1,0 1-1,-1-1 1,1 1-1,0-1 0,-1 1 1,1-1-1,0 1 1,-1-1-1,1 1 1,-1-1-1,1 1 1,-1 0-1,1-1 0,-1 1 1,1 0-1,-1-1 1,1 1-1,-2 0 1,-25 1 1314,19 2-1207,-1-1-1,1 2 1,0-1 0,-11 8 0,-5 5 275,2 2-1,1 1 1,0 0 0,1 1-1,1 2 1,1 0 0,1 0-1,1 2 1,-25 50 0,39-70-442,0 0 0,1 0 0,-1 0 0,1 0 1,0 0-1,0 1 0,1-1 0,-1 1 1,1-1-1,0 0 0,1 5 0,-1-7-27,1-1 0,-1 1 0,1-1 0,0 1-1,0-1 1,-1 1 0,1-1 0,0 0 0,0 1 0,0-1 0,0 0 0,1 0-1,-1 0 1,0 0 0,0 0 0,1 0 0,-1 0 0,1 0 0,-1-1-1,1 1 1,-1-1 0,1 1 0,-1-1 0,1 1 0,-1-1 0,1 0 0,0 1-1,-1-1 1,1 0 0,-1 0 0,3-1 0,9 1 123,0-1 0,0-1 0,0 0 0,0-1 0,0 0 0,0-1-1,-1 0 1,0-1 0,0-1 0,0 0 0,-1 0 0,1-1 0,16-14 0,-13 8 56,0 0-1,0-1 1,-1 0-1,-1-1 1,-1-1-1,0 0 1,-1 0-1,13-28 1,-21 40-161,-1-1 0,0 0 0,0 0 0,0 0 0,-1 0 0,1 0 0,-1 0 1,-1 0-1,1-1 0,-1 1 0,0 0 0,0 0 0,0-1 0,-1 1 0,0 0 0,0 0 1,-2-8-1,1 10-40,0-1-1,-1 1 1,1-1 0,-1 1 0,0 0 0,1 0-1,-1 0 1,-1 0 0,1 0 0,0 1 0,-1-1-1,1 1 1,-1 0 0,0 0 0,0 0 0,0 1-1,0-1 1,0 1 0,0 0 0,0 0 0,-7 0-1,-1-1-210,-1 1 1,0 0-1,1 1 0,-1 1 0,-15 2 0,25-3 61,0 1 0,0 0 0,0 0 0,1 0 0,-1 0 1,0 0-1,1 0 0,-1 0 0,1 1 0,-1 0 0,1-1 0,-4 5 1,5-5-65,0 0 1,0 1-1,0-1 1,0 1 0,1-1-1,-1 1 1,1-1 0,-1 1-1,1 0 1,0-1-1,-1 1 1,1 0 0,0-1-1,0 1 1,0 0 0,0-1-1,1 1 1,-1 0-1,0-1 1,1 1 0,-1-1-1,1 1 1,-1-1-1,2 3 1,0-1-386,0 0-1,0-1 1,0 1-1,0-1 1,1 0-1,-1 0 1,0 0 0,1 0-1,0 0 1,0 0-1,-1 0 1,1-1-1,0 0 1,4 2-1,24 9-7187</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520"/>
    </inkml:context>
    <inkml:brush xml:id="br0">
      <inkml:brushProperty name="width" value="0.025" units="cm"/>
      <inkml:brushProperty name="height" value="0.025" units="cm"/>
    </inkml:brush>
  </inkml:definitions>
  <inkml:trace contextRef="#ctx0" brushRef="#br0">40 69 13741,'0'0'6315,"-3"8"-4729,-5 10-864,2-1 0,0 2-1,1-1 1,1 0 0,1 1 0,1 0 0,0 0 0,2 29 0,0-46-671,0 0 1,0-1-1,1 1 1,-1 0 0,0-1-1,1 1 1,0-1-1,-1 1 1,1-1-1,0 1 1,0-1 0,0 1-1,0-1 1,0 0-1,0 1 1,0-1-1,0 0 1,0 0 0,1 0-1,-1 0 1,0 0-1,1 0 1,-1 0 0,4 1-1,-1-1 70,0 0 0,1 0 0,-1 0 0,0-1 0,1 1 1,-1-1-1,0 0 0,1 0 0,6-2 0,3-1 119,-1 0 0,0-1 0,0 0-1,0-1 1,17-10 0,-3-1-139,-1-2 0,0-1 0,-2-1-1,24-26 1,84-111-65,-155 192-4928,16-24 2499,1-1 1,-2 0 0,1 0 0,-11 10-1,-7 2-5684</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877"/>
    </inkml:context>
    <inkml:brush xml:id="br0">
      <inkml:brushProperty name="width" value="0.025" units="cm"/>
      <inkml:brushProperty name="height" value="0.025" units="cm"/>
    </inkml:brush>
  </inkml:definitions>
  <inkml:trace contextRef="#ctx0" brushRef="#br0">1 1 11050,'0'0'5734,"23"49"-2787,-8-31-1122,3-1-543,5-3-610,0-1-480,6-4-160,3-6-1185,0-3-1761,1 0-2435,3-11-6022</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2.264"/>
    </inkml:context>
    <inkml:brush xml:id="br0">
      <inkml:brushProperty name="width" value="0.025" units="cm"/>
      <inkml:brushProperty name="height" value="0.025" units="cm"/>
    </inkml:brush>
  </inkml:definitions>
  <inkml:trace contextRef="#ctx0" brushRef="#br0">206 0 9641,'0'0'3849,"-9"1"-1564,-3 2-1607,0 0 1,0 1-1,0 1 1,1-1-1,-1 2 0,1-1 1,-13 10-1,15-9-192,1 0-1,0 0 1,0 1-1,0 0 1,1 0-1,0 0 1,0 1-1,1 0 0,0 1 1,-7 12-1,13-20-457,-1-1 0,1 1-1,-1 0 1,1 0 0,0-1-1,-1 1 1,1 0 0,0 0-1,0 0 1,-1 0 0,1-1-1,0 1 1,0 0 0,0 0-1,0 0 1,0 0 0,0-1-1,0 1 1,0 0 0,1 0-1,-1 0 1,0 0 0,0-1-1,1 1 1,-1 0 0,1 0-1,-1-1 1,0 1 0,1 0-1,-1-1 1,1 1 0,0 0-1,0 0 1,1 0 8,0 0 1,0 0-1,0-1 0,1 1 1,-1-1-1,0 1 0,0-1 1,1 0-1,-1 0 0,0 0 1,0 0-1,4-1 0,5 0 24,1-1 1,0-1-1,-1 0 0,13-5 0,39-26 25,-48 25-76,1 0-1,1 1 1,-1 0 0,19-5-1,-35 13-12,1 0 0,-1 0 0,1 0 0,-1 0 0,1 0 0,-1 0 0,1 0 0,-1 0 0,0 0 0,1 0 0,-1 1 0,1-1 0,-1 0 0,1 0 0,-1 0 0,0 0 0,1 1 0,-1-1 0,1 0 0,-1 0 0,0 1 0,1-1 0,-1 0 0,0 1 0,1-1 0,-1 0 0,0 1 0,0-1 0,1 0 0,-1 1 0,0-1 1,0 1-1,6 22 142,-7 36 363,1-44-427,0-13-17,-1 0-1,1 0 1,0 0 0,0 0-1,0 0 1,0 0-1,1-1 1,-1 1 0,0 0-1,1 0 1,0 0-1,-1 0 1,1-1 0,0 1-1,0 0 1,0 0-1,0-1 1,0 1 0,0-1-1,0 1 1,3 1 0,-1-2-6,1 1 0,-1-1 0,0 0 1,1-1-1,0 1 0,-1-1 1,1 1-1,-1-1 0,1 0 0,6-1 1,9-2-39,-1 0 0,1-2 1,-1 0-1,0 0 0,0-2 1,-1 0-1,32-19 0,36-14-146,-85 40 132,0 0 0,0 0 0,0 0 1,0 0-1,0 0 0,1 0 0,-1 0 0,0 0 0,0 0 0,0 0 0,0 0 0,0 0 1,0 0-1,1 0 0,-1 0 0,0 0 0,0 1 0,0-1 0,0 0 0,0 0 1,0 0-1,0 0 0,0 0 0,1 0 0,-1 0 0,0 0 0,0 0 0,0 0 0,0 1 1,0-1-1,0 0 0,0 0 0,0 0 0,0 0 0,0 0 0,0 0 0,0 0 1,0 1-1,0-1 0,0 0 0,0 0 0,0 0 0,0 0 0,0 0 0,0 0 0,0 1 1,0-1-1,0 0 0,0 0 0,0 0 0,0 0 0,0 0 0,0 0 0,0 0 1,0 1-1,0-1 0,0 0 0,0 0 0,-1 0 0,1 0 0,0 0 0,0 0 0,0 0 1,0 0-1,-8 17 75,-9 13 11,8-17-189,6-10-11,0 0 1,1 1-1,0-1 0,-1 1 0,1 0 0,1-1 0,-1 1 1,0 0-1,1 0 0,0 0 0,0 0 0,0 5 0,6-6-5799,16-5-754,1-6-2701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2.805"/>
    </inkml:context>
    <inkml:brush xml:id="br0">
      <inkml:brushProperty name="width" value="0.025" units="cm"/>
      <inkml:brushProperty name="height" value="0.025" units="cm"/>
    </inkml:brush>
  </inkml:definitions>
  <inkml:trace contextRef="#ctx0" brushRef="#br0">96 5 14574,'0'0'7345,"-6"9"-6464,-13 19 133,-26 40 1501,41-61-2347,0 0 0,1 0 0,0 0-1,1 0 1,-1 1 0,1-1 0,1 1 0,-2 12 0,2-19-122,1 1 0,0 0 0,0-1 0,0 1 0,0-1 1,0 1-1,1 0 0,-1-1 0,0 1 0,1-1 0,-1 1 0,1-1 0,-1 1 1,1-1-1,0 0 0,0 1 0,0-1 0,0 0 0,0 1 0,0-1 1,0 0-1,0 0 0,0 0 0,0 0 0,1 0 0,-1 0 0,2 1 1,0-1-6,-1-1 1,1 0 0,-1 1 0,1-1 0,-1 0-1,1 0 1,-1-1 0,1 1 0,-1 0 0,1-1 0,-1 1-1,1-1 1,-1 0 0,1 0 0,-1 0 0,0 0-1,4-3 1,5-3-16,-1-1 1,0 0-1,-1 0 0,0-1 0,0-1 0,-1 1 0,0-1 0,-1-1 0,0 1 1,0-1-1,-1 0 0,-1-1 0,0 0 0,-1 1 0,0-2 0,0 1 0,-1 0 1,1-20-1,-4 32-30,0 0 0,0-1 0,-1 1 0,1 0 0,0 0 0,-1 0 0,1 0 0,0 0 0,-1 0 1,1 0-1,0 0 0,-1 0 0,1 0 0,0 0 0,-1 0 0,1 0 0,0 0 0,-1 0 0,1 0 0,0 1 1,-1-1-1,1 0 0,0 0 0,-1 0 0,1 0 0,0 1 0,0-1 0,-1 0 0,1 0 0,0 0 0,0 1 0,-1-1 1,1 0-1,0 1 0,0-1 0,0 0 0,0 0 0,-1 1 0,1-1 0,0 0 0,0 1 0,0-1 0,0 0 0,0 1 1,0-1-1,-13 17-153,11-13 169,0 0 0,-1 0 0,2 0 0,-1 0 0,0 0 0,1 1 0,0-1 0,0 1 0,0-1 0,1 1 0,-1-1 0,1 1-1,0-1 1,0 1 0,2 7 0,-1-9-3,0-1 0,0 0 0,1 0 1,-1 0-1,0 1 0,1-1 0,0 0 0,-1-1 0,1 1 0,0 0 0,0 0 0,0-1 0,0 1 0,0-1 0,0 0 0,1 0 0,-1 1 0,0-1 1,1-1-1,-1 1 0,0 0 0,1-1 0,-1 1 0,1-1 0,-1 0 0,1 1 0,0-1 0,4-1 0,9 0 28,1 0-1,0-2 0,-1 0 1,0 0-1,0-2 1,30-12-1,45-11 45,-90 28-58,0-1-1,0 1 1,0 0-1,0 0 0,0 0 1,0 0-1,0 0 1,0 0-1,0 0 0,0 0 1,0 1-1,0-1 1,0 0-1,0 0 0,-1 1 1,1-1-1,0 1 1,0-1-1,0 1 0,0-1 1,0 1-1,-1-1 1,1 1-1,0 0 0,0-1 1,-1 1-1,1 0 1,-1 0-1,1 0 0,0 0 1,-1-1-1,0 1 1,1 0-1,-1 0 0,1 0 1,-1 0-1,0 0 1,0 0-1,0 0 0,1 1 1,-1 0 21,1 0 1,-1 0 0,1 0 0,0 0 0,0-1-1,0 1 1,0 0 0,0-1 0,0 1 0,0 0-1,0-1 1,1 1 0,-1-1 0,1 0-1,-1 1 1,1-1 0,2 1 0,10 2-22,0-1 0,1 0 0,0-1 0,0-1 0,-1 0 0,1-1 0,0-1 1,24-4-1,-24 3-23,84-13 0,-75 9 0,1 2 0,0 0 0,0 2 0,0 1 0,47 3 0,-55 1-570,40 3-6649,-41-8 434</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4.423"/>
    </inkml:context>
    <inkml:brush xml:id="br0">
      <inkml:brushProperty name="width" value="0.025" units="cm"/>
      <inkml:brushProperty name="height" value="0.025" units="cm"/>
    </inkml:brush>
  </inkml:definitions>
  <inkml:trace contextRef="#ctx0" brushRef="#br0">0 547 14286,'0'0'1574,"10"-7"-292,53-42 11,-2-2 0,-3-3 0,-2-3 0,-2-2 1,-3-2-1,-3-2 0,47-82 0,-106 196-1204,5-17-119,-9 52-238,3 1 0,4 0-1,5 119 1,2-219-1215,0 0 0,-1 1 0,0-1-1,-7-18 1,-2-3 210,-26-52 1,36 84 1333,0 0 1,1 1 0,-1-1-1,0 0 1,0 1 0,0-1-1,0 1 1,0-1-1,0 1 1,-1 0 0,1-1-1,0 1 1,-3-2 0,4 3 8,-1 1 0,1-1 0,0 0 0,-1 0 0,1 0 1,-1 0-1,1 1 0,0-1 0,-1 0 0,1 0 0,0 1 1,0-1-1,-1 0 0,1 1 0,0-1 0,0 0 0,-1 1 1,1-1-1,0 0 0,0 1 0,0-1 0,-1 0 0,1 1 1,0-1-1,0 1 0,0-1 0,0 0 0,0 1 0,0-1 1,0 1-1,0-1 0,0 0 0,0 1 0,0 0 0,0 6 346,0 1 0,0 0 0,0-1 0,1 1-1,2 7 1,-2-11-329,0 0 0,0 0 0,0 0 0,1 0 0,-1-1 0,1 1 0,0 0 0,0-1 0,0 0 0,1 1 0,-1-1 0,1 0-1,0 0 1,0 0 0,0-1 0,0 1 0,0-1 0,6 3 0,-4-3 77,0 0-1,0 0 0,0-1 1,0 0-1,1 0 1,-1 0-1,0-1 1,0 0-1,1 0 0,-1 0 1,0 0-1,8-3 1,7-2 108,0-1-1,0-1 1,0 0 0,-1-2 0,31-19 0,-35 19-262,-11 6-20,0 0 0,1 0 0,0 1 0,-1-1-1,1 1 1,0 0 0,0 0 0,0 1 0,0-1 0,8 0-1,-12 7-2,0 1 0,0-1 0,-1 1 0,1-1 0,-1 1 0,-1 6 0,1-7 24,-2 50 817,4-55-697,0 0-1,1 0 1,-1 0 0,0 0 0,0-1 0,0 1-1,0 0 1,0-1 0,0 0 0,0 0 0,0 0-1,0 0 1,4-2 0,41-32 396,18-13-381,-60 44-206,0 1 1,1 1-1,-1-1 0,1 1 0,0 0 1,-1 0-1,1 0 0,0 1 0,0 0 1,8 0-1,-13 1 15,0 1 0,-1-1 1,1 1-1,0 0 0,0-1 0,0 1 0,-1 0 1,1 0-1,0-1 0,-1 1 0,1 0 1,-1 0-1,1 0 0,-1 0 0,1 0 0,-1 0 1,0 0-1,1 0 0,-1 0 0,0 0 1,0 0-1,0 0 0,0 0 0,0 0 0,0 0 1,0 0-1,0 2 0,0 40-1309,-1-32 343,-5 31-2839,2-19-4317</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8.150"/>
    </inkml:context>
    <inkml:brush xml:id="br0">
      <inkml:brushProperty name="width" value="0.025" units="cm"/>
      <inkml:brushProperty name="height" value="0.025" units="cm"/>
    </inkml:brush>
  </inkml:definitions>
  <inkml:trace contextRef="#ctx0" brushRef="#br0">79 240 9257,'0'0'6801,"7"-10"-3934,-4 6-2338,22-35 1674,-24 37-1814,0 0 0,1 0 0,-1 0 1,0-1-1,0 1 0,-1-1 0,1 1 0,0-1 0,-1 1 1,1-1-1,-1 1 0,0-1 0,0 1 0,0-1 0,0 1 0,-1-1 1,0-2-1,0 4-252,0 0 0,0 0 0,0 0 0,0 0 0,-1 0 0,1 1 0,0-1 0,-1 1 0,1-1 0,-1 1 0,1-1 0,-1 1 0,1 0 0,0-1 0,-1 1 0,1 0 0,-1 0 0,1 0 0,-1 0 0,-2 1 0,-31 6 819,31-5-944,1 0 1,-1 0 0,1 1-1,0 0 1,0-1 0,0 1 0,0 1-1,0-1 1,1 0 0,-1 0-1,1 1 1,0 0 0,0-1-1,0 1 1,1 0 0,-1 0-1,-1 8 1,1-1-6,0 1 1,0 0-1,1 0 0,1 0 1,1 13-1,-1-24-7,-1 1 0,1-1 0,0 1 0,1-1 0,-1 1 0,0-1 0,0 1 0,1-1 0,-1 1 0,1-1 0,-1 1 0,1-1 0,0 0 0,-1 1 0,1-1 0,0 0 0,0 0 0,0 1 0,0-1 0,0 0 0,0 0 0,0 0 0,1 0 0,-1 0 0,0 0 0,0-1 0,1 1 0,-1 0 0,1-1 0,-1 1 0,0-1 0,1 1 0,-1-1 0,1 0 0,-1 1 0,1-1 0,0 0 0,-1 0 0,1 0 0,-1 0 0,1-1 0,-1 1 0,1 0 0,-1-1 0,1 1 0,-1-1 0,0 1 0,2-1 0,5-2 0,0-1 0,0 1 0,0-1 0,-1 0 0,0-1 0,0 0 0,8-7 0,19-22 0,27-27 0,-57 58 0,0-1 0,0 1 0,0 0 0,0 1 0,1-1 0,-1 1 0,1 0 0,0 0 0,0 0 0,0 0 0,0 1 0,7-1 0,-10 2 0,-1 1 0,1-1 0,-1 1 0,1-1 0,-1 1 0,1 0 0,-1 0 0,0-1 0,1 1 0,-1 0 0,0 0 0,0 1 0,0-1 0,0 0 0,0 0 0,0 0 0,0 1 0,0-1 0,0 0 0,-1 1 0,1-1 0,0 1 0,-1-1 0,1 1 0,-1-1 0,0 1 0,1-1 0,-1 1 0,0 0 0,0 2 0,3 57 0,-3-54 0,-32-136 0,-2 0 0,34 129 0,0-1 0,0 1 0,0 0 0,0 0 0,0 0 0,0-1 0,0 1 0,0 0 0,1 0 0,-1 0 0,0-1 0,0 1 0,0 0 0,0 0 0,0 0 0,1-1 0,-1 1 0,0 0 0,0 0 0,0 0 0,1 0 0,-1 0 0,0 0 0,0-1 0,0 1 0,1 0 0,-1 0 0,0 0 0,0 0 0,0 0 0,1 0 0,-1 0 0,0 0 0,0 0 0,1 0 0,-1 0 0,0 0 0,0 0 0,0 0 0,1 0 0,-1 0 0,0 1 0,0-1 0,1 0 0,-1 0 0,0 0 0,0 0 0,0 0 0,0 0 0,1 0 0,-1 1 0,0-1 0,0 0 0,0 0 0,0 0 0,1 1 0,-1-1 0,0 0 0,19 11 0,-16-9 0,7 3-465,0-1-1,0 0 1,0-1 0,0 0 0,1 0-1,-1-1 1,17 1 0,-21-2-309,1-1 1,0 0-1,0 0 1,0-1-1,-1 0 0,1 0 1,0 0-1,-1-1 1,1 0-1,-1-1 1,0 1-1,11-6 1,10-15-15686</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5.481"/>
    </inkml:context>
    <inkml:brush xml:id="br0">
      <inkml:brushProperty name="width" value="0.025" units="cm"/>
      <inkml:brushProperty name="height" value="0.025" units="cm"/>
    </inkml:brush>
  </inkml:definitions>
  <inkml:trace contextRef="#ctx0" brushRef="#br0">135 1 15951,'0'0'1223,"-9"4"293,2 1-1264,1-1 1,0 1 0,0 0-1,0 0 1,0 0 0,1 1-1,0 0 1,0 0 0,1 1 0,0-1-1,0 1 1,0 0 0,1 0-1,-5 13 1,-3 14 652,2 0 0,2 0 0,0 1 0,-1 36 0,4 141 2003,4-157-2782,-1-41-87,2 1 0,-1-1 1,2 0-1,0 1 0,7 25 0,-9-40-27,0-1 0,0 1 0,1 0 0,-1 0 0,0-1 0,0 1 0,0 0 0,0 0 0,0 0 1,0-1-1,0 1 0,1 0 0,-1 0 0,0 0 0,0-1 0,0 1 0,1 0 0,-1 0 0,0 0 0,0 0 0,0 0 0,1-1 0,-1 1 0,0 0 0,0 0 0,1 0 0,-1 0 0,0 0 0,0 0 1,1 0-1,-1 0 0,0 0 0,0 0 0,1 0 0,-1 0 0,0 0 0,0 0 0,1 0 0,-1 0 0,0 0 0,0 0 0,1 0 0,-1 1 0,0-1 0,0 0 0,0 0 0,1 0 0,-1 0 1,0 0-1,0 1 0,0-1 0,1 0 0,-1 0 0,0 0 0,0 1 0,0-1 0,0 0 0,0 0 0,0 1 0,1-1 0,4-22 620,1-24-506,-3-1 0,-2 0 1,-1 0-1,-3 0 0,-9-48 1,15 96-669,0-1-1,0 0 1,0 1 0,0-1 0,0 1 0,1 0 0,-2 0 0,1 0 0,0 1 0,5 2 0,5 1-964,0-1 539,0-1-1,0 0 1,1-1-1,-1 0 0,1-1 1,0 0-1,25-4 1,-37 3 1029,1 0 1,-1-1-1,0 1 1,0-1 0,1 1-1,-1-1 1,0 0-1,0 0 1,0 0 0,0 0-1,0 0 1,0-1-1,-1 1 1,1-1 0,0 1-1,-1-1 1,1 0-1,-1 1 1,1-1 0,-1 0-1,0 0 1,2-4-1,-1 1 551,0-1-1,0 1 0,-1-1 0,0 1 0,0-1 0,-1 1 0,1-11 0,-1 16-591,0 0 0,0 0 0,0-1-1,0 1 1,0 0 0,0 0 0,0 0 0,0 0-1,0-1 1,0 1 0,0 0 0,0 0 0,0 0-1,0-1 1,0 1 0,-1 0 0,1 0-1,0 0 1,0 0 0,0 0 0,0-1 0,0 1-1,0 0 1,0 0 0,-1 0 0,1 0 0,0 0-1,0 0 1,0-1 0,0 1 0,0 0-1,-1 0 1,1 0 0,0 0 0,0 0 0,0 0-1,0 0 1,-1 0 0,1 0 0,0 0 0,0 0-1,0 0 1,-1 0 0,1 0 0,0 0 0,0 0-1,0 0 1,0 0 0,-1 0 0,-11 7 269,-9 12-146,16-12 67,0 0 1,1 0-1,0 0 1,0 0-1,0 1 1,1-1-1,0 1 1,0 0-1,1 0 0,0 0 1,1 0-1,-1 14 1,2-21-183,0 0 0,0-1 0,1 1 1,-1 0-1,1 0 0,-1-1 0,0 1 0,1 0 0,-1 0 1,1-1-1,0 1 0,-1 0 0,1-1 0,0 1 0,-1-1 1,1 1-1,0-1 0,-1 1 0,1-1 0,0 0 0,0 1 0,0-1 1,-1 0-1,1 0 0,0 1 0,0-1 0,0 0 0,0 0 1,0 0-1,-1 0 0,1 0 0,0 0 0,0 0 0,0 0 1,1-1-1,36-5 442,-18-3-422,0 0 0,-1-1 0,0-1-1,25-20 1,-27 18-59,0 2-1,0 0 1,2 0 0,-1 2-1,24-9 1,-41 18-11,-1 0 0,1 0 0,0-1-1,0 1 1,-1 0 0,1 0 0,0 0 0,-1 0 0,1 0 0,0 0 0,-1 0-1,1 1 1,0-1 0,-1 0 0,1 0 0,0 0 0,-1 1 0,1-1 0,0 0 0,-1 1-1,1-1 1,-1 0 0,1 1 0,-1-1 0,1 1 0,-1-1 0,1 1 0,-1-1-1,1 1 1,-1-1 0,0 1 0,1 0 0,-1-1 0,0 1 0,1-1 0,-1 1 0,0 1-1,7 35-9,-7-32 32,0-1 0,1 1-1,0-1 1,0 1 0,0-1 0,0 0 0,3 7-1,-2-8 21,1-1-1,-1 0 0,1 1 0,0-1 0,0 0 0,0 0 0,0-1 0,0 1 0,0-1 0,0 1 1,0-1-1,1 0 0,-1 0 0,0 0 0,1-1 0,-1 1 0,1-1 0,-1 0 0,1 0 1,-1 0-1,1 0 0,3-1 0,6-1-9,0 0 0,0-1 0,-1-1 0,19-7 0,92-52-3190,-74 36 2162,-59 68 612,10-33 467,-1-1 0,1 1 1,0-1-1,1 1 1,-1 0-1,2-1 0,-1 1 1,1-1-1,0 0 1,1 0-1,-1 1 1,6 8-1,6 9-42,1-2-1,20 25 1,10 16 22,-40-55-22,24 45-169,-28-51 182,1 1-1,-1-1 1,0 0-1,0 1 1,-1-1-1,1 1 1,-1 0-1,0-1 0,1 1 1,-2-1-1,1 1 1,0 0-1,-1-1 1,0 5-1,-1-7 101,1 1-1,-1 0 1,1 0-1,-1-1 1,1 1-1,-1-1 1,0 1-1,0-1 1,1 0-1,-1 0 1,0 0-1,0 0 1,0 0-1,-1 0 1,1-1-1,0 1 1,0-1-1,0 1 1,0-1-1,-1 0 1,1 0 0,-3 0-1,-53-3 1982,52 2-2050,1-1 0,-1 0-1,1 0 1,0-1-1,-1 1 1,1-1 0,0-1-1,1 1 1,-1-1-1,0 1 1,1-1 0,0-1-1,0 1 1,0-1 0,1 1-1,-1-1 1,-2-6-1,1 3-4,1 0 0,1 0 0,-1 0 0,1 0 0,1 0 0,0-1 0,0 1 0,0-1 0,1 0 0,0-17 0,2 22-188,-1 1 0,1-1 1,0 0-1,1 1 0,-1-1 0,1 1 1,-1 0-1,1-1 0,0 1 0,0 0 0,0 0 1,1 0-1,-1 0 0,1 0 0,-1 1 1,1-1-1,0 1 0,4-2 0,10-8-1708,0 2-1,24-12 1,2 0-2012,-3-4-5931</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6.414"/>
    </inkml:context>
    <inkml:brush xml:id="br0">
      <inkml:brushProperty name="width" value="0.025" units="cm"/>
      <inkml:brushProperty name="height" value="0.025" units="cm"/>
    </inkml:brush>
  </inkml:definitions>
  <inkml:trace contextRef="#ctx0" brushRef="#br0">196 232 7239,'-2'-1'750,"1"-1"0,-1 1 1,1 0-1,-1-1 0,0 1 1,1 0-1,-1 0 0,0 0 1,0 0-1,0 1 0,0-1 1,1 0-1,-1 1 0,-4-1 1,-32 4 2494,30-1-3082,0 1 1,0 0 0,0 0 0,1 1 0,-1 0 0,-11 9 0,14-10-5,0 1 0,0 0 0,1 0 0,0 0-1,0 0 1,0 1 0,0 0 0,0-1 0,1 2 0,0-1 0,0 0 0,1 0 0,-1 1 0,1 0 0,0-1 0,1 1 0,-3 10 0,5-15-138,-1-1 0,0 1 0,0 0-1,0-1 1,1 1 0,-1 0 0,0-1 0,1 1 0,-1 0 0,0-1-1,1 1 1,-1 0 0,1-1 0,-1 1 0,1-1 0,-1 1-1,1-1 1,0 1 0,-1-1 0,1 0 0,0 1 0,-1-1 0,1 0-1,0 1 1,-1-1 0,1 0 0,0 0 0,0 0 0,-1 1-1,1-1 1,0 0 0,0 0 0,-1 0 0,2 0 0,28-3 434,-14-1-288,-1-1 0,0 0 0,0-1-1,-1-1 1,0-1 0,0 0 0,22-17-1,83-76-85,-31 13 5,-79 78-46,0-1 0,-1-1 1,0 1-1,-1-1 0,0-1 1,9-21-1,-32 47-160,-7 17 107,-55 116 163,69-127 12,1 0 0,1 1 0,1 0-1,1 1 1,-5 36 0,10-55-150,-1-1 1,1 0-1,0 0 1,0 0-1,0 1 1,0-1-1,0 0 1,1 0-1,-1 0 1,0 1 0,0-1-1,1 0 1,-1 0-1,1 0 1,-1 0-1,1 0 1,-1 0-1,1 0 1,0 0-1,-1 0 1,1 0-1,0 0 1,0 0-1,0 0 1,0 0-1,0-1 1,0 1-1,0 0 1,0-1 0,0 1-1,0-1 1,0 1-1,0-1 1,0 0-1,1 1 1,-1-1-1,0 0 1,0 0-1,0 0 1,1 0-1,-1 0 1,0 0-1,0 0 1,0 0-1,1 0 1,-1 0-1,2-1 1,4-1 38,0 0 1,0 0-1,0 0 1,0-1-1,0 0 0,10-6 1,6-6-26,0-2 1,-2 0 0,0-1 0,24-26-1,-36 34-24,0-1 0,-1 0 0,0 0 0,0 0 0,-1-1 0,-1 0 0,0-1 0,-1 0 0,0 1 0,4-21-1,-9 32-2,1 1-1,-1 0 0,0 0 1,0-1-1,0 1 0,0 0 1,0-1-1,0 1 0,0 0 0,1-1 1,-1 1-1,0 0 0,0-1 1,0 1-1,0 0 0,-1-1 1,1 1-1,0 0 0,0-1 1,0 1-1,0 0 0,0-1 0,0 1 1,0 0-1,-1-1 0,1 1 1,0 0-1,0 0 0,0-1 1,-1 1-1,1 0 0,0 0 0,0-1 1,-1 1-1,1 0 0,0 0 1,0 0-1,-1 0 0,1-1 1,-1 1-1,-14 7-76,-14 18-25,20-14 75,-69 91 144,71-92 9,1 1 0,0-1-1,0 2 1,1-1 0,1 0 0,0 1 0,0 0 0,-2 14-1,6-25-121,0 0 0,0 0 0,0 0-1,0 0 1,0 0 0,0 0-1,0 0 1,1 0 0,-1-1-1,0 1 1,1 0 0,-1 0 0,0 0-1,1 0 1,-1 0 0,1-1-1,-1 1 1,1 0 0,-1 0 0,1-1-1,0 1 1,-1-1 0,1 1-1,0 0 1,-1-1 0,3 2 0,28 6-185,35-13-2331,-23-7-1859,2-9-2125</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6.770"/>
    </inkml:context>
    <inkml:brush xml:id="br0">
      <inkml:brushProperty name="width" value="0.025" units="cm"/>
      <inkml:brushProperty name="height" value="0.025" units="cm"/>
    </inkml:brush>
  </inkml:definitions>
  <inkml:trace contextRef="#ctx0" brushRef="#br0">216 1 20499,'-10'1'2328,"-6"3"-1660,1 1-1,-1 0 1,1 1 0,0 1-1,0 0 1,1 1 0,0 1 0,0 0-1,1 1 1,0 0 0,1 1-1,-12 14 1,23-24-663,0 0-1,0 0 1,0 0-1,0 0 1,1 0-1,-1 1 1,0-1-1,1 0 1,-1 0-1,1 1 1,-1-1-1,1 0 1,0 1-1,0-1 1,-1 0-1,1 1 1,0-1-1,0 1 1,1 1-1,-1-2-5,1 0 0,-1 0 0,1-1 0,-1 1 0,1 0 0,0 0 0,-1-1 0,1 1 0,0 0 0,0-1 0,-1 1 0,1-1 0,0 1 0,0-1 0,0 1 0,0-1-1,0 0 1,0 1 0,0-1 0,1 0 0,9 2-74,-1-1 0,1-1 1,-1 0-1,14-1 0,-6 0-179,26 0-394,-26-1 506,0 2-1,-1 0 1,1 1 0,0 1-1,-1 0 1,25 8-1,-42-10 156,1 0-1,0 0 0,0 0 0,0 0 1,-1 0-1,1 0 0,0 1 0,-1-1 1,1 0-1,0 1 0,-1-1 0,1 0 1,0 1-1,-1-1 0,1 1 0,0-1 1,-1 1-1,1-1 0,-1 1 0,1 0 1,-1-1-1,0 1 0,1 0 0,-1-1 1,1 1-1,-1 0 0,0-1 0,0 1 1,1 0-1,-1 0 0,0-1 0,0 1 1,0 1-1,-1 0 50,0-1-1,0 1 1,0-1 0,0 0-1,0 1 1,0-1-1,-1 0 1,1 0 0,0 1-1,-1-1 1,1 0 0,-1 0-1,-2 1 1,-63 26 1258,63-27-1330,-24 10-429,-67 19 1465,62-25-3690,3-5-3417,14-3-3175</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8.688"/>
    </inkml:context>
    <inkml:brush xml:id="br0">
      <inkml:brushProperty name="width" value="0.025" units="cm"/>
      <inkml:brushProperty name="height" value="0.025" units="cm"/>
    </inkml:brush>
  </inkml:definitions>
  <inkml:trace contextRef="#ctx0" brushRef="#br0">1 83 12908,'0'0'3198,"9"-10"-2008,-8 10-1180,4-7 154,1 1 1,0 0-1,1 0 1,-1 1-1,1-1 0,0 1 1,0 1-1,1 0 1,-1 0-1,1 0 1,0 1-1,0 0 0,14-3 1,-15 5-71,0 0 0,0 0 1,0 1-1,0 0 0,0 0 1,0 0-1,12 3 0,-17-2-78,0 0-1,0 0 0,-1 0 1,1 0-1,0 0 1,-1 0-1,1 0 1,0 0-1,-1 1 1,0-1-1,1 1 0,-1-1 1,0 1-1,0-1 1,0 1-1,0 0 1,0-1-1,0 1 1,0 0-1,-1 0 1,1 0-1,0 0 0,-1-1 1,0 1-1,1 0 1,-1 0-1,0 0 1,0 0-1,0 0 1,-1 4-1,1 0 107,-1 0 0,0 0-1,0 1 1,-1-1 0,0 0 0,0 0-1,0 0 1,-1-1 0,1 1 0,-7 8 0,-42 49 953,41-53-853,0 1 0,1 1 0,0-1 0,1 2 0,-9 16 1,16-27-212,0-1 0,1 1 0,-1 0 0,0-1 1,1 1-1,0-1 0,-1 1 0,1 0 0,0-1 1,0 1-1,0 0 0,0-1 0,0 1 0,0 0 1,1-1-1,-1 1 0,0 0 0,1-1 0,-1 1 1,1-1-1,0 1 0,0 0 0,-1-1 0,1 0 1,0 1-1,0-1 0,0 0 0,0 1 0,1-1 1,-1 0-1,0 0 0,0 0 0,1 0 0,-1 0 1,1 0-1,-1 0 0,1-1 0,-1 1 0,1 0 1,-1-1-1,1 1 0,0-1 0,-1 0 0,4 1 1,9 2-2,1-1 0,1 0 0,29-1 0,-33-1 11,30 1-1519,0-3 0,66-10 0,-83 7-1073,-1-1 1,0-1-1,28-12 1,3-7-5982</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046"/>
    </inkml:context>
    <inkml:brush xml:id="br0">
      <inkml:brushProperty name="width" value="0.025" units="cm"/>
      <inkml:brushProperty name="height" value="0.025" units="cm"/>
    </inkml:brush>
  </inkml:definitions>
  <inkml:trace contextRef="#ctx0" brushRef="#br0">268 129 8104,'0'0'7345,"-10"-7"-4622,3 2-2316,5 3-308,-1-1 0,1 1 0,-1 0 0,0 0-1,0 0 1,0 0 0,0 0 0,0 1 0,-1-1-1,1 1 1,0 0 0,-1 0 0,1 0 0,-1 1-1,1-1 1,-1 1 0,1 0 0,-1-1 0,1 2-1,-1-1 1,1 0 0,-7 2 0,0 4 83,-1 0 0,2 1 0,-1 0 0,1 0 0,0 1 1,1 0-1,-1 0 0,-10 15 0,7-7 82,1 1-1,0 0 1,1 1 0,-9 22-1,16-34-178,1-1 1,0 1-1,0-1 0,1 1 1,-1 0-1,1 0 0,1-1 1,-1 1-1,1 0 0,0 0 0,1 10 1,0-14-77,0 0 0,0 0 1,0 1-1,0-1 0,0 0 1,0 0-1,1 0 0,-1 0 0,1 0 1,-1-1-1,1 1 0,0 0 1,0-1-1,0 1 0,0-1 1,0 1-1,0-1 0,0 0 0,0 0 1,0 0-1,1 0 0,-1-1 1,0 1-1,1 0 0,-1-1 1,0 0-1,1 1 0,-1-1 0,4 0 1,7 0 9,0-1 0,-1 1 1,1-2-1,0 0 0,-1 0 0,0-2 1,1 1-1,-1-1 0,-1-1 0,1 0 1,-1-1-1,1 0 0,-2-1 0,1 0 1,-1-1-1,17-15 0,-19 15 138,0 0 0,0 0 1,-1-1-1,0 0 0,-1-1 0,0 1 0,0-1 0,-1 0 0,0-1 0,-1 1 1,0-1-1,-1 0 0,0 0 0,-1 0 0,0-1 0,0 1 0,-1 0 0,-1-1 1,-1-11-1,0 18-141,0-1 0,-1 1 1,0 0-1,0 0 0,0 0 1,-1 0-1,1 1 0,-1-1 1,0 1-1,-1-1 0,1 1 0,-1 0 1,0 0-1,0 0 0,0 1 1,0 0-1,-1 0 0,1 0 1,-1 0-1,0 0 0,0 1 1,0 0-1,0 0 0,0 0 0,-1 1 1,1 0-1,0 0 0,-1 0 1,1 1-1,-1-1 0,1 1 1,0 1-1,-1-1 0,1 1 1,-10 2-1,13-2-201,1 0 0,-1 1 0,0-1 0,1 0 0,0 1 0,-1-1 0,1 1 0,0-1 0,0 1 0,0 0 0,0 0 0,0-1 0,0 1-1,0 0 1,1 0 0,-1 0 0,0 0 0,1 0 0,0 0 0,-1 0 0,1 3 0,0-3-385,0 1 0,0-1 0,0 0 0,0 1 0,0-1 0,1 0 0,-1 1 0,1-1 0,-1 0 0,3 5 0,11 8-5478</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560"/>
    </inkml:context>
    <inkml:brush xml:id="br0">
      <inkml:brushProperty name="width" value="0.025" units="cm"/>
      <inkml:brushProperty name="height" value="0.025" units="cm"/>
    </inkml:brush>
  </inkml:definitions>
  <inkml:trace contextRef="#ctx0" brushRef="#br0">42 183 11851,'0'0'9369,"6"-10"-8792,-6 10-572,4-7 40,0 1 1,1 0 0,-1 0-1,1 1 1,0-1 0,1 1-1,-1 0 1,1 1 0,0 0-1,12-7 1,2 1 25,58-30-24,-72 36-2,0 0-1,-1 0 1,1 0 0,-1-1 0,0 1 0,0-1-1,-1 0 1,1-1 0,6-11 0,-37 53 659,18-14-666,0 2 0,2-1 0,1 1 0,1 0 0,1 1 0,0 26-1,8 149 2187,-4-198-2177,3 47 809,-1-17 368,-2 59 1,-1-89-1173,-1 0 0,1 1 0,-1-1 0,1 0 1,-1 0-1,0 1 0,1-1 0,-1 0 1,0 0-1,-1 0 0,1 0 0,0 0 1,-1 0-1,1 0 0,-1-1 0,1 1 1,-1 0-1,0-1 0,0 1 0,1-1 1,-1 0-1,0 0 0,0 1 0,-1-1 1,1-1-1,0 1 0,0 0 0,0 0 0,-1-1 1,1 1-1,0-1 0,-1 0 0,1 0 1,-5 0-1,2 0 50,0 0-1,-1-1 1,1 1-1,0-1 1,0-1 0,-1 1-1,1-1 1,0 1-1,0-1 1,1-1 0,-1 1-1,0-1 1,1 0-1,-8-6 1,3 0-102,1-1 0,0 0 0,1-1 0,0 0 0,1 0 0,0 0 0,0-1 0,1 0 0,1 0 0,0 0 0,1-1 0,0 1 0,1-1 0,0 0 0,1 1 0,1-1 0,1-25 0,0 34-65,0 0 0,0 0 0,0 0 0,0 0 0,1 0 0,0 0 0,-1 0 0,2 0 0,-1 1 0,0-1 0,1 1 0,-1 0 0,1-1 0,0 1 0,0 0 0,0 1 0,1-1 0,-1 1 0,0-1 0,1 1 0,0 0 0,0 0 0,-1 0 0,1 1 0,7-2-1,10-3-778,1 1-1,0 1 0,39-2 0,-21 2-320,47-12-6358,-31-6-916,-17 0-562</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930"/>
    </inkml:context>
    <inkml:brush xml:id="br0">
      <inkml:brushProperty name="width" value="0.025" units="cm"/>
      <inkml:brushProperty name="height" value="0.025" units="cm"/>
    </inkml:brush>
  </inkml:definitions>
  <inkml:trace contextRef="#ctx0" brushRef="#br0">106 106 8840,'0'-12'2910,"1"0"-1874,1 3-189,-1 1 1,-1-1-1,0 0 0,0 0 1,0 1-1,-1-1 1,-3-11-1,4 20-786,-1 0-1,1 0 0,-1 0 1,1 0-1,-1 0 1,1 0-1,-1 0 1,1 0-1,-1 0 0,1 0 1,-1 0-1,1 0 1,-1 1-1,1-1 1,-1 0-1,1 0 0,0 0 1,-1 1-1,1-1 1,-1 0-1,1 1 0,0-1 1,-1 0-1,1 1 1,0-1-1,-1 1 1,1-1-1,0 0 0,0 1 1,-1-1-1,1 1 1,0-1-1,0 1 1,0-1-1,0 1 0,-1-1 1,1 0-1,0 1 1,0 0-1,-12 22 198,-4 19 908,2 0 0,1 0 0,2 2 0,2-1 0,2 1 0,-1 57 0,7-99-1135,1 0-1,0-1 1,0 1 0,0 0-1,0 0 1,1 0 0,-1 0-1,0-1 1,1 1-1,-1 0 1,1 0 0,0-1-1,-1 1 1,1 0 0,0-1-1,0 1 1,0-1 0,0 1-1,1-1 1,-1 0-1,0 1 1,0-1 0,1 0-1,-1 0 1,1 0 0,-1 0-1,4 2 1,-2-3 18,0 1-1,0-1 1,0 1 0,1-1 0,-1 0 0,0 0-1,0-1 1,0 1 0,0-1 0,0 1-1,0-1 1,0 0 0,0 0 0,0-1-1,0 1 1,3-3 0,10-5-9,-2-1 0,1-1 0,-2 0 0,17-17-1,12-11-8,-41 38-33,0 0 1,0 0-1,0 1 1,-1-1 0,1 0-1,0 0 1,0 1 0,0-1-1,0 1 1,1-1-1,-1 1 1,0-1 0,0 1-1,0 0 1,0 0 0,0-1-1,1 1 1,-1 0 0,0 0-1,0 0 1,2 1-1,-2-1-1,0 1 0,0-1-1,0 1 1,-1 0-1,1-1 1,0 1-1,0 0 1,-1 0-1,1 0 1,-1-1 0,1 1-1,-1 0 1,1 0-1,-1 0 1,0 0-1,1 0 1,-1 0-1,0 0 1,1 2 0,0 9-29,0 0 1,-1 0 0,-2 18 0,2-12 30,0 103 322,-1-121-316,1 0 0,0 1 1,0-1-1,0 1 0,0-1 1,0 1-1,0-1 0,0 1 1,0-1-1,0 0 0,1 1 1,-1-1-1,0 1 0,0-1 0,0 0 1,0 1-1,1-1 0,-1 1 1,0-1-1,0 0 0,1 1 1,-1-1-1,0 0 0,0 1 1,1-1-1,-1 0 0,0 0 1,1 1-1,-1-1 0,1 0 1,-1 0-1,0 0 0,1 1 1,0-1-1,16-6-1845,12-19-7850,-15 4-363</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0.286"/>
    </inkml:context>
    <inkml:brush xml:id="br0">
      <inkml:brushProperty name="width" value="0.025" units="cm"/>
      <inkml:brushProperty name="height" value="0.025" units="cm"/>
    </inkml:brush>
  </inkml:definitions>
  <inkml:trace contextRef="#ctx0" brushRef="#br0">0 0 19635,'0'0'13132,"23"1"-36610</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0.972"/>
    </inkml:context>
    <inkml:brush xml:id="br0">
      <inkml:brushProperty name="width" value="0.025" units="cm"/>
      <inkml:brushProperty name="height" value="0.025" units="cm"/>
    </inkml:brush>
  </inkml:definitions>
  <inkml:trace contextRef="#ctx0" brushRef="#br0">1 0 12300,'0'0'7879,"34"70"-6213,-26-23-641,1 6-161,-5 3-511,4 3-257,0-1-32,0-1 0,3-4-609,-1-1-1536,1-4-1923,-2-5-4773</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1.346"/>
    </inkml:context>
    <inkml:brush xml:id="br0">
      <inkml:brushProperty name="width" value="0.025" units="cm"/>
      <inkml:brushProperty name="height" value="0.025" units="cm"/>
    </inkml:brush>
  </inkml:definitions>
  <inkml:trace contextRef="#ctx0" brushRef="#br0">0 1 15407,'0'0'12331</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9.571"/>
    </inkml:context>
    <inkml:brush xml:id="br0">
      <inkml:brushProperty name="width" value="0.025" units="cm"/>
      <inkml:brushProperty name="height" value="0.025" units="cm"/>
    </inkml:brush>
  </inkml:definitions>
  <inkml:trace contextRef="#ctx0" brushRef="#br0">14 13 11915,'-7'-12'8140,"7"12"-8045,0 0 0,-1 0 0,1 0-1,0 0 1,0 0 0,0-1 0,0 1-1,-1 0 1,1 0 0,0 0 0,0 0-1,0 0 1,-1 0 0,1 0 0,0 0-1,0 0 1,0 0 0,0 0 0,-1 0-1,1 0 1,0 0 0,0 1 0,0-1-1,0 0 1,-1 0 0,1 0 0,0 0-1,0 0 1,0 0 0,0 0 0,-1 0-1,1 1 1,0-1 0,0 0 0,0 0-1,0 0 1,0 0 0,0 0 0,0 1-1,-1-1 1,1 0 0,0 0 0,0 0-1,0 1 1,0-1 0,0 0 0,0 0-1,0 0 1,0 0 0,0 1 0,0-1-1,0 0 1,0 0 0,0 0 0,0 1-1,0-1 1,0 0 0,0 0 0,1 0-1,-1 0 1,0 1 0,0-1 0,4 16 167,0-1 0,1 1 0,12 25 0,5 14 638,-1 17-200,-14-44-514,1-1 1,1 0 0,2 0 0,0-1 0,24 40 0,-33-63-55,0-1 0,0 1 0,0-1 0,0 1 0,0-1 0,0 0 0,1 0 1,-1 0-1,1 0 0,-1 0 0,1-1 0,0 1 0,-1-1 0,1 0 0,0 1 1,0-1-1,0-1 0,0 1 0,4 0 0,-7-1-125,0 0-1,1 0 1,-1-1-1,0 1 1,0 0-1,0-1 1,1 1 0,-1 0-1,0 0 1,0-1-1,0 1 1,0 0 0,0-1-1,0 1 1,0 0-1,0-1 1,0 1-1,0 0 1,0-1 0,0 1-1,0 0 1,0-1-1,0 1 1,0 0-1,0-1 1,0 1 0,0 0-1,0-1 1,0 1-1,-1 0 1,1-1-1,0 1 1,0 0 0,0 0-1,-1-1 1,1 1-1,0 0 1,0 0-1,-1-1 1,1 1 0,-8-13 54,-44-46-61,22 26 0,1-2 0,-25-39 0,53 73-9,0 0 0,0-1 0,1 1 0,-1 0 0,1 0 0,-1 0 0,1-1 0,-1 1 0,1 0 0,0 0 0,0-1 0,-1 1 0,1 0 0,0-1 0,0 1 0,0 0 0,0 0 0,1-1 0,-1 1 0,0 0 0,1 0 0,-1-1 0,0 1 0,1 0 0,0 0 0,-1 0 0,1-1 0,0 1 0,-1 0 0,1 0 0,0 0 0,0 0 0,0 0 0,0 1 0,0-1 0,0 0 0,0 0 0,0 1 0,0-1 0,0 0 0,1 1 0,-1-1 0,0 1 0,0-1 0,3 1 0,9-4-283,0 0 0,0 1-1,23-2 1,-17 3-260,-8 0-557,14-2-1645,-9 3-5993</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36.164"/>
    </inkml:context>
    <inkml:brush xml:id="br0">
      <inkml:brushProperty name="width" value="0.025" units="cm"/>
      <inkml:brushProperty name="height" value="0.025" units="cm"/>
    </inkml:brush>
  </inkml:definitions>
  <inkml:trace contextRef="#ctx0" brushRef="#br0">1 106 6470,'9'0'6678,"92"-5"-4445,106-20-1,-48 4-1689,1051-33 2386,-1194 54-2922,2205 46 2481,-2210-46-2452,2886 76 2463,-1417-137 208,-1440 58-2657,53-8 194,-116 9-11140,16 2 1132</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0.794"/>
    </inkml:context>
    <inkml:brush xml:id="br0">
      <inkml:brushProperty name="width" value="0.025" units="cm"/>
      <inkml:brushProperty name="height" value="0.025" units="cm"/>
    </inkml:brush>
  </inkml:definitions>
  <inkml:trace contextRef="#ctx0" brushRef="#br0">63 1 20563,'0'0'8932,"3"9"-8217,-1 11-539,-2-1-1,0 1 1,0 0 0,-2 0 0,-1-1-1,0 1 1,-7 18 0,10-33-151,-17 105 287,15-62-3811,2-48 3227,0 1 0,1-1 0,-1 1 0,0-1 1,-1 1-1,1-1 0,0 1 0,0-1 0,0 1 1,0-1-1,0 1 0,0-1 0,-1 1 0,1-1 1,0 0-1,0 1 0,-1-1 0,1 1 0,0-1 1,-1 1-1,1-1 0,0 0 0,-1 1 0,1-1 0,0 0 1,-1 0-1,1 1 0,-1-1 0,1 0 0,-1 0 1,1 1-1,-1-1 0,1 0 0,-1 0 0,1 0 1,-1 0-1,1 0 0,-1 0 0,1 0 0,-1 0 1,1 0-1,-1 0 0,1 0 0,-1 0 0,1 0 1,-1-1-1,-15 1-7656</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1.139"/>
    </inkml:context>
    <inkml:brush xml:id="br0">
      <inkml:brushProperty name="width" value="0.025" units="cm"/>
      <inkml:brushProperty name="height" value="0.025" units="cm"/>
    </inkml:brush>
  </inkml:definitions>
  <inkml:trace contextRef="#ctx0" brushRef="#br0">0 144 6022,'0'0'21967,"15"1"-20216,21-3-1284,0-2-1,0-1 1,-1-1-1,54-18 1,-54 14-530,57-20-173,-39 1-3058,-52 29 2939,0-1 0,-1 1 0,1-1 0,0 0 0,0 0 0,-1 1 0,1-1 0,-1 0 0,1 0 0,-1 0 0,1 0 0,-1 0 0,1 0 0,-1 1 0,0-1 0,0 0 0,1 0 0,-1 0 0,0 0 0,0 0 0,0 0 0,0 0 0,0-2 0,0-9-7241</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1.513"/>
    </inkml:context>
    <inkml:brush xml:id="br0">
      <inkml:brushProperty name="width" value="0.025" units="cm"/>
      <inkml:brushProperty name="height" value="0.025" units="cm"/>
    </inkml:brush>
  </inkml:definitions>
  <inkml:trace contextRef="#ctx0" brushRef="#br0">0 150 21140,'0'0'9385,"81"-30"-7495,-25 15-1538,8 0-352,5-2 0,4 0 0,-2 3 0,-7 0-2402,-7 1-4036,-10-1-6086</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2.338"/>
    </inkml:context>
    <inkml:brush xml:id="br0">
      <inkml:brushProperty name="width" value="0.025" units="cm"/>
      <inkml:brushProperty name="height" value="0.025" units="cm"/>
    </inkml:brush>
  </inkml:definitions>
  <inkml:trace contextRef="#ctx0" brushRef="#br0">0 0 18610,'0'0'7740,"4"9"-6645,2 17-788,-1 1 0,-1 0 0,-1 0 0,-2 0 0,-3 54 0,1-18 1070,19-78-379,-10 0-906,-1 0 0,-1 0 0,0-1 0,-1 0 0,-1 0 0,0-1 1,-1 1-1,-1-1 0,-1 1 0,0-1 0,-2-19 0,0 30-92,10 15 0,-4-6-1074,1 0-1,0-1 1,-1 0 0,1 0-1,0 0 1,1-1 0,6 2-1,4-1-5480</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118"/>
    </inkml:context>
    <inkml:brush xml:id="br0">
      <inkml:brushProperty name="width" value="0.025" units="cm"/>
      <inkml:brushProperty name="height" value="0.025" units="cm"/>
    </inkml:brush>
  </inkml:definitions>
  <inkml:trace contextRef="#ctx0" brushRef="#br0">0 81 19635,'0'0'5279,"7"-9"-2834,0 0-2063,0 1-1,0 1 1,1 0 0,0 0-1,11-8 1,-16 13-347,1 0 0,-1 0 0,0 0 1,1 0-1,-1 0 0,1 1 0,-1 0 1,1-1-1,0 2 0,0-1 0,0 0 0,-1 1 1,1-1-1,0 1 0,0 0 0,0 0 0,0 1 1,0-1-1,-1 1 0,1 0 0,7 2 0,-10-1-37,1-1-1,0 1 0,-1 0 0,1 0 1,-1 0-1,1 0 0,-1 0 0,0 0 1,0 0-1,0 0 0,0 1 0,0-1 0,0 0 1,-1 1-1,1-1 0,-1 1 0,0-1 1,0 0-1,0 1 0,0-1 0,0 1 1,0-1-1,-1 4 0,-12 57 134,3-38-91,6-15 68,0 0 1,1 0 0,0 0-1,0 0 1,1 1 0,-2 16-1,5-26-98,-1-1-1,1 1 0,0 0 1,-1-1-1,1 1 0,-1 0 1,1-1-1,0 1 0,-1-1 0,1 1 1,0-1-1,0 0 0,-1 1 1,1-1-1,0 0 0,0 1 1,0-1-1,-1 0 0,1 0 1,0 0-1,0 0 0,0 0 1,0 0-1,0 0 0,-1 0 1,1 0-1,0 0 0,0 0 1,0 0-1,1-1 0,30-6 327,-22 3-293,-1-2-1,0 1 1,-1-1 0,1-1-1,-1 0 1,-1 0 0,1 0 0,-1-1-1,0 0 1,-1 0 0,0-1-1,0 0 1,-1 0 0,0 0-1,-1-1 1,0 1 0,0-1 0,-1 0-1,3-14 1,-9 19-43,-3 10 0,-3 8 0,7-10 0,1-1 0,-1 1 0,1 0 0,0 0 0,0 0 0,1 0 0,-1 0 0,0 0 0,1 0 0,0 0 0,0 0 0,0 0 0,0 0 0,0 0 0,1 0 0,0 4 0,0-5 0,0-1 0,1 1 0,-1-1 0,0 0 0,0 1 0,1-1 0,-1 0 0,1 0 0,-1 0 0,1 0 0,0 0 0,-1-1 0,1 1 0,0 0 0,-1-1 0,1 1 0,0-1 0,0 0 0,0 1 0,0-1 0,-1 0 0,1 0 0,0 0 0,0 0 0,0-1 0,-1 1 0,3-1 0,4-1 0,0 1 0,-1-1 0,1-1 0,-1 0 0,0 0 0,0 0 0,0-1 0,0 0 0,-1 0 0,1-1 0,-1 0 0,0 0 0,5-6 0,2-2 0,-1-1 0,-1 1 0,14-22 0,-31 44 0,1-3 0,1 1 0,0-1 0,0 1 0,1-1 0,0 1 0,0 0 0,0 1 0,1-1 0,0 0 0,0 1 0,0 12 0,2-19 0,1 0 0,0 0 0,-1 0 0,1-1 0,0 1 0,0 0 0,0 0 0,0 0 0,0-1 0,-1 1 0,1-1 0,0 1 0,1-1 0,-1 1 0,0-1 0,0 1 0,0-1 0,0 0 0,0 0 0,0 1 0,0-1 0,1 0 0,-1 0 0,0 0 0,0 0 0,0 0 0,0-1 0,2 1 0,37-5 0,-28 0 0,0 0 0,-1 0 0,18-11 0,-22 11 0,1 0 0,0 1 0,0 0 0,0 0 0,0 1 0,1 0 0,-1 0 0,1 1 0,16-2 0,-23 4 0,0 1 0,0-1 0,-1 1 0,1 0 0,0-1 0,0 1 0,-1 0 0,1 0 0,-1 0 0,1 1 0,-1-1 0,1 0 0,-1 1 0,0-1 0,1 0 0,-1 1 0,0-1 0,1 3 0,0-1 0,-1-1 0,1 0 0,0 1 0,0-1 0,1 0 0,-1 0 0,0 0 0,1 0 0,4 2 0,1-2 1,1 1-1,-1-2 1,1 1 0,0-1 0,0-1-1,0 1 1,0-2 0,-1 1 0,1-1-1,11-3 1,-3 1-9,0-1 0,-1-1 0,1-1 0,20-10 0,-16-1-2140,-20 16 1618,0-1-1,0 1 1,-1-1-1,1 0 1,-1 1-1,1-1 1,-1 0-1,1 1 1,-1-1-1,0 0 1,0 1-1,0-1 0,0 0 1,0-1-1,-3-14-6243</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457"/>
    </inkml:context>
    <inkml:brush xml:id="br0">
      <inkml:brushProperty name="width" value="0.025" units="cm"/>
      <inkml:brushProperty name="height" value="0.025" units="cm"/>
    </inkml:brush>
  </inkml:definitions>
  <inkml:trace contextRef="#ctx0" brushRef="#br0">0 0 18770,'0'0'10249,"53"10"-10249,-29-8-2274,0 0-2754,-3 2-2820</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848"/>
    </inkml:context>
    <inkml:brush xml:id="br0">
      <inkml:brushProperty name="width" value="0.025" units="cm"/>
      <inkml:brushProperty name="height" value="0.025" units="cm"/>
    </inkml:brush>
  </inkml:definitions>
  <inkml:trace contextRef="#ctx0" brushRef="#br0">89 1 16239,'0'0'8867,"0"9"-7783,1 7-812,0-1-1,1 0 1,1 0-1,0 1 1,1-2-1,10 25 1,32 52 202,-24-50-292,18 48 0,-38-82-76,1 2 1,-1-1 0,0 0-1,0 0 1,-1 1-1,-1-1 1,1 1 0,-1-1-1,0 1 1,-1-1 0,0 0-1,-1 1 1,0-1-1,0 0 1,0 0 0,-1 0-1,0 0 1,-1 0-1,0-1 1,0 1 0,-1-1-1,1 0 1,-2 0 0,1-1-1,-1 0 1,0 0-1,0 0 1,0 0 0,-1-1-1,0 0 1,0-1 0,-1 0-1,1 0 1,-1 0-1,-15 4 1,21-6-107,-1-1 0,1 0 0,-1 0 0,1-1 0,-1 1 0,1 0 0,-1-1 0,1 0 0,-1 0 0,0 1 0,1-2 0,-1 1 0,0 0 0,1 0 0,-1-1 0,1 1 0,-1-1 0,1 0 0,-1 0 0,1 0 0,-1 0 0,1 0 0,0-1 0,0 1 0,-1-1 0,1 1 0,0-1 0,1 0 0,-1 0 0,0 0 0,0 0 0,1 0 0,-1 0 0,1 0 0,0-1 0,-3-4 0,1-4 0,0 0 0,1 0 0,0 0 0,0-1 0,1 1 0,1 0 0,1-18 0,0 20 3,0-1 1,0 1-1,1-1 1,0 1-1,1-1 1,0 1-1,0 0 1,1 1-1,1-1 1,-1 0-1,1 1 1,0 0-1,1 0 0,0 1 1,1 0-1,-1 0 1,1 0-1,0 1 1,1-1-1,8-4 1,17-9-255,1 1 1,1 2-1,67-23 1,22-11-1789,-77 24-6524</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091"/>
    </inkml:context>
    <inkml:brush xml:id="br0">
      <inkml:brushProperty name="width" value="0.025" units="cm"/>
      <inkml:brushProperty name="height" value="0.025" units="cm"/>
    </inkml:brush>
  </inkml:definitions>
  <inkml:trace contextRef="#ctx0" brushRef="#br0">221 72 15855,'-9'0'1836,"1"0"-1534,0 1 0,0 0 0,0 0 0,0 0-1,0 1 1,0 0 0,1 0 0,-1 1-1,1 0 1,0 1 0,0-1 0,0 2-1,0-1 1,0 1 0,1-1 0,-8 9 0,4-2 245,1 0 0,0 1 1,0 0-1,1 0 0,-7 15 1,12-22-399,1 0 1,-1 1-1,1-1 0,0 1 1,0-1-1,1 1 1,0 0-1,0 0 0,0 0 1,1 0-1,0 0 1,0 0-1,0 0 0,1-1 1,1 10-1,-1-14-107,0 1 0,1 0 0,-1-1 0,0 1 0,1-1 0,-1 0 0,1 1-1,-1-1 1,1 0 0,-1 0 0,1 0 0,0 0 0,0 0 0,0 0 0,-1 0 0,1-1-1,0 1 1,0-1 0,0 0 0,0 1 0,0-1 0,0 0 0,0 0 0,0 0 0,0 0 0,0 0-1,0-1 1,0 1 0,3-1 0,4-1 266,0 0-1,0 0 0,0-1 1,0 0-1,10-4 1,3-6-128,0 0 0,-1-1 0,0-1 1,25-24-1,-35 29-150,-1 0-1,0-1 1,-1 0 0,0-1 0,0 0 0,-1-1-1,-1 1 1,11-28 0,-16 36-30,0-1 0,-1 0 0,0 1 0,0-1 0,-1 0 0,1 1 0,-1-1 0,0 0 0,0 1 0,-1-1 0,0-6 0,0 9 0,0 1 0,1 0 0,-1-1 0,0 1 0,0 0 0,1-1 0,-1 1 0,0 0 0,0 0 0,0 0 0,-1 0 0,1 0 0,0 0 0,0 0 0,0 0 0,-1 0 0,1 1 0,-1-1 0,1 0 0,0 1 0,-1-1 0,1 1 0,-1 0 0,1-1 0,-1 1 0,1 0 0,-1 0 0,1 0 0,-1 0 0,1 0 0,-1 0 0,1 1 0,-1-1 0,1 0 0,-1 1 0,1-1 0,-2 2 0,-2 0-570,1 0 0,0 0 0,0 1 0,0 0 0,1 0 0,-1 0 0,1 0 0,0 0 0,-1 1 0,1 0 0,1-1 0,-1 1 0,1 0 0,-1 0 0,1 1 0,0-1 0,-2 7 0,-1 7-6178</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420"/>
    </inkml:context>
    <inkml:brush xml:id="br0">
      <inkml:brushProperty name="width" value="0.025" units="cm"/>
      <inkml:brushProperty name="height" value="0.025" units="cm"/>
    </inkml:brush>
  </inkml:definitions>
  <inkml:trace contextRef="#ctx0" brushRef="#br0">1 50 10186,'0'0'3171,"27"-50"-10122</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9.915"/>
    </inkml:context>
    <inkml:brush xml:id="br0">
      <inkml:brushProperty name="width" value="0.025" units="cm"/>
      <inkml:brushProperty name="height" value="0.025" units="cm"/>
    </inkml:brush>
  </inkml:definitions>
  <inkml:trace contextRef="#ctx0" brushRef="#br0">0 106 9449,'0'0'19987,"7"-51"-19987,24 40-32,2 1-609,6 0-1761,0 0-2018,-3-3-2787</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823"/>
    </inkml:context>
    <inkml:brush xml:id="br0">
      <inkml:brushProperty name="width" value="0.025" units="cm"/>
      <inkml:brushProperty name="height" value="0.025" units="cm"/>
    </inkml:brush>
  </inkml:definitions>
  <inkml:trace contextRef="#ctx0" brushRef="#br0">1 0 14029,'0'0'13661,"6"8"-13036,-2-1-541,0 0 1,-1 0 0,1 0 0,-1 1-1,-1-1 1,1 1 0,-1 0-1,0 0 1,-1-1 0,0 1 0,0 0-1,-1 0 1,0 0 0,-1 9-1,-14 79 74,9-70 44,2 0 0,-2 38 0,6-63-177,0 0-1,0-1 1,1 1 0,-1-1 0,0 1 0,0 0 0,0-1 0,0 1-1,1 0 1,-1-1 0,0 1 0,0-1 0,1 1 0,-1-1 0,0 1-1,1-1 1,-1 1 0,1-1 0,-1 1 0,1-1 0,-1 1-1,1-1 1,-1 0 0,1 1 0,-1-1 0,1 0 0,0 0 0,-1 1-1,1-1 1,-1 0 0,1 0 0,0 0 0,-1 0 0,1 0 0,0 0-1,-1 0 1,1 0 0,0 0 0,-1 0 0,1 0 0,-1 0 0,1 0-1,0 0 1,-1 0 0,1-1 0,-1 1 0,1 0 0,0-1 0,-1 1-1,1 0 1,-1-1 0,1 0 0,34-20 1076,2-12-1101,-1-3 0,-2-1 0,-1-1 0,53-84 0,-86 122-120,0 0 0,1 0 0,-1 0 0,0 0-1,0 0 1,0-1 0,0 1 0,0 0 0,0 0 0,1 0 0,-1 0 0,0 0 0,0 0-1,0-1 1,0 1 0,0 0 0,0 0 0,0 0 0,0 0 0,0 0 0,0-1 0,0 1-1,0 0 1,0 0 0,0 0 0,0 0 0,0-1 0,0 1 0,0 0 0,0 0-1,0 0 1,0 0 0,0-1 0,0 1 0,0 0 0,0 0 0,0 0 0,0 0 0,0-1-1,0 1 1,0 0 0,0 0 0,-1 0 0,1 0 0,0 0 0,0 0 0,0-1 0,0 1-1,0 0 1,-1 0 0,1 0 0,0 0 0,-9 2-10714,-2 4 424</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6.184"/>
    </inkml:context>
    <inkml:brush xml:id="br0">
      <inkml:brushProperty name="width" value="0.025" units="cm"/>
      <inkml:brushProperty name="height" value="0.025" units="cm"/>
    </inkml:brush>
  </inkml:definitions>
  <inkml:trace contextRef="#ctx0" brushRef="#br0">0 1 13164,'0'0'6535,"11"57"-3268,-4-34-961,4-1 64,1-2-961,2-3-960,3-4-321,-1-3-128,1-5-897,-4-5-1377,-1 0-1153,-3-9-2819,-3-5-6182</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6.980"/>
    </inkml:context>
    <inkml:brush xml:id="br0">
      <inkml:brushProperty name="width" value="0.025" units="cm"/>
      <inkml:brushProperty name="height" value="0.025" units="cm"/>
    </inkml:brush>
  </inkml:definitions>
  <inkml:trace contextRef="#ctx0" brushRef="#br0">86 13 19346,'0'0'6833,"-9"-3"-5893,-28-7-331,36 10-585,-1 0 1,1 1 0,-1-1 0,1 0 0,0 1 0,-1-1 0,1 1 0,-1-1 0,1 1 0,0 0-1,0-1 1,-1 1 0,1 0 0,0 0 0,0 0 0,0 0 0,0 0 0,0 0 0,0 0 0,0 0-1,0 1 1,0-1 0,1 0 0,-1 0 0,0 1 0,1-1 0,-1 1 0,1-1 0,-1 3 0,-7 40 258,8-43-267,0 0 0,0 0 0,0 0 0,1-1 0,-1 1 0,0 0-1,0 0 1,0 0 0,1 0 0,-1 0 0,1-1 0,-1 1 0,0 0 0,1 0 0,-1-1 0,1 1 0,0 0 0,-1-1 0,1 1 0,0 0 0,-1-1 0,1 1 0,0-1 0,0 1-1,-1-1 1,1 1 0,1-1 0,31 4 468,-24-6-404,0 1 0,0-1-1,0 0 1,0-1 0,10-4 0,14-11-10,-22 11-87,1 1 0,0 0 0,0 1 0,0 0 0,16-4 0,-28 9 9,1 0 1,-1 0-1,1 0 0,-1 0 0,0 0 0,1 0 0,-1 1 1,1-1-1,-1 0 0,1 0 0,-1 0 0,0 0 0,1 1 1,-1-1-1,0 0 0,1 0 0,-1 1 0,1-1 0,-1 0 1,0 0-1,0 1 0,1-1 0,-1 1 0,0-1 0,0 0 1,1 1-1,-1-1 0,0 0 0,0 1 0,0-1 1,0 1-1,1-1 0,-1 1 0,0 0 0,2 24 41,-7 22 155,5-46-182,0-1 0,0 1 0,-1-1 0,1 1 0,0 0 1,0-1-1,0 1 0,0-1 0,0 1 0,0-1 0,0 1 0,0 0 0,0-1 1,0 1-1,0-1 0,0 1 0,1-1 0,-1 1 0,0-1 0,0 1 0,1-1 1,-1 1-1,0-1 0,0 1 0,1-1 0,-1 1 0,1-1 0,-1 1 0,0-1 1,1 0-1,0 1 0,20-1 154,30-21-160,-42 17-121,-1 0 214,6-3-1109,1 0 0,0 1 0,0 0 0,1 2 0,0 0 0,0 0 0,26-1 0,-41 5 982,0 0 0,0 0 0,0 0-1,0 1 1,-1-1 0,1 0 0,0 0-1,0 1 1,0-1 0,0 1 0,0-1-1,0 1 1,-1-1 0,1 1 0,0 0-1,0-1 1,-1 1 0,1 0 0,-1 0-1,1-1 1,0 1 0,0 1 0,-1-1 41,1 0 1,0 0 0,-1 0-1,1 0 1,0 0 0,0 0-1,-1 0 1,1-1 0,0 1-1,0 0 1,0-1 0,0 1-1,0 0 1,0-1 0,0 1-1,0-1 1,0 0 0,0 1-1,0-1 1,0 0 0,2 1-1,15-2 348,0 0-1,-1 0 0,1-2 1,0 0-1,-1-1 0,27-11 1,-25 9-396,-1 0 1,1 2-1,0 0 0,0 1 1,23-1-1,-45 5 371,0 0 0,1 1-1,-1-1 1,1 1 0,-1 0 0,1 0 0,0 0-1,-1 0 1,1 0 0,0 1 0,1-1-1,-1 0 1,0 1 0,1 0 0,-1-1 0,1 1-1,-2 5 1,35-7 839,148-24 70,-156 22-1251,0 0 0,0 3 0,1 0 0,-1 1 0,-1 1 0,1 1 0,24 9 0,-29-8 93,0-1-1,0 0 1,0-2 0,0 0 0,1-1-1,-1-1 1,0-1 0,37-5 0,-13-3-3241,-2-6-3541,-36 12-554</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7.552"/>
    </inkml:context>
    <inkml:brush xml:id="br0">
      <inkml:brushProperty name="width" value="0.025" units="cm"/>
      <inkml:brushProperty name="height" value="0.025" units="cm"/>
    </inkml:brush>
  </inkml:definitions>
  <inkml:trace contextRef="#ctx0" brushRef="#br0">1 25 21813,'7'0'1057,"4"-2"-449,-1 1 33,8-2-673,8 2-256,-1-3-1282,3-1-2594,2-3-7399</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8.552"/>
    </inkml:context>
    <inkml:brush xml:id="br0">
      <inkml:brushProperty name="width" value="0.025" units="cm"/>
      <inkml:brushProperty name="height" value="0.025" units="cm"/>
    </inkml:brush>
  </inkml:definitions>
  <inkml:trace contextRef="#ctx0" brushRef="#br0">1 280 15439,'0'0'6956,"12"-10"-4165,30-28-1274,-1-1-1,-2-2 0,-2-2 0,44-66 0,-163 303-1516,68-145 0,5-20 0,17-73 0,-8 36 0,5-15 0,20 47 0,-21-21 0,0 0 0,1-1 0,-1 0 0,1 0 0,0 0 0,0 0 0,0-1 0,0 1 0,0-1 0,0-1 0,0 1 0,0-1 0,8 0 0,72-11 0,-42 4 0,-43 7-1,0 0 1,1 0-1,-1 0 1,1 1-1,-1-1 1,0 0-1,1 0 1,-1 0-1,0 0 1,1 0-1,-1 0 1,0 1-1,0-1 1,1 0-1,-1 0 1,0 0-1,1 1 1,-1-1-1,0 0 1,0 0-1,1 1 1,-1-1-1,0 0 1,0 1-1,0-1 1,0 0-1,1 1 1,-1-1-1,0 0 1,0 1-1,0-1 1,0 0-1,0 1 1,0-1-1,0 0 1,0 1-1,0 0 1,0 21-43,0-20 40,-1-1 0,1 0 1,0 0-1,-1 1 0,1-1 1,0 0-1,0 1 1,0-1-1,0 0 0,0 1 1,0-1-1,0 0 0,1 1 1,-1-1-1,0 0 0,1 0 1,-1 1-1,1-1 1,-1 0-1,1 0 0,0 0 1,0 1-1,-1-1 0,1 0 1,0 0-1,2 1 1,6-3-336,1 0 0,-1-1 0,0-1 0,0 0 0,0 0 0,0 0 0,-1-1 0,1 0 0,-1-1 0,8-6 0,21-9-7849,-21 12 1007</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9.582"/>
    </inkml:context>
    <inkml:brush xml:id="br0">
      <inkml:brushProperty name="width" value="0.025" units="cm"/>
      <inkml:brushProperty name="height" value="0.025" units="cm"/>
    </inkml:brush>
  </inkml:definitions>
  <inkml:trace contextRef="#ctx0" brushRef="#br0">97 1 14798,'0'0'8899,"-6"9"-8445,-5 12 5,1 0 0,1 1 0,1 0 0,1 0 0,1 1 0,0-1 1,-2 40-1,2 79 1511,5-92-1799,-1-1-1,-14 76 1,16-122-75,0-5 353,3-39 134,2 0 0,20-78 0,-13 66-416,-12 52-208,0 0-1,0 0 1,1 0-1,-1 0 1,0 1-1,1-1 1,-1 0 0,1 0-1,0 1 1,0-1-1,0 0 1,0 1-1,0-1 1,0 1 0,0-1-1,0 1 1,0-1-1,1 1 1,-1 0-1,1 0 1,-1 0 0,1 0-1,2-2 1,0 3-183,1 0 1,-1 0-1,0 0 1,0 1-1,1-1 0,-1 1 1,0 0-1,0 0 1,6 3-1,29 4-4486,33-3-6771,-65-5 10776,0 0 1,0-1 0,-1 0-1,1-1 1,0 0 0,0 0-1,11-5 1,-15 6 1178,-1-1-1,1 0 1,0 1-1,-1-1 1,0 0 0,1 0-1,-1-1 1,0 1-1,0 0 1,0-1-1,1-2 1,-2 5-162,-1-1 0,1 1 0,-1-1 0,0 1 0,1-1 0,-1 1 1,0-1-1,1 1 0,-1-1 0,0 1 0,0-1 0,1 1 0,-1-1 0,0 1 0,0-1 0,0 1 0,0-1 0,0 0 0,0 1 1,0-1-1,0 1 0,0-1 0,0 1 0,0-1 0,0 0 0,0 1 0,0-1 0,-1 1 0,1-1 0,0 1 0,0-1 1,-1 0-1,-18 3 3059,-22 19-2163,40-21-1173,-29 29 961,29-27-970,0-1 1,0 0-1,-1 1 0,1-1 1,0 1-1,1-1 1,-1 1-1,0-1 1,0 1-1,1 0 0,-1-1 1,1 1-1,-1 0 1,1-1-1,0 1 0,-1 0 1,1 0-1,0-1 1,0 1-1,1 2 1,2-3-6,0-1 1,1 1 0,-1-1 0,1 0 0,-1 0-1,0-1 1,1 1 0,-1-1 0,0 1 0,1-1-1,3-2 1,7-3-278,1-2-1,-1 1 1,26-20 0,-32 20-76,1 0 0,0 1 0,0 0 0,0 1 0,1 0 1,0 0-1,0 1 0,0 0 0,0 1 0,1 0 1,14-1-1,-24 4 312,0 1 0,0 0 0,0-1 0,-1 1 0,1 0 0,0 0 0,0-1 0,-1 1 0,1 0 0,-1 0 0,1 0 1,-1 0-1,1 0 0,-1 0 0,0 0 0,0 0 0,1 0 0,-1 0 0,0 0 0,0 0 0,0 0 0,0 1 0,0-1 0,0 0 0,0 0 1,0 0-1,-1 0 0,1 0 0,-1 2 0,1-2 107,-1 1 1,1-1-1,0 0 0,-1 1 1,1-1-1,0 1 1,0-1-1,0 1 0,0-1 1,0 0-1,1 1 1,-1-1-1,0 1 0,1-1 1,-1 1-1,1-1 0,-1 0 1,1 1-1,0-1 1,-1 0-1,1 0 0,0 0 1,0 1-1,0-1 1,0 0-1,2 1 0,7-1 183,0 0 0,1-1 0,-1-1-1,0 0 1,1 0 0,-1-1-1,0 0 1,0-1 0,14-5 0,-10 4-583,-1 0-1,1 0 1,0 1 0,18-1 0,-30 4 303,-1 0 0,0 0 0,1 0 0,-1 0 0,1 0 0,-1 0 0,1 0 0,-1 0 0,1 0 0,-1 1 0,1-1 0,-1 1 0,0-1 0,1 1 0,-1 0 0,0-1 0,1 1 0,-1 0 0,0 0 0,0 0 0,0 0 0,0 0 0,0 0 0,2 1 0,-2 2 101,0-1-1,-1 0 1,1 0-1,0 1 1,-1-1-1,0 1 1,0-1-1,0 7 1,-1 3 188,0 31 25,-2-1 0,-2 0 0,-1 0 1,-17 52-1,23-91-249,-1-1-1,-1 0 1,1 0 0,0 1-1,-1-1 1,0 0 0,1 0-1,-1 0 1,-1 0 0,1-1-1,0 1 1,-1 0 0,1-1-1,-1 0 1,0 0 0,1 0-1,-1 0 1,0 0 0,0 0-1,-1-1 1,-5 3 0,7-4-17,-1 0 1,1 1-1,-1-1 1,1 0-1,-1-1 1,1 1-1,-1 0 1,1-1-1,-1 0 1,1 1-1,-1-1 1,1 0-1,0 0 1,-1 0 0,1-1-1,0 1 1,0-1-1,0 1 1,0-1-1,0 1 1,0-1-1,0 0 1,1 0-1,-1 0 1,1 0-1,-1 0 1,1 0-1,0-1 1,0 1-1,-1-4 1,-1 1-39,0-1 1,0 0-1,1 0 1,0 0-1,0 0 0,1 0 1,0 0-1,0 0 1,0 0-1,1-1 0,0 1 1,0 0-1,0-1 0,1 1 1,0 0-1,2-8 1,0 7-4,0 1 1,0-1 0,1 1-1,0 0 1,0 0-1,0 0 1,1 0 0,0 1-1,0 0 1,0 0-1,1 0 1,0 1 0,10-7-1,52-26-2617,-19 11-4849,-5 0-4772</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0.298"/>
    </inkml:context>
    <inkml:brush xml:id="br0">
      <inkml:brushProperty name="width" value="0.025" units="cm"/>
      <inkml:brushProperty name="height" value="0.025" units="cm"/>
    </inkml:brush>
  </inkml:definitions>
  <inkml:trace contextRef="#ctx0" brushRef="#br0">4 32 16432,'-3'-11'7215,"15"4"-4534,22 1-2032,-28 5 144,32-3 406,73 2-1,-110 2-1191,1 0 0,-1-1 0,0 1 1,1 0-1,-1 0 0,1 0 0,-1 1 0,0-1 0,1 0 0,-1 1 0,1-1 0,-1 0 0,0 1 0,1-1 0,-1 1 0,0 0 0,0 0 1,0-1-1,1 1 0,-1 0 0,0 0 0,0 0 0,0 0 0,0 0 0,0 0 0,-1 0 0,1 1 0,0-1 0,0 0 0,-1 0 1,1 1-1,-1-1 0,1 0 0,-1 1 0,0-1 0,1 0 0,-1 1 0,0-1 0,0 1 0,0-1 0,0 1 0,0-1 0,0 2 0,-2 2 18,1 0 0,-1 0-1,0 0 1,0 0-1,0-1 1,-1 1 0,1-1-1,-1 1 1,0-1 0,-6 7-1,-14 11 96,-1-1 0,-27 18-1,25-20-76,2 0-1,-25 26 0,48-44-40,0 0 0,0 0 0,0 0 0,0 0 0,0 1 0,0-1 0,0 0 0,1 0 0,-1 0 0,0 1 0,1-1 0,-1 0 0,1 1 0,-1-1 0,1 1-1,0-1 1,-1 0 0,1 4 0,0-5 0,1 1-1,-1 0 0,1-1 0,-1 1 1,1 0-1,-1-1 0,1 1 0,-1 0 0,1-1 1,0 1-1,-1-1 0,1 1 0,0-1 1,-1 0-1,1 1 0,0-1 0,0 0 1,-1 1-1,1-1 0,0 0 0,0 0 0,-1 1 1,3-1-1,9 1 5,-1-1 1,1 0 0,20-2-1,-16 0-8,20-1-1060,0-2 0,38-10 0,21-10-9483,-40 9-4231</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0.627"/>
    </inkml:context>
    <inkml:brush xml:id="br0">
      <inkml:brushProperty name="width" value="0.025" units="cm"/>
      <inkml:brushProperty name="height" value="0.025" units="cm"/>
    </inkml:brush>
  </inkml:definitions>
  <inkml:trace contextRef="#ctx0" brushRef="#br0">227 41 22581,'0'0'2376,"-11"-2"240,4 1-2224,1-1-308,1 0 0,0 1-1,-1 0 1,1 0 0,-1 1-1,0-1 1,1 1 0,-1 1-1,1-1 1,-1 1 0,1 0-1,-1 0 1,1 0 0,0 1-1,-1-1 1,-7 5 0,4 2-75,0 0 1,0 0-1,1 0 0,0 1 1,0 0-1,1 1 1,0 0-1,1 0 1,0 0-1,1 1 0,0 0 1,1 0-1,0 0 1,0 1-1,1-1 1,-2 22-1,5-32 10,0 1 0,0-1 0,0 1 0,0-1 0,0 1-1,0-1 1,1 1 0,-1-1 0,0 1 0,1-1 0,-1 1 0,1-1 0,0 0 0,-1 1 0,1-1 0,0 0 0,0 0-1,0 0 1,0 0 0,0 1 0,0-1 0,0 0 0,0-1 0,1 1 0,0 1 0,2 0 70,-1-1 1,1 0-1,0 0 1,-1 0-1,1 0 0,0 0 1,-1-1-1,1 1 1,8-1-1,0-1 191,0-1 0,0 1-1,-1-2 1,1 0 0,20-8-1,-13 3-247,-1-1 1,-1-1-1,0-1 0,-1 0 0,29-25 1,-40 31-35,1 0 0,-1 0 0,0-1 0,-1 0 0,0 0 0,1 0 0,-2 0 0,1 0 0,-1-1 0,0 0 0,0 0 1,-1 0-1,0 0 0,0 0 0,-1 0 0,0 0 0,0 0 0,0-1 0,-1-8 0,-1 14-7,1 1 1,-1-1-1,0 0 1,1 1-1,-1-1 0,0 0 1,0 1-1,0-1 0,0 1 1,0-1-1,0 1 1,0 0-1,-1 0 0,1-1 1,0 1-1,-1 0 0,1 0 1,-1 0-1,1 0 1,-1 0-1,0 1 0,1-1 1,-1 0-1,0 1 0,1-1 1,-1 1-1,0 0 1,0 0-1,1-1 0,-1 1 1,0 0-1,0 1 1,0-1-1,1 0 0,-1 0 1,-2 1-1,-2 0-126,1 0 1,-1 0-1,0 0 1,1 0-1,-1 1 1,1 0-1,-1 0 1,1 1-1,0 0 1,-7 4-1,-15 21-8150,21-21 1585</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1.451"/>
    </inkml:context>
    <inkml:brush xml:id="br0">
      <inkml:brushProperty name="width" value="0.025" units="cm"/>
      <inkml:brushProperty name="height" value="0.025" units="cm"/>
    </inkml:brush>
  </inkml:definitions>
  <inkml:trace contextRef="#ctx0" brushRef="#br0">43 84 19731,'0'0'6929,"12"-3"-6470,4 0-144,-1-1 0,1 0 0,-1-2 0,0 0 0,-1 0 0,1-2 0,-1 0 0,25-18 0,-39 25-313,0 0 0,1 1 0,-1-1 0,0 1 0,1-1 0,-1 1 0,0 0 0,1-1 0,-1 1 0,1-1 0,-1 1 0,0 0 0,1-1 1,-1 1-1,1 0 0,-1-1 0,1 1 0,-1 0 0,1 0 0,0 0 0,-1-1 0,1 1 0,-1 0 0,1 0 0,-1 0 0,1 0 0,0 0 0,-1 0 0,1 0 0,-1 0 1,1 0-1,-1 0 0,1 0 0,0 1 0,-1-1 0,1 0 0,-1 26-328,0-25 325,-7 48 107,-29 96 1,8-42 294,23-77-221,1-7 104,0 0 0,0-1-1,-2 0 1,0 0 0,-2 0 0,1 0-1,-16 22 1,23-38-284,-1-1 0,0 1 0,0-1 0,0 1 0,0-1 0,0 0 0,-1 1 0,1-1 0,0 0 0,-1 0 0,1 0 0,-1 0 0,1 0 0,-1 0 0,1 0 0,-1-1 0,1 1 0,-1-1 0,0 1 0,1-1 0,-1 1 0,0-1 0,0 0 0,1 0 0,-1 0 0,-2 0 0,2-1 0,0 0 0,0 0 0,0-1 0,0 1 0,0-1 0,0 1 0,1-1 0,-1 0 0,1 1 0,-1-1 0,1 0 0,-1 0 0,1 0 0,0 0 0,0 0 0,-1-4 0,-3-8 0,0 1 0,2-1 0,-1 0 0,2 0 0,-2-16 0,3 11-84,0 0 0,1 0 0,1 0 0,1 0 0,7-33 0,-7 47-14,-1 0 0,1 0 1,0 1-1,0-1 1,1 1-1,-1 0 1,1 0-1,0 0 1,0 0-1,0 0 1,1 0-1,-1 1 1,1-1-1,0 1 1,0 0-1,0 1 1,0-1-1,0 0 1,1 1-1,-1 0 1,1 0-1,0 1 1,0-1-1,-1 1 1,1 0-1,0 0 0,6 0 1,12-1-6128,1-1-2829</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1.916"/>
    </inkml:context>
    <inkml:brush xml:id="br0">
      <inkml:brushProperty name="width" value="0.025" units="cm"/>
      <inkml:brushProperty name="height" value="0.025" units="cm"/>
    </inkml:brush>
  </inkml:definitions>
  <inkml:trace contextRef="#ctx0" brushRef="#br0">35 1 20820,'0'0'7634,"-1"9"-6316,-10 48-353,2-9 50,-5 83 0,14-131-1015,0 1 0,0-1 0,0 1 0,0 0 0,0-1 0,1 1 0,-1 0 0,0-1 0,0 1 0,0-1 0,1 1 0,-1-1 0,0 1 0,1-1 0,-1 1 0,1-1 0,-1 1 0,0-1 0,1 1 0,-1-1 0,1 1 0,-1-1 0,1 0 0,-1 1 0,1-1 0,-1 0 0,1 0 0,0 1 0,-1-1 0,2 0 0,25 1 0,24-16 0,-23 2 0,-21 9 0,0 0 0,0 1 0,0 0 0,0 0 0,0 0 0,1 1 0,-1 0 0,12 0 0,-18 3 0,0 0 0,-1 0 0,1 0 0,0 0 0,-1 0 0,1 0 0,-1 0 0,1 0 0,-1 1 0,1-1 0,-1 0 0,0 0 0,0 1 0,0-1 0,0 0 0,0 0 0,0 1 0,0-1 0,0 0 0,0 2 0,-2 31 0,-11 12 0,10-40 0,1 0 0,0 0 0,0 1 0,0-1 0,1 1 0,-1 7 0,3-14-38,-1 0 1,0 1-1,0-1 1,0 0-1,1 0 1,-1 0-1,0 1 1,0-1-1,0 0 1,1 0-1,-1 0 1,0 0-1,1 1 0,-1-1 1,0 0-1,0 0 1,1 0-1,-1 0 1,0 0-1,0 0 1,1 0-1,-1 0 1,0 0-1,1 0 1,-1 0-1,0 0 1,1 0-1,-1 0 0,0 0 1,0 0-1,1 0 1,-1 0-1,0 0 1,1-1-1,-1 1 1,0 0-1,0 0 1,1 0-1,-1 0 1,0-1-1,0 1 0,0 0 1,1 0-1,-1 0 1,0-1-1,0 1 1,1-1-1,13-9-4438,8-11-3147,4-4-5510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0.916"/>
    </inkml:context>
    <inkml:brush xml:id="br0">
      <inkml:brushProperty name="width" value="0.025" units="cm"/>
      <inkml:brushProperty name="height" value="0.025" units="cm"/>
    </inkml:brush>
  </inkml:definitions>
  <inkml:trace contextRef="#ctx0" brushRef="#br0">5 0 16752,'0'0'8370,"-1"13"-7483,1-5-692,-3 46 1321,5 79 1,-1-117-1329,1-1 1,0 0-1,1 0 1,1 0-1,0 0 0,1 0 1,0-1-1,1 0 1,1 0-1,17 25 1,-23-36-165,1 0 0,0-1 0,1 1 0,-1 0 0,0-1 0,1 0 1,0 1-1,-1-1 0,1 0 0,0 0 0,0-1 0,0 1 0,0-1 1,0 1-1,1-1 0,-1 0 0,0 0 0,1 0 0,-1-1 0,0 1 1,1-1-1,-1 0 0,1 0 0,-1 0 0,1 0 0,-1-1 0,0 1 1,1-1-1,-1 0 0,0 0 0,1 0 0,-1-1 0,4-1 0,0-2 25,0 1 0,-1-2 0,1 1 0,-1-1 0,0 0 0,0 0 0,-1 0 0,0-1 0,0 0 0,0 0 0,-1 0 0,5-13 0,-2-3-49,-1 1 0,-2-2 0,3-28 0,-7 49 0,-2 34 0,-2 50 0,4-77 0,0 1 0,1-1 0,-1 0 0,1 0 0,0 1 0,0-1 0,0 0 0,0 0 0,1 0 0,0 0 0,0-1 0,0 1 0,0 0 0,5 5 0,-5-7 0,-1-1 0,1 1 0,0-1 0,0 0 0,0 1 0,0-1 0,0 0 0,0 0 0,0 0 0,0-1 0,0 1 0,1 0 0,-1-1 0,0 0 0,1 1 0,-1-1 0,0 0 0,0 0 0,1 0 0,-1 0 0,3-1 0,0-1 0,0 0 0,0 1 0,0-2 0,-1 1 0,1 0 0,-1-1 0,1 0 0,-1 0 0,5-5 0,3-3 0,-1-1 0,-1 0 0,0-1 0,0 0 0,9-18 0,-16 26-112,0 0 1,-1 0-1,1 0 0,-1 0 0,0 0 1,-1-1-1,1 1 0,-1-1 0,0 1 1,0-1-1,-1 0 0,0 1 1,0-10-1,-2 10-180,1 1 1,-1 0-1,1 0 1,-1 0-1,0 0 1,-1 0-1,1 0 1,-1 1-1,0-1 1,1 1-1,-1 0 0,-1 0 1,1 0-1,0 0 1,-1 0-1,0 1 1,-7-4-1,-29-18-8335</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2.242"/>
    </inkml:context>
    <inkml:brush xml:id="br0">
      <inkml:brushProperty name="width" value="0.025" units="cm"/>
      <inkml:brushProperty name="height" value="0.025" units="cm"/>
    </inkml:brush>
  </inkml:definitions>
  <inkml:trace contextRef="#ctx0" brushRef="#br0">34 0 22325,'0'0'10442,"-32"50"-10442,31-43 0,1-5 0,5-2 0,2-11-4036,0-5-10153</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2.632"/>
    </inkml:context>
    <inkml:brush xml:id="br0">
      <inkml:brushProperty name="width" value="0.025" units="cm"/>
      <inkml:brushProperty name="height" value="0.025" units="cm"/>
    </inkml:brush>
  </inkml:definitions>
  <inkml:trace contextRef="#ctx0" brushRef="#br0">50 125 18193,'0'0'1607,"-10"0"939,-29 0 118,212-5 2054,101-14-2673,4 0-1377,316-1-296,389-27-2623,-979 46-1329,-6 1 246,-6-3-4000,1-8-7987</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9.043"/>
    </inkml:context>
    <inkml:brush xml:id="br0">
      <inkml:brushProperty name="width" value="0.025" units="cm"/>
      <inkml:brushProperty name="height" value="0.025" units="cm"/>
    </inkml:brush>
  </inkml:definitions>
  <inkml:trace contextRef="#ctx0" brushRef="#br0">1 319 7335,'0'0'5968,"11"-1"-5194,327-49 661,-40 2-1354,49 13 1031,1297-96 2656,-1423 123-3822,1313-37 1731,295 74-434,-265 21-1045,-8-67-75,-1349 8-35,710-10 155,-863 22-237,0 2 1,-1 3-1,0 2 0,52 17 1,-103-27-82,-1 0 0,1 1 1,-1-1-1,0 0 0,1 1 1,-1-1-1,0 1 0,0 0 1,1-1-1,-1 1 0,0 0 1,0 0-1,0-1 0,0 1 1,0 0-1,0 0 0,0 0 1,0 0-1,0 1 0,-1-1 0,1 0 1,1 2-1,-3-2-71,1 0-1,-1 0 0,0 0 1,0 0-1,1-1 1,-1 1-1,0 0 0,0-1 1,0 1-1,0-1 1,0 1-1,0-1 0,0 1 1,1-1-1,-2 0 1,1 1-1,0-1 0,0 0 1,0 0-1,0 0 1,0 0-1,0 0 1,0 0-1,0 0 0,0 0 1,0 0-1,0 0 1,0 0-1,0-1 0,-2 0 1,-37-3-7141</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7:11.276"/>
    </inkml:context>
    <inkml:brush xml:id="br0">
      <inkml:brushProperty name="width" value="0.025" units="cm"/>
      <inkml:brushProperty name="height" value="0.025" units="cm"/>
    </inkml:brush>
  </inkml:definitions>
  <inkml:trace contextRef="#ctx0" brushRef="#br0">4346 78 8392,'0'0'9444,"-9"2"-8766,-1 1-447,-1-1 1,1 0 0,-1-1 0,1 0 0,-1-1 0,-13-1-1,-75-4 699,-139 12 0,149-1-833,0-4 1,-111-11-1,59-5 175,0 7 0,0 6 1,-151 18-1,196-8-231,-1-5 1,1-4-1,-193-25 0,193 11 291,-175-1-1,-97 26 566,342-10-925,-28 2 24,-1-4 0,1-1 0,0-3-1,-67-15 1,79 11 16,1 3 1,-1 1-1,-51 0 0,67 6-6,0 1 0,0 1 0,0 1 0,0 1 0,1 1 0,-34 14 0,-55 26 35,-113 63 1,182-83-21,0 2 1,2 1 0,1 3 0,1 1 0,-39 42-1,72-65-18,0 0 0,1 0 0,0 0 0,0 1-1,1 0 1,1 0 0,0 1 0,1 0 0,0 0 0,0 0-1,2 0 1,-1 0 0,2 1 0,-1 12 0,1 20-2,2 0-1,12 72 1,-1-12-3,-6-36-17,2-1 0,29 109 0,-27-141 9,2-1 1,1 0 0,2-1-1,2 0 1,0-1 0,34 45-1,-42-67 1,0-1 0,1 0 0,0-1 0,1 0 0,0 0 0,0-2 0,1 1-1,0-1 1,0-1 0,0 0 0,1-1 0,0 0 0,0-1 0,0 0 0,18 2 0,20 1 48,1-3 1,89-2 0,-79-3-19,1138-69-507,-452 31 499,-381 25-15,-78 6-104,157-10-252,-354 9 287,1-4-1,160-45 1,-11-28 254,-214 74-135,-1-2-1,0 0 1,-1-2 0,-1-1 0,0-1 0,31-29 0,-47 36 56,0 0 1,-1-1-1,0 0 0,-1 0 1,0 0-1,-1-1 1,0 0-1,-1-1 1,0 1-1,-1-1 0,-1 0 1,0 0-1,-1 0 1,-1 0-1,0 0 1,-1 0-1,0-1 1,-3-17-1,-3-8-57,-1 1-1,-1 0 1,-3 1-1,-1-1 1,-22-46-1,18 51-44,-2 0 0,0 1 0,-3 1 0,-1 1 0,-1 1 0,-1 0 0,-2 2 0,-1 1 0,-37-28 0,20 22 32,-2 2 0,-1 2 0,-1 2 0,-2 2 0,-89-31 0,105 45-128,22 8-247,0 0 0,1-1 1,0 0-1,-1-1 0,1 0 0,1-1 1,-1 0-1,1-1 0,-16-14 0,3-14-4575</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00.168"/>
    </inkml:context>
    <inkml:brush xml:id="br0">
      <inkml:brushProperty name="width" value="0.025" units="cm"/>
      <inkml:brushProperty name="height" value="0.025" units="cm"/>
    </inkml:brush>
  </inkml:definitions>
  <inkml:trace contextRef="#ctx0" brushRef="#br0">127 329 10570,'0'0'3006,"-8"-3"-1480,0-2-1070,6 3-286,0 1 0,-1-1-1,1 1 1,-1-1 0,0 1 0,1 0 0,-1 0 0,0 0 0,0 1 0,0-1-1,0 0 1,-3 1 0,5 1-63,0-1 0,0 1-1,0 0 1,1 0 0,-1-1 0,1 1-1,-1 0 1,0 0 0,1 0 0,-1 0-1,1 0 1,0 0 0,-1 0 0,1 0-1,0 0 1,0 0 0,0 0 0,-1 0-1,1 0 1,0 0 0,0 0 0,1 0-1,-1 2 1,0 2 128,-7 83-56,6 124 0,3-88-152,2 265 17,-11 463 8,-14-533 24,-12 390-67,33-703-25,0 1-1,1-1 0,-1 1 0,2-1 0,-1 0 1,1 1-1,0-1 0,0 0 0,4 8 1,-6-14 11,1 1 1,-1 0 0,1 0 0,-1 0-1,1-1 1,0 1 0,-1 0-1,1 0 1,0-1 0,-1 1 0,1-1-1,0 1 1,0-1 0,0 1 0,0-1-1,-1 1 1,1-1 0,0 0 0,0 1-1,0-1 1,0 0 0,0 0-1,0 0 1,2 0 0,-1 0 6,0-1 0,0 0 0,0 0 0,-1 0 0,1 0 0,0 0 0,0 0 0,0-1 0,-1 1 0,1 0 0,-1-1 0,1 0 0,-1 1 0,0-1 0,1 0 0,0-2 0,8-11 36,2 1 0,-1 0 0,2 1 0,-1 0 0,23-17 0,-26 24-28,0 0 0,0 1 0,0 0 0,1 1 0,0 0 0,0 0 0,0 1 0,0 1-1,1-1 1,-1 2 0,12-1 0,139-3 163,-98 5-145,-1-2-1,116-21 1,-74-6-1,-1-5-1,178-84 1,39-16 65,-267 116-25,0 3 0,1 2 0,0 2 0,74-4 0,436 25 1204,-166 6-1186,263-26 108,-633 9-149,0-1 0,-1-1 0,0-2 0,1 0 0,-2-2 0,1-1 0,47-21 0,-65 25-26,-1 1 1,1 0-1,0 1 1,0-1-1,0 2 1,0-1-1,0 1 1,0 1-1,0 0 1,0 0-1,0 0 1,15 4-1,-22-4-20,0 0-1,0 0 1,0 0-1,0 0 1,0-1-1,0 1 1,0-1-1,0 1 1,0-1-1,0 0 1,0 0-1,0 0 1,0 0-1,-1 0 1,1 0-1,0 0 1,-1-1-1,1 1 1,-1 0-1,1-1 1,-1 0-1,3-3 1,29-48 60,-21 33-11,337-619 3755,-293 511-3607,-5-2-1,-6-2 1,34-170 0,-55 184-290,78-333-702,-95 425 829,0 6 62,-1 0-1,-1-1 1,0 0-1,-2 0 0,0 0 1,-2 0-1,-1-31 0,-4 39-124,0 1-1,0 0 1,-1 0-1,-1 1 1,0-1-1,0 1 0,-1 1 1,-1-1-1,0 1 1,0 0-1,-19-16 0,17 19 17,-1 1 1,0-1-1,0 2 0,-1-1 0,1 2 0,-1 0 0,0 0 0,-15-2 0,-107-12 247,88 13-79,-511-22 409,-1 45-575,-40 0 46,244-15-27,-442-9-6,602-7 5,-115-2 12,261 15-16,1 3 0,-1 2 0,1 2-1,-66 19 1,48-5-14,1 3 0,2 3-1,-74 42 1,117-55 153,18-14-190,1 0 0,0 0 0,-1 0 1,1 1-1,0-1 0,-1 0 1,1 0-1,-1 0 0,1 1 0,0-1 1,-1 0-1,1 0 0,0 1 0,0-1 1,-1 0-1,1 1 0,0-1 1,0 0-1,-1 1 0,1-1 0,0 0 1,0 1-1,0-1 0,-1 1 0,1-1 1,0 0-1,0 1 0,0-1 1,0 1-1,0-1 0,0 0 0,0 1 1,0-1-1,0 1 0,0-1 0,0 1 1,0-1-1,0 0 0,1 1 1,-1-1-1,0 1 0,0-1 0,0 0 1,1 1-1,0-1-261,1 0-1,0-1 1,-1 1 0,1-1-1,-1 1 1,0-1 0,1 1-1,-1-1 1,1 0 0,-1 0-1,0 0 1,0 0 0,1 0-1,-1 0 1,0 0 0,0 0-1,0 0 1,0 0 0,0-1-1,0 1 1,-1 0 0,1-1-1,0 1 1,0-3 0,16-35-7654</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29.214"/>
    </inkml:context>
    <inkml:brush xml:id="br0">
      <inkml:brushProperty name="width" value="0.025" units="cm"/>
      <inkml:brushProperty name="height" value="0.025" units="cm"/>
    </inkml:brush>
  </inkml:definitions>
  <inkml:trace contextRef="#ctx0" brushRef="#br0">0 13 13421,'0'0'7692,"9"0"-6779,170-7 1208,-85 1-2087,120 9 0,-197-2-161,1 2 1,33 9-1,-45-10 92,0 0 1,0 0-1,-1 0 1,1 1-1,-1 0 0,1 0 1,-1 1-1,0 0 0,0-1 1,0 2-1,5 5 0,-8-8 39,-1 0 0,0 0 0,0 0 0,0 0 0,0 0 0,0 0 0,0 0-1,0 0 1,-1 0 0,1 0 0,-1 0 0,0 1 0,0-1 0,0 0 0,0 0-1,0 1 1,0-1 0,0 0 0,-1 0 0,1 0 0,-1 0 0,1 1 0,-1-1-1,0 0 1,0 0 0,0 0 0,0 0 0,0-1 0,-1 1 0,1 0 0,0 0-1,-1-1 1,1 1 0,-1-1 0,0 1 0,0-1 0,-2 2 0,-8 6 259,-1 0 0,0-1-1,0 0 1,-16 6 0,25-12-123,-139 53 2287,96-40-2301,-68 34 1,98-36-1146,11-5-1538,11-3-5158,13-4 946</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29.587"/>
    </inkml:context>
    <inkml:brush xml:id="br0">
      <inkml:brushProperty name="width" value="0.025" units="cm"/>
      <inkml:brushProperty name="height" value="0.025" units="cm"/>
    </inkml:brush>
  </inkml:definitions>
  <inkml:trace contextRef="#ctx0" brushRef="#br0">249 56 15086,'0'0'7415,"-13"-4"-6801,8 3-567,1-1-22,0 1 0,0 0 0,1-1 0,-1 2 1,0-1-1,0 0 0,0 1 0,0 0 0,0-1 0,0 2 0,0-1 0,0 0 1,0 1-1,0 0 0,0 0 0,1 0 0,-1 0 0,0 1 0,1-1 0,-1 1 1,1 0-1,-6 4 0,-5 6 22,0 0 0,1 1 1,1 0-1,0 1 0,-13 20 0,21-27 1,-1 0 0,2 1-1,-1-1 1,1 1-1,0 0 1,0 0 0,1 0-1,0 0 1,0 0 0,1 0-1,0 1 1,1-1-1,0 15 1,1-21-24,-1 1 0,1-1-1,0 1 1,0 0 0,0-1 0,0 1-1,0-1 1,0 0 0,1 1 0,-1-1-1,1 0 1,0 0 0,0 0 0,0 0-1,0 0 1,0 0 0,0-1 0,0 1-1,0-1 1,1 1 0,-1-1 0,0 0-1,1 0 1,0 0 0,-1 0 0,1-1-1,3 2 1,8 0 343,0 0 1,1 0-1,26-1 0,-33-1-136,17-1 76,-1 0 0,0-2-1,0-1 1,35-10 0,-46 10-188,0 0 1,0-1-1,-1 0 1,1-1-1,-2-1 0,1 0 1,-1 0-1,0-1 0,17-16 1,-25 21-82,0-1 0,0 1 0,0-1 0,0 1 0,0-1 0,-1 0 0,1 0 0,-1-1 0,0 1 0,-1 0 0,1 0 0,-1-1 0,0 1 0,0-1 0,0 0 0,0 1 0,-1-1 0,0 0 0,0 1 0,0-1 1,-1 1-1,1-1 0,-1 0 0,0 1 0,-1-1 0,1 1 0,-3-6 0,0 3-38,0 0 0,-1 0 0,0 1 0,0-1 1,0 1-1,-1 0 0,0 1 0,0-1 0,0 1 1,-1 0-1,0 1 0,0-1 0,0 1 0,-12-4 1,5 2-101,0 1 1,-1 0 0,0 1 0,0 1 0,0 1-1,-1 0 1,1 0 0,0 2 0,-1 0 0,1 1-1,0 0 1,-17 4 0,19-1-895,0-1-1,0 2 1,0 0-1,0 0 1,1 2 0,0-1-1,0 1 1,-15 13-1,-11 11-6900</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25.980"/>
    </inkml:context>
    <inkml:brush xml:id="br0">
      <inkml:brushProperty name="width" value="0.025" units="cm"/>
      <inkml:brushProperty name="height" value="0.025" units="cm"/>
    </inkml:brush>
  </inkml:definitions>
  <inkml:trace contextRef="#ctx0" brushRef="#br0">3524 437 5509,'0'0'4591,"0"-10"-2733,0-32-668,0 40-1114,-1 0-1,1-1 0,-1 1 0,0 0 0,1 0 0,-1-1 0,0 1 0,0 0 0,0 0 0,-1 0 0,1 0 0,0 0 0,-1 0 0,1 1 0,-1-1 0,0 0 0,0 1 1,0-1-1,1 1 0,-1-1 0,0 1 0,-4-2 0,-50-15 669,45 15-465,-71-14 108,-121-11 1,78 13-26,-332-10-60,3 0 485,-25-35 820,-524 1 0,972 60-1609,0 2 0,1 1 0,-1 1 0,1 2 0,0 1 1,-55 22-1,36-8-6,1 3 1,1 1-1,-49 36 1,87-55-5,0-1 0,0 1 0,1 1-1,0-1 1,1 1 0,-1 1 0,2-1 0,-1 1 0,1 1 0,-7 13 0,8-10-9,1 0 0,0 0 0,1 0 1,1 0-1,0 1 0,0-1 0,1 1 0,2 14 1,0-4 13,2-1 0,1 0 0,1 0 0,0-1 0,2 1 0,1-1 0,0 0 0,2-1 0,17 29 0,-9-20-8,1-2 0,2 0 0,0 0 0,2-2 0,46 41-1,-44-48 9,1-1 0,1-1 0,0-1 0,2-1-1,-1-2 1,2-1 0,-1-1 0,1-2 0,1-1-1,44 6 1,29-1 48,187-4 0,-279-9-38,654-29 17,-206 4-30,-381 22-220,622-50-765,-626 40 983,0-2 0,-1-4-1,-1-3 1,0-4 0,-2-2-1,-2-4 1,76-45-1,-96 47 296,-2-3-1,-2-1 0,-1-2 0,-2-2 0,-1-1 0,56-73 1,-89 101-81,0 0 1,-1-1 0,-1 0 0,0 0 0,-1 0 0,7-24-1,-11 31-139,0 0 0,0 1 0,0-1 0,-1 0 0,1 0 0,-1 0 0,0 0 0,-1 0 0,1 1-1,-1-1 1,0 0 0,0 0 0,-1 1 0,0-1 0,1 1 0,-1-1 0,-1 1 0,1 0 0,-1 0 0,1 0 0,-1 0-1,-4-4 1,-9-6-39,-1 0 0,0 1-1,-1 1 1,-1 1-1,0 0 1,0 2-1,-39-14 1,-155-38-111,206 60 92,-168-36 61,-1 7 1,-219-7-1,-361 44-4194,578 3-596,19-6-4256</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36.311"/>
    </inkml:context>
    <inkml:brush xml:id="br0">
      <inkml:brushProperty name="width" value="0.025" units="cm"/>
      <inkml:brushProperty name="height" value="0.025" units="cm"/>
    </inkml:brush>
  </inkml:definitions>
  <inkml:trace contextRef="#ctx0" brushRef="#br0">851 205 4164,'-11'7'8013,"-3"1"-7713,0 1 0,0 1-1,1 0 1,1 1 0,0 0 0,0 1 0,1 0 0,0 1-1,1 1 1,1-1 0,-13 25 0,10-1-302,2 0 0,-8 49 0,-12 45 168,-36 45 1542,36-103-853,-31 120-1,58-178-827,0-1 1,0 1 0,2 0 0,0 17 0,1-29-32,0 1 0,0-1 0,0 0 0,1 0 0,-1 0 0,1 0 0,0 0 0,0 0 0,0 0 1,0 0-1,1 0 0,-1-1 0,1 1 0,-1 0 0,1-1 0,0 1 0,0-1 0,0 0 0,1 0 0,-1 1 1,0-1-1,1-1 0,-1 1 0,1 0 0,5 2 0,7 0-8,0 1 1,0-2-1,1 0 1,-1-1-1,31 0 0,84-7 96,-112 4-55,103-8 60,463-20 30,332 55 153,519-49 358,-757 4-560,-483 27-57,284 47 0,-134 9 184,598 79 1539,-53-113-1363,-879-30-331,0 0 0,-1-1 1,1 0-1,-1-1 0,1 0 0,-1 0 0,0-1 0,0-1 0,0 0 0,15-8 0,-20 9 5,0 0 0,-1-1 0,1 0-1,-1 0 1,1 0 0,-1-1 0,-1 0 0,1 1 0,-1-1 0,0 0-1,0-1 1,0 1 0,0 0 0,-1-1 0,0 0 0,-1 1 0,1-1-1,-1 0 1,0 0 0,0-6 0,1-9 22,-2 0 0,-1 1 0,0-1 0,-1 0 0,-9-33 0,-38-98 72,33 107-159,1-1 1,-14-73-1,29 116 19,-6-39-2,-1 0 1,-18-53-1,20 82-2,0 0 0,-1 0 0,0 0 1,-1 1-1,0 0 0,-1 1 0,-1-1 0,0 2 1,0-1-1,-22-18 0,1 7 12,25 19-1,-1 0 1,1-1 0,-1 1-1,1-1 1,0-1-1,1 1 1,-1 0-1,1-1 1,0 0-1,0 0 1,0-1-1,1 1 1,0-1-1,0 1 1,0-1-1,1 0 1,-1 0-1,-1-10 1,3 2 32,-1 0 0,-1 0 1,-1 0-1,0 0 0,0 0 1,-13-25-1,11 30-2,1 0 0,-1 1-1,-1-1 1,0 2 0,0-1-1,-1 1 1,1 0 0,-2 0 0,1 1-1,-14-8 1,-11-3-27,-1 1-1,0 1 1,-1 2 0,-1 2 0,0 1-1,-68-9 1,-228-5-62,117 19 17,-608-28-126,415 7-69,-1 18 0,-509 55 1,-33 91 262,117-14 75,-5-63 492,472-65-266,-138 4-2119,431 5-1297,18-1-1548</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5:16.353"/>
    </inkml:context>
    <inkml:brush xml:id="br0">
      <inkml:brushProperty name="width" value="0.025" units="cm"/>
      <inkml:brushProperty name="height" value="0.025" units="cm"/>
    </inkml:brush>
  </inkml:definitions>
  <inkml:trace contextRef="#ctx0" brushRef="#br0">623 154 4324,'0'-7'2937,"-2"-17"7376,1 22-10040,0 0 0,0 0 0,-1 0 0,1 1 0,0-1 0,-1 0 0,1 1 0,-1-1 0,0 1 0,0 0 0,1-1 0,-1 1 0,-4-1 0,-2-3-27,0 1-1,0 0 1,0 1 0,-1 0-1,0 1 1,1-1-1,-1 2 1,0-1 0,-13 0-1,-93 3 539,54 2 172,37-2-820,0 2 0,0 1 1,-32 10-1,42-8-132,0-1 0,0 2 0,0 0 1,1 1-1,0 0 0,1 1 0,-1 0 0,2 1 0,-1 0 1,1 1-1,1 0 0,0 1 0,-11 17 0,19-25-8,1 0 0,-1-1 0,1 1-1,-1 0 1,1 0 0,1 0-1,-1 1 1,0-1 0,1 0-1,0 0 1,0 0 0,0 0 0,0 0-1,1 1 1,0-1 0,0 0-1,0 0 1,0 0 0,1 0-1,-1 0 1,1-1 0,0 1 0,0 0-1,0-1 1,1 0 0,-1 1-1,1-1 1,0 0 0,0 0-1,0 0 1,0-1 0,1 1 0,-1-1-1,0 1 1,6 1 0,21 11 17,1-1 0,0-2 1,0-1-1,2-2 0,-1-1 1,1-1-1,0-2 0,0-1 1,65-2-1,-84-4-12,0 0 0,0-1 0,-1-1 0,1 0 1,15-7-1,43-12-3,-58 20 4,13-1 34,46-16 1,-64 17-30,-1 0 0,0-1 0,0 0 0,0-1 0,-1 0 0,1 0 0,-1-1 0,0 1 0,8-10 0,-13 12 80,0 0 1,0 0 0,0 0 0,-1 0 0,1 0-1,-1 0 1,0 0 0,0 0 0,0 0-1,0-1 1,-1 1 0,1 0 0,-1-1 0,0 1-1,0 0 1,0-1 0,0 1 0,-1-1 0,1 1-1,-1 0 1,0 0 0,-2-6 0,1 3 24,-1-1 1,0 1-1,0 0 1,0 0-1,-1 0 1,0 1-1,0-1 1,0 1-1,-1 0 0,-7-7 1,-9-4 18,-7-7 98,-56-36 0,74 54-204,0-1 1,-1 1-1,0 1 1,0 0-1,0 1 1,0 0-1,0 0 1,-1 2-1,-22-2 0,20 3-6,1 2 0,-1 0 0,1 0-1,-1 1 1,1 1 0,-21 9 0,-17 4 15,49-16-236,-1 0 1,1 0-1,0 0 1,-1-1-1,1 1 0,-1-1 1,1 0-1,-1 1 1,1-1-1,-1 0 1,1 0-1,-1-1 0,1 1 1,-1-1-1,1 1 1,-1-1-1,1 0 0,-1 0 1,1 0-1,0 0 1,-3-1-1,3-1-425,-1 0-1,1-1 0,0 1 1,0 0-1,0-1 1,0 1-1,0-1 1,1 0-1,0 1 0,0-1 1,0 0-1,-1-6 1,-3-20-7728</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1.288"/>
    </inkml:context>
    <inkml:brush xml:id="br0">
      <inkml:brushProperty name="width" value="0.025" units="cm"/>
      <inkml:brushProperty name="height" value="0.025" units="cm"/>
    </inkml:brush>
  </inkml:definitions>
  <inkml:trace contextRef="#ctx0" brushRef="#br0">0 1 16143,'0'0'11755,"70"1"-11562,-49-1-161,1 0-1858,-2 0-2562,-5 7-2627</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5:47.427"/>
    </inkml:context>
    <inkml:brush xml:id="br0">
      <inkml:brushProperty name="width" value="0.025" units="cm"/>
      <inkml:brushProperty name="height" value="0.025" units="cm"/>
    </inkml:brush>
  </inkml:definitions>
  <inkml:trace contextRef="#ctx0" brushRef="#br0">1328 157 4516,'0'0'10682,"-17"-23"-5957,-39 20-2530,29 3-1167,0-1 0,-46-10 1,68 10-826,-27-7 456,-1 1 0,0 2 0,-48-2 1,56 7-563,0 0 0,0 1 0,0 2 1,0 1-1,1 0 0,-1 2 1,1 1-1,0 1 0,1 1 1,0 1-1,0 1 0,-35 23 1,-139 82 115,14-11 130,156-86-308,1 0 0,0 2 0,1 1 0,-28 32 0,47-47-35,0 0 0,0 0 0,1 0 0,0 1 0,1-1 0,0 1 0,0 0 0,0 1 0,1-1 0,1 0 0,-1 1 0,1 0 0,1 0 0,-1-1 0,2 1 0,-1 0 0,1 0 0,1 0 0,-1 0 0,1 0 0,1 0 0,0-1 0,0 1 0,1-1 0,0 1 0,0-1 0,1 0 0,0 0 0,5 8 0,28 27 14,2-2 0,1-2-1,3-1 1,71 49 0,-99-76-14,4 4 0,2-2 0,0 0 0,1-1 0,0-1 0,0-2 0,1 0 0,1-1 0,-1-1 0,1-1 0,0-1 0,1-2 0,-1 0 0,47-1 0,-40-4 10,-1 0 0,1-2-1,-1-1 1,0-1 0,0-2-1,-1-1 1,0-1-1,0-1 1,35-21 0,230-134 112,-242 131-96,-1-2-1,-2-3 0,59-60 1,-89 79 170,-2 0 0,0-1 0,-1-1 1,-1-1-1,19-41 0,-27 49-91,0 0 1,-2-1 0,0 1-1,0-1 1,-2 0-1,0-1 1,-1 1-1,-1 0 1,0-1-1,-3-20 1,0 27-106,-1 0 0,0 1 0,-1-1 0,0 1 0,-1 0 0,0 0 0,0 1 0,-1-1 0,-1 1 0,1 0 0,-10-8 0,0-1 0,-1 0 0,-1 2 0,-1 0 0,-21-13 0,18 15 10,-1 2 0,0 1 0,0 0 0,-1 2 0,-1 1 0,1 1 0,-49-8 0,7 8-210,-121 1 0,121 14-3649,55-6 1444,1 2 0,-1 0 0,-18 9 0,-10 12-9174</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3.412"/>
    </inkml:context>
    <inkml:brush xml:id="br0">
      <inkml:brushProperty name="width" value="0.025" units="cm"/>
      <inkml:brushProperty name="height" value="0.025" units="cm"/>
    </inkml:brush>
  </inkml:definitions>
  <inkml:trace contextRef="#ctx0" brushRef="#br0">1 110 11691,'0'0'3470,"7"-11"-2466,-2 4-824,0 0 1,0 1 0,1-1-1,-1 1 1,1 0 0,1 1-1,-1-1 1,1 1 0,0 0-1,0 1 1,1 0 0,11-5 0,2 3-126,0 1 1,0 1 0,1 1-1,-1 1 1,1 1 0,0 1-1,-1 0 1,1 2 0,0 0-1,-1 2 1,0 0 0,0 2-1,0 0 1,31 14 0,20 14 233,-1 3 0,107 76 1,-89-55 745,324 213-133,-369-237 667,-1 1 0,-2 2 0,-2 2 0,46 58 0,48 48-1652,235 172 359,-68-64 420,209 222 1183,-482-449-1896,2-2-1,1-1 1,43 25 0,-53-37-153,1 0-1,0-2 1,1 0 0,0-2 0,0 0 0,38 6 0,42-4-3860,2-7-3647,14-2-5397</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2.665"/>
    </inkml:context>
    <inkml:brush xml:id="br0">
      <inkml:brushProperty name="width" value="0.025" units="cm"/>
      <inkml:brushProperty name="height" value="0.025" units="cm"/>
    </inkml:brush>
  </inkml:definitions>
  <inkml:trace contextRef="#ctx0" brushRef="#br0">55 1 16400,'0'0'1057,"-2"13"-743,-18 86 284,10-54 157,1 1-1,-5 76 1,14-120-770,0 0-1,0 0 1,0 0 0,1-1 0,-1 1-1,0 0 1,1 0 0,0 0-1,-1 0 1,1-1 0,0 1 0,0 0-1,0 0 1,0-1 0,0 1 0,0-1-1,0 1 1,1-1 0,-1 1 0,0-1-1,3 2 1,4 4-1566,-7-5-645</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3.038"/>
    </inkml:context>
    <inkml:brush xml:id="br0">
      <inkml:brushProperty name="width" value="0.025" units="cm"/>
      <inkml:brushProperty name="height" value="0.025" units="cm"/>
    </inkml:brush>
  </inkml:definitions>
  <inkml:trace contextRef="#ctx0" brushRef="#br0">1 44 13869,'0'0'5990,"77"-12"-5350,-41 2-447,-3 1-129,2 4 32,-1 2-96,-5 2-513,-3 1-384,-6 0-832,-5 0-3172,-6-4-3074</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3.394"/>
    </inkml:context>
    <inkml:brush xml:id="br0">
      <inkml:brushProperty name="width" value="0.025" units="cm"/>
      <inkml:brushProperty name="height" value="0.025" units="cm"/>
    </inkml:brush>
  </inkml:definitions>
  <inkml:trace contextRef="#ctx0" brushRef="#br0">0 40 16624,'0'0'2979,"49"1"-1987,-16 2-351,10-1-417,4-2-160,4 0-96,1-2-2082,-3-16-2626,-6-7-8841</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6.196"/>
    </inkml:context>
    <inkml:brush xml:id="br0">
      <inkml:brushProperty name="width" value="0.025" units="cm"/>
      <inkml:brushProperty name="height" value="0.025" units="cm"/>
    </inkml:brush>
  </inkml:definitions>
  <inkml:trace contextRef="#ctx0" brushRef="#br0">30 69 12684,'0'0'4901,"1"-9"-2755,0-26-273,-4 22 184,-4 13-686,-4 13-709,9-3-619,-1 1 1,1-1-1,1 0 1,0 1-1,0 0 1,1-1-1,0 1 1,1-1-1,0 1 0,4 15 1,-4-22-19,0-1-1,1 1 1,-1 0 0,0-1 0,1 1-1,0-1 1,0 1 0,0-1 0,0 0-1,1 0 1,-1 0 0,1 0 0,5 4-1,-6-5 39,1-1 0,-1 0 0,1 0 0,-1 0 0,1 0 1,0-1-1,-1 1 0,1 0 0,0-1 0,-1 0 0,1 0 0,0 0 0,0 0 0,-1 0 0,1-1 0,0 1 0,-1-1 0,1 1 0,0-1 0,-1 0 0,1 0 0,2-2 0,-1 1 102,0 0 1,0-1-1,0 0 1,0 0-1,-1 0 1,1 0 0,-1-1-1,0 1 1,0-1-1,0 0 1,0 0-1,-1 0 1,0 0-1,1 0 1,-1 0-1,-1-1 1,1 1-1,-1-1 1,0 1-1,0-1 1,0 0 0,0 0-1,-1 1 1,0-1-1,0 0 1,0 0-1,-2-7 1,1 7-221,0 0 1,0 0 0,0 0 0,-1 1 0,0-1-1,1 0 1,-2 1 0,1-1 0,-1 1-1,1 0 1,-7-7 0,7 8-317,-1 1 0,0-1 1,0 1-1,1 0 0,-1 0 0,-1 0 0,1 0 0,0 1 1,0-1-1,-1 1 0,1 0 0,0 0 0,-1 0 1,1 0-1,-1 0 0,0 1 0,-4 0 0,3 0-5154</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6.903"/>
    </inkml:context>
    <inkml:brush xml:id="br0">
      <inkml:brushProperty name="width" value="0.025" units="cm"/>
      <inkml:brushProperty name="height" value="0.025" units="cm"/>
    </inkml:brush>
  </inkml:definitions>
  <inkml:trace contextRef="#ctx0" brushRef="#br0">0 65 2114,'0'0'20307,"80"-8"-19666,-31-6-513,0-1-32,-3 1-448,-10 5-1442,-9 5-929,-16 4-1088</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7.247"/>
    </inkml:context>
    <inkml:brush xml:id="br0">
      <inkml:brushProperty name="width" value="0.025" units="cm"/>
      <inkml:brushProperty name="height" value="0.025" units="cm"/>
    </inkml:brush>
  </inkml:definitions>
  <inkml:trace contextRef="#ctx0" brushRef="#br0">0 10 14157,'0'0'7720,"69"13"-6151,-28-13-352,1-5-832,3 0-321,-11 0-1377,-6 1-3140,-10 0-6085</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8.073"/>
    </inkml:context>
    <inkml:brush xml:id="br0">
      <inkml:brushProperty name="width" value="0.025" units="cm"/>
      <inkml:brushProperty name="height" value="0.025" units="cm"/>
    </inkml:brush>
  </inkml:definitions>
  <inkml:trace contextRef="#ctx0" brushRef="#br0">1 427 10890,'0'0'9492,"2"-8"-7939,4-9-1354,0 1 0,1 0 0,1 0 0,0 1 0,13-18 0,64-79 806,-33 46-775,-24 27-342,-18 23-52,1 0 0,1 1 0,27-27 0,-38 71-845,-7 12 1019,-2 1 1,-17 51-1,15-61-851,1 2 0,2-1-1,1 1 1,-3 47 0,12-67-1908,10-11-3113</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9.953"/>
    </inkml:context>
    <inkml:brush xml:id="br0">
      <inkml:brushProperty name="width" value="0.025" units="cm"/>
      <inkml:brushProperty name="height" value="0.025" units="cm"/>
    </inkml:brush>
  </inkml:definitions>
  <inkml:trace contextRef="#ctx0" brushRef="#br0">105 28 9449,'0'-1'108,"0"1"-1,-1 0 1,1-1 0,0 1 0,0 0-1,0-1 1,0 1 0,0 0-1,0-1 1,-1 1 0,1 0 0,0-1-1,0 1 1,-1 0 0,1-1-1,0 1 1,0 0 0,-1 0 0,1-1-1,0 1 1,-1 0 0,1 0 0,0 0-1,-1-1 1,1 1 0,0 0-1,-1 0 1,1 0 0,0 0 0,-1 0-1,1 0 1,0 0 0,-1 0-1,1 0 1,-1 0 0,1 0 0,0 0-1,-1 0 1,1 0 0,0 0 0,-1 0-1,1 0 1,0 0 0,-1 1-1,1-1 1,0 0 0,-1 0 0,1 0-1,0 1 1,-1-1 0,1 0-1,0 0 1,0 1 0,-1-1 0,1 0-1,0 1 1,0-1 0,-1 1 0,-19 16 428,11-4-344,1 1 1,0 0 0,1 1-1,0 0 1,1 0 0,1 0-1,0 0 1,1 1 0,1 0-1,-2 22 1,5-37-149,0 0-1,0 0 1,0 0-1,0 1 0,0-1 1,0 0-1,0 0 1,1 0-1,-1 0 1,0 1-1,1-1 1,-1 0-1,1 0 1,-1 0-1,1 0 0,-1 0 1,1 0-1,0 0 1,-1 0-1,1 0 1,0-1-1,0 1 1,0 0-1,0 0 1,0-1-1,0 1 0,0 0 1,0-1-1,0 1 1,0-1-1,0 0 1,0 1-1,0-1 1,0 0-1,1 1 1,-1-1-1,0 0 0,0 0 1,0 0-1,0 0 1,1 0-1,-1 0 1,2-1-1,1 0 179,1 0-1,0 0 1,0 0-1,-1-1 0,1 1 1,-1-1-1,1-1 1,-1 1-1,7-5 1,-1-1 133,0-1 0,-1-1 0,0 1 0,0-1 0,-1-1 0,0 0 1,7-13-1,-11 17-143,0 0 1,-1-1 0,0 0-1,0 1 1,-1-1 0,0 0-1,0 0 1,-1-1-1,0 1 1,0 0 0,-1 0-1,-1-14 1,1 21-207,0 0 0,0-1 0,0 1-1,-1 0 1,1 0 0,-1-1 0,1 1 0,-1 0 0,1 0 0,-1-1-1,0 1 1,1 0 0,-1 0 0,0 0 0,0 0 0,0 0 0,0 0 0,0 0-1,0 0 1,0 1 0,0-1 0,0 0 0,0 1 0,-1-1 0,1 1-1,0-1 1,0 1 0,-1-1 0,1 1 0,0 0 0,-1-1 0,1 1-1,0 0 1,-1 0 0,1 0 0,0 0 0,-1 1 0,1-1 0,0 0-1,-1 0 1,1 1 0,0-1 0,0 1 0,-1-1 0,-1 2 0,-2 0-119,0 0 0,0 1 0,0-1 0,0 1 0,0 0 0,0 1 0,1-1 0,-1 1 0,-4 5 1,4-2-440,0-1 0,1 1 0,0-1 0,-6 15 0,4 13-4376,8-25 60,12-7-1549</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1.629"/>
    </inkml:context>
    <inkml:brush xml:id="br0">
      <inkml:brushProperty name="width" value="0.025" units="cm"/>
      <inkml:brushProperty name="height" value="0.025" units="cm"/>
    </inkml:brush>
  </inkml:definitions>
  <inkml:trace contextRef="#ctx0" brushRef="#br0">80 438 14318,'1'12'4019,"1"5"-2596,0 0 0,1 1 0,10 28-1,-13-43-1265,1-1 0,0 1 0,0 0-1,1-1 1,-1 1 0,1-1 0,-1 1-1,1-1 1,0 0 0,0 0 0,0 0-1,0 0 1,0 0 0,0 0 0,5 2-1,-5-3-94,0-1 0,0 0-1,0 0 1,0 0 0,0 0 0,0 0-1,0 0 1,0 0 0,0-1-1,0 1 1,0-1 0,0 1 0,0-1-1,-1 0 1,1 0 0,0 0 0,0 0-1,0 0 1,-1 0 0,1 0-1,-1-1 1,1 1 0,-1-1 0,1 1-1,-1-1 1,2-2 0,5-6 156,-1-1 0,1 0 0,-2 0 0,1 0 0,-2-1 0,1 0 0,-2 0 0,1-1 0,-2 1 0,0-1 1,3-26-1,-2 4 127,-2-1 0,-2 0 1,-5-42-1,4 63-298,-1 0 0,-1 1 1,0-1-1,-1 0 0,-1 1 0,0 0 0,-1 0 0,0 1 1,-1 0-1,-1 0 0,-17-23 0,24 34-47,-1 0 0,1 1 0,-1-1 0,0 0 0,1 1 0,-1-1 0,0 1 0,0 0 0,0-1 0,0 1 0,0 0 0,0 0 0,0 1 0,-1-1 0,1 0 0,0 1 0,0-1 0,-1 1 0,1 0 0,0 0 0,-1 0 0,1 0 0,-3 0 0,2 1 0,0 0 0,0 1 0,0-1 0,0 1 0,0 0 0,0 0 0,1 0 0,-1 0 0,1 0 0,-1 1 0,1-1 0,0 1 0,0-1 0,-2 4 0,-7 12 0,1 0 0,1 1 0,0 0 0,-5 21 0,11-32 0,-19 67 0,21-69 0,0 0 0,0 0 0,0 0 0,1 0 0,0 0 0,0 0 0,0 0 0,1 0 0,0 0 0,2 8 0,-1-12 0,-1 0 0,1 0 0,0-1 0,0 1 0,-1-1 0,1 1 0,0-1 0,1 0 0,-1 0 0,0 0 0,0 0 0,0 0 0,1 0 0,-1 0 0,0-1 0,1 1 0,-1-1 0,1 0 0,-1 0 0,0 0 0,1 0 0,-1 0 0,4-1 0,61-6 0,-65 6 0,36-6 0,-21 3 0,0 0 0,0 2 0,0 0 0,0 1 0,21 1 0,-34 1 0,1-1 0,-1 1 0,0 0 0,0 0 0,0 0 0,0 1 0,0 0 0,0-1 0,-1 1 0,1 1 0,0-1 0,-1 0 0,0 1 0,1 0 0,-1 0 0,0 0 0,-1 0 0,1 0 0,0 1 0,-1-1 0,0 1 0,0 0 0,0-1 0,0 1 0,0 0 0,0 5 0,3 9-355,-1 0-1,-1 0 1,1 26 0,-4-29-524,2 0 0,0 0 0,0 0 0,2-1 0,7 22 1,-7-30-7610</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0.313"/>
    </inkml:context>
    <inkml:brush xml:id="br0">
      <inkml:brushProperty name="width" value="0.025" units="cm"/>
      <inkml:brushProperty name="height" value="0.025" units="cm"/>
    </inkml:brush>
  </inkml:definitions>
  <inkml:trace contextRef="#ctx0" brushRef="#br0">1 0 16528,'0'0'7687,"54"3"-23030</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0.641"/>
    </inkml:context>
    <inkml:brush xml:id="br0">
      <inkml:brushProperty name="width" value="0.025" units="cm"/>
      <inkml:brushProperty name="height" value="0.025" units="cm"/>
    </inkml:brush>
  </inkml:definitions>
  <inkml:trace contextRef="#ctx0" brushRef="#br0">94 29 15086,'0'0'6668,"-9"-1"-6358,6 0-303,1 1 1,-1 0-1,1-1 1,-1 1-1,1 0 1,-1 0-1,1 1 1,-1-1-1,1 0 1,-1 1-1,1 0 1,0-1-1,-1 1 1,1 0-1,0 0 1,-1 0 0,1 1-1,0-1 1,0 0-1,0 1 1,0 0-1,0-1 1,1 1-1,-1 0 1,0 0-1,1 0 1,-1 0-1,1 0 1,0 0-1,-1 0 1,1 1-1,0-1 1,1 0 0,-1 1-1,0-1 1,1 0-1,-1 1 1,1 3-1,-4 5 4,1 0 0,1 0-1,0 0 1,1 0 0,0 0-1,1 1 1,0-1 0,3 18-1,-3-27 5,1-1 1,-1 1-1,1-1 0,0 1 0,0-1 1,0 0-1,0 1 0,0-1 0,0 0 1,0 0-1,1 1 0,-1-1 0,0 0 1,1 0-1,-1-1 0,1 1 0,-1 0 1,1 0-1,-1-1 0,1 1 0,-1-1 0,1 1 1,0-1-1,-1 0 0,1 1 0,0-1 1,-1 0-1,1 0 0,0 0 0,-1-1 1,1 1-1,2-1 0,0 1 117,0-1 0,0 0 0,1 0 0,-1 0 0,0 0 0,0-1 0,0 0 0,0 0 0,0 0 0,-1 0 1,6-4-1,-3 0 26,-1 0-1,0 0 1,0 0 0,0 0 0,-1-1 0,0 0 0,0 0 0,-1 0 0,0 0 0,0-1 0,-1 1 0,0-1 0,0 0 0,-1 1 0,0-1 0,0 0 0,0 0 0,-1 0 0,-1 0 0,1 0 0,-3-8 0,3 14-159,-1 0 0,1 0 0,-1 1 0,1-1 0,-1 0 0,0 1 0,0-1 0,0 0 0,0 1 0,0 0 0,0-1 0,0 1 0,0-1 0,0 1 0,-1 0 0,1 0 0,-1 0-1,1 0 1,-1 0 0,1 0 0,-1 0 0,1 0 0,-1 1 0,0-1 0,0 1 0,1-1 0,-1 1 0,0-1 0,0 1 0,1 0 0,-1 0 0,0 0 0,0 0 0,0 0 0,-2 1 0,1 0-148,1 0 0,-1-1 1,1 1-1,-1 0 0,1 1 0,0-1 0,0 0 0,-1 1 1,1-1-1,0 1 0,0 0 0,0 0 0,1 0 0,-1 0 1,0 0-1,1 0 0,-1 0 0,1 0 0,0 0 0,0 1 1,-1-1-1,2 1 0,-2 4 0,-2 29-4123,12-15-2624,9-13-642</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013"/>
    </inkml:context>
    <inkml:brush xml:id="br0">
      <inkml:brushProperty name="width" value="0.025" units="cm"/>
      <inkml:brushProperty name="height" value="0.025" units="cm"/>
    </inkml:brush>
  </inkml:definitions>
  <inkml:trace contextRef="#ctx0" brushRef="#br0">134 94 5125,'0'0'14995,"-12"5"-14477,4 0-402,0-1 0,0 1-1,0 1 1,0-1 0,1 1-1,0 1 1,0-1 0,1 1-1,0 1 1,0-1 0,1 1-1,0 0 1,0 0-1,0 0 1,1 1 0,1 0-1,-6 17 1,8-21-69,-1 0-1,1 0 0,0 0 1,0 0-1,1 0 0,0 0 1,-1 0-1,2 0 0,-1 0 1,2 10-1,-1-14-43,-1 0 0,1 0 0,-1 0 0,1 0 0,0 1-1,-1-1 1,1 0 0,0 0 0,0-1 0,0 1 0,0 0 0,0 0-1,0 0 1,0 0 0,0-1 0,0 1 0,0-1 0,2 2 0,0-2 8,-1 1 0,1 0 0,0-1 1,0 0-1,0 0 0,-1 0 0,1 0 1,0 0-1,0-1 0,0 1 0,3-2 0,5-2 114,-1 0-1,0 0 0,0-1 0,0-1 0,-1 0 1,0 0-1,0-1 0,0 0 0,-1-1 0,0 1 1,13-18-1,-9 11 104,-1-1 1,-1 0 0,-1-1-1,0 0 1,0-1 0,8-26-1,-15 37-177,0-1-1,-1 0 1,1 0-1,-1 1 1,-1-1-1,1 0 1,-1 0-1,-1-7 1,1 12-49,-1 1 0,1 0 0,0-1 0,-1 1 0,1-1 0,-1 1 1,1 0-1,-1 0 0,0-1 0,1 1 0,-1 0 0,0 0 0,0 0 0,0 0 1,0 0-1,0 0 0,0 0 0,0 0 0,0 0 0,-1 0 0,1 1 0,0-1 1,0 0-1,-1 1 0,1-1 0,0 1 0,-1-1 0,1 1 0,0 0 0,-1 0 1,1-1-1,-1 1 0,1 0 0,-1 0 0,1 0 0,0 1 0,-1-1 0,1 0 0,-1 1 1,1-1-1,0 0 0,-1 1 0,1 0 0,-2 0 0,-4 2-16,-1 1 0,1 0 0,-1 0 0,1 1 0,0 0-1,1 0 1,-1 0 0,1 1 0,0 0 0,1 0 0,-7 9 0,-1 3 15,0 1 0,-20 40 1,30-55-17,1 1-1,0 0 1,0-1 0,0 1 0,0 0-1,1 0 1,-1 0 0,1 1 0,1-1-1,-1 0 1,1 0 0,0 0-1,0 6 1,1-10-56,-1 0 0,1 0-1,0-1 1,-1 1 0,1-1-1,0 1 1,0-1 0,0 1-1,-1-1 1,1 1 0,0-1 0,0 0-1,0 1 1,0-1 0,0 0-1,0 0 1,0 0 0,0 0-1,0 0 1,0 0 0,-1 0-1,1 0 1,0 0 0,0 0-1,0 0 1,0-1 0,0 1 0,0 0-1,0 0 1,0-1 0,1 0-1,29-13-1521,-14 2-1187,-1-1 1,18-18-1,0-3-8132</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353"/>
    </inkml:context>
    <inkml:brush xml:id="br0">
      <inkml:brushProperty name="width" value="0.025" units="cm"/>
      <inkml:brushProperty name="height" value="0.025" units="cm"/>
    </inkml:brush>
  </inkml:definitions>
  <inkml:trace contextRef="#ctx0" brushRef="#br0">66 74 14734,'0'0'7452,"-6"9"-7313,-4 9 72,0 0 0,-12 31 0,19-41-60,0 0-1,0 0 1,1 0-1,0 0 1,1 0 0,-1 0-1,2 0 1,-1 0-1,1 1 1,0-1-1,2 9 1,-2-16-124,1 0 0,-1-1 0,0 1 1,1-1-1,-1 1 0,0-1 0,1 1 0,-1-1 1,1 1-1,-1-1 0,1 0 0,-1 1 0,1-1 0,0 0 1,-1 1-1,1-1 0,-1 0 0,1 0 0,0 1 1,-1-1-1,1 0 0,0 0 0,-1 0 0,1 0 1,-1 0-1,1 0 0,0 0 0,-1 0 0,1 0 1,0 0-1,-1-1 0,1 1 0,0 0 0,-1 0 1,1 0-1,0-1 0,25-12 1406,-9-1-1103,0 0 0,-1-2 0,0 0 0,-1 0 0,-1-2 0,-1 0 0,-1 0 0,0-1 0,-1-1 0,9-24 1,-19 43-296,0-1 0,0 0 1,0 0-1,-1 0 0,1 0 1,-1 0-1,1 0 0,-1 0 1,0 0-1,1 0 0,-1 0 1,0 0-1,-1 0 0,1 0 1,0 0-1,-1 0 0,1 0 1,-1 0-1,1 0 1,-1 0-1,0 0 0,-1-2 1,1 3-25,-1 0 1,1 0-1,0 1 1,-1-1-1,1 0 1,-1 1-1,0-1 1,1 1-1,-1 0 1,1-1-1,-1 1 1,0 0-1,1 0 1,-1 0-1,1 0 1,-1 0-1,0 0 1,1 1-1,-1-1 1,-2 2-1,-7 1-22,1 0 0,1 1 0,-1 0 0,1 1 0,0 0 0,0 1 0,-10 7 0,-26 33-540,43-44 131,0 1 0,0 0-1,1-1 1,-1 1 0,1 0 0,-1 0 0,1 0-1,0 1 1,0-1 0,0 4 0,1-7 281,0 0 0,0 0 0,0 1 0,0-1 0,0 0 0,0 1 0,0-1 0,0 0 0,0 0 0,0 1 0,0-1 0,0 0 0,0 0 0,1 1 0,-1-1 0,0 0 0,0 0 0,0 1 1,0-1-1,1 0 0,-1 0 0,0 0 0,0 0 0,0 1 0,1-1 0,-1 0 0,0 0 0,0 0 0,1 0 0,-1 0 0,0 0 0,1 1 0,-1-1 0,0 0 0,0 0 0,1 0 0,-1 0 0,0 0 0,0 0 0,1 0 0,-1 0 0,0 0 0,1-1 0,-1 1 0,0 0 0,0 0 0,1 0 0,-1 0 1,0 0-1,0 0 0,1 0 0,-1-1 0,2 1-712,17-4-4941</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694"/>
    </inkml:context>
    <inkml:brush xml:id="br0">
      <inkml:brushProperty name="width" value="0.025" units="cm"/>
      <inkml:brushProperty name="height" value="0.025" units="cm"/>
    </inkml:brush>
  </inkml:definitions>
  <inkml:trace contextRef="#ctx0" brushRef="#br0">91 82 15695,'0'0'1206,"8"-8"198,-3 3-1155,33-36 1563,-35 38-1497,0 0-1,0 1 1,0-1-1,0 1 1,1 0 0,-1 0-1,1 0 1,-1 1-1,1-1 1,0 1-1,0 0 1,-1 0 0,7-1-1,-13 24 572,-7-4-625,-1 0-1,0 0 1,-2-1-1,-24 26 1,-3 4 22,20-22-20,13-18-132,0 1 0,1 0 0,0 0 0,1 1 0,-1 0 0,-6 16 0,12-24-127,0-1 1,-1 1 0,1-1 0,0 0-1,0 1 1,0-1 0,0 1 0,0-1-1,0 0 1,0 1 0,0-1 0,0 1-1,0-1 1,0 0 0,0 1 0,0-1-1,0 1 1,0-1 0,0 0 0,0 1-1,0-1 1,1 1 0,-1-1 0,0 0-1,0 1 1,0-1 0,1 0 0,-1 1-1,0-1 1,1 0 0,-1 1 0,0-1-1,1 0 1,-1 0 0,0 1 0,1-1-1,19 0 108,21-13 81,28-21-170,44-19-1284,-100 48-877,1 1 0,-1 0 0,23-3-1</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2.038"/>
    </inkml:context>
    <inkml:brush xml:id="br0">
      <inkml:brushProperty name="width" value="0.025" units="cm"/>
      <inkml:brushProperty name="height" value="0.025" units="cm"/>
    </inkml:brush>
  </inkml:definitions>
  <inkml:trace contextRef="#ctx0" brushRef="#br0">1 91 12332,'0'0'8135,"51"-20"-6277,-8 7-64,9-4-257,2 3-223,0 1-898,-4 5-384,-9 3 32,-10 4-1217,-11 1-673,-9 0-1121,-8 5-384,-3 2-1505,-14 1-5670</inkml:trace>
  <inkml:trace contextRef="#ctx0" brushRef="#br0" timeOffset="1">32 161 96,'0'0'27098,"95"-26"-25689,-39 7-928,2-1-353,-2 5-128,0-1-1121,-11 1-3460,-4-2-2978</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3.749"/>
    </inkml:context>
    <inkml:brush xml:id="br0">
      <inkml:brushProperty name="width" value="0.025" units="cm"/>
      <inkml:brushProperty name="height" value="0.025" units="cm"/>
    </inkml:brush>
  </inkml:definitions>
  <inkml:trace contextRef="#ctx0" brushRef="#br0">2 0 5926,'0'0'16154,"0"12"-16016,-1-6-130,0 9 13,1 1 0,1 0 0,0-1 0,0 1 0,2-1 0,0 1 0,8 22 1,6-2-182,14 34-2912,-23-21-5452,-8-35 3554</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076"/>
    </inkml:context>
    <inkml:brush xml:id="br0">
      <inkml:brushProperty name="width" value="0.025" units="cm"/>
      <inkml:brushProperty name="height" value="0.025" units="cm"/>
    </inkml:brush>
  </inkml:definitions>
  <inkml:trace contextRef="#ctx0" brushRef="#br0">1 92 11851,'0'0'7720,"48"10"-7016,-15-11-351,4-6-129,-1-3-160,-1 2 0,-4-2-64,-6 3-128,-2-3-1025,-5-3-481,-6-4-2370,-11-2-4227</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435"/>
    </inkml:context>
    <inkml:brush xml:id="br0">
      <inkml:brushProperty name="width" value="0.025" units="cm"/>
      <inkml:brushProperty name="height" value="0.025" units="cm"/>
    </inkml:brush>
  </inkml:definitions>
  <inkml:trace contextRef="#ctx0" brushRef="#br0">1 105 12043,'0'0'6599,"85"-12"-4966,-35-4-416,2-1-864,5 0-257,-3 5-641,-6 0-2081,-9 2-2563,-9 2-5798</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776"/>
    </inkml:context>
    <inkml:brush xml:id="br0">
      <inkml:brushProperty name="width" value="0.025" units="cm"/>
      <inkml:brushProperty name="height" value="0.025" units="cm"/>
    </inkml:brush>
  </inkml:definitions>
  <inkml:trace contextRef="#ctx0" brushRef="#br0">1 146 15310,'0'0'6097,"10"-7"-4976,191-127-758,-201 133-376,0 1 0,0 0 0,0-1 0,1 1 1,-1 0-1,0 0 0,1-1 0,-1 1 0,0 0 0,1 0 0,-1 0 0,0-1 1,1 1-1,-1 0 0,1 0 0,-1 0 0,0 0 0,1 0 0,-1 0 0,0 0 1,1 0-1,-1 0 0,1 0 0,-1 0 0,0 0 0,1 0 0,-1 0 0,1 0 1,-1 0-1,0 0 0,1 0 0,-1 1 0,0-1 0,1 0 0,-1 0 0,0 0 1,1 1-1,-1-1 0,0 0 0,1 0 0,-1 1 0,0-1 0,0 0 0,1 1 1,0 23-96,-16 39 319,12-55-248,-8 45-997,11-19-3489,4-29-308,9-5-3508</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2.383"/>
    </inkml:context>
    <inkml:brush xml:id="br0">
      <inkml:brushProperty name="width" value="0.025" units="cm"/>
      <inkml:brushProperty name="height" value="0.025" units="cm"/>
    </inkml:brush>
  </inkml:definitions>
  <inkml:trace contextRef="#ctx0" brushRef="#br0">111 137 10666,'4'-10'3614,"-1"0"-2706,18-49 4185,-13 13 2300,-8 46-7303,0-1 1,-1 1-1,1-1 0,0 1 0,0-1 1,0 1-1,0-1 0,0 1 0,-1-1 1,1 1-1,0-1 0,0 1 0,-1-1 1,1 1-1,0 0 0,-1-1 0,1 1 0,-1 0 1,1-1-1,0 1 0,-1 0 0,1-1 1,-1 1-1,1 0 0,-1 0 0,1-1 1,-1 1-1,1 0 0,-1 0 0,1 0 1,-1 0-1,1 0 0,-1 0 0,1 0 1,-1 0-1,1 0 0,-1 0 0,1 0 1,-1 0-1,1 0 0,-1 0 0,1 0 0,-1 1 1,1-1-1,-1 0 0,1 0 0,-1 0 1,1 1-1,-1-1 0,0 1 0,-26 15 364,15 0-451,0-1 1,1 2 0,1-1 0,0 2-1,1-1 1,1 1 0,1 0 0,1 1-1,-7 27 1,13-45-4,0-1 0,0 1 0,0-1 0,0 1 0,0-1 0,0 1 0,0-1 0,0 1 0,0-1 0,0 1 0,0-1 0,0 1 0,0-1 0,0 1 0,0-1 0,1 1 0,-1-1 0,0 0 0,0 1 0,1-1 0,-1 1 0,0-1 0,0 1 0,1-1 0,-1 0 0,0 1 0,1-1 0,-1 0 0,1 1 0,-1-1 0,0 0 0,1 1 0,20 0 0,28-14 0,-45 12 0,43-16-72,-24 8-21,0 1-1,1 0 1,-1 2-1,1 1 1,0 1-1,34-2 1,-57 6 89,0 0 1,0 0-1,0 0 1,0 1-1,-1-1 1,1 0-1,0 0 1,0 0-1,0 1 1,0-1-1,0 0 0,0 1 1,0-1-1,0 1 1,-1-1-1,1 1 1,0-1-1,0 1 1,-1 0-1,1-1 1,0 1-1,-1 0 0,1-1 1,-1 1-1,1 0 1,-1 0-1,1 0 1,0 1-1,-1 1 23,1 0 1,-1 0-1,0-1 0,0 1 0,0 0 0,0-1 1,0 1-1,0 0 0,-1 0 0,-1 3 0,-1 4 93,0 0 0,-1-1 0,-1 1-1,-8 14 1,-2-4-93,-1 0-1,0 0 0,-30 26 1,39-40-20,-1 1-1,1-1 1,-1 0 0,0-1 0,0 0 0,-1 0 0,0-1 0,0 0 0,0-1-1,0 0 1,0 0 0,-13 2 0,21-5-1,0-1 1,0 1-1,1 0 0,-1-1 1,0 1-1,0-1 0,1 1 1,-1-1-1,0 1 0,1-1 1,-1 0-1,0 1 0,1-1 1,-1 0-1,1 1 0,-1-1 0,1 0 1,0 0-1,-1 0 0,1 1 1,0-1-1,-1 0 0,1 0 1,0 0-1,0 0 0,0 0 1,0 1-1,0-1 0,0 0 1,0 0-1,0 0 0,0 0 1,0 0-1,1-1 0,3-37-793,6 3-2155,2 0-1,31-64 1,-2 3-3755,-14 21-844</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5.133"/>
    </inkml:context>
    <inkml:brush xml:id="br0">
      <inkml:brushProperty name="width" value="0.025" units="cm"/>
      <inkml:brushProperty name="height" value="0.025" units="cm"/>
    </inkml:brush>
  </inkml:definitions>
  <inkml:trace contextRef="#ctx0" brushRef="#br0">0 50 8264,'0'0'14734,"86"-4"-14222,-43-4-416,0-2-160,-4 3-1185,-7-1-1185,-11 1-801,-8 1-2210</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5.894"/>
    </inkml:context>
    <inkml:brush xml:id="br0">
      <inkml:brushProperty name="width" value="0.025" units="cm"/>
      <inkml:brushProperty name="height" value="0.025" units="cm"/>
    </inkml:brush>
  </inkml:definitions>
  <inkml:trace contextRef="#ctx0" brushRef="#br0">0 586 10666,'0'0'11600,"0"-8"-10607,1-1-811,0 0-1,0 0 1,1 0-1,1 0 1,-1 1-1,1-1 1,1 1-1,5-11 0,45-72 1028,-26 47-682,168-301 1219,-196 345-1756,0 0 1,0-1 0,0 1 0,0-1 0,0 1-1,0 0 1,0-1 0,0 1 0,1 0 0,-1-1-1,0 1 1,0-1 0,0 1 0,1 0 0,-1-1 0,0 1-1,0 0 1,1 0 0,-1-1 0,0 1 0,1 0-1,-1 0 1,0-1 0,1 1 0,-1 0 0,0 0-1,1 0 1,-1 0 0,1-1 0,-1 1 0,0 0 0,1 0-1,-1 0 1,1 0 0,-1 0 0,0 0 0,1 0-1,-1 0 1,1 0 0,-1 0 0,0 0 0,1 0-1,0 1 1,4 21-148,-5 50 234,0-58-36,-11 277 210,12-285-273,0-1 0,0 0 0,1 0 0,0 1 1,0-1-1,0 0 0,0 0 0,1-1 0,0 1 0,0 0 0,0-1 0,1 0 0,-1 0 0,1 0 0,0 0 0,5 3 0,24 14-6203,-31-21 3792</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6.252"/>
    </inkml:context>
    <inkml:brush xml:id="br0">
      <inkml:brushProperty name="width" value="0.025" units="cm"/>
      <inkml:brushProperty name="height" value="0.025" units="cm"/>
    </inkml:brush>
  </inkml:definitions>
  <inkml:trace contextRef="#ctx0" brushRef="#br0">1 109 12684,'0'0'10506,"48"-31"-9001,-5 15-63,8 1-930,4 1-352,-2 1-160,-2 8-1121,-10-3-2018,-5 2-3075</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7.576"/>
    </inkml:context>
    <inkml:brush xml:id="br0">
      <inkml:brushProperty name="width" value="0.025" units="cm"/>
      <inkml:brushProperty name="height" value="0.025" units="cm"/>
    </inkml:brush>
  </inkml:definitions>
  <inkml:trace contextRef="#ctx0" brushRef="#br0">77 0 9033,'0'0'10836,"2"4"-10697,-1-2-59,1 0 1,-1 0-1,1 0 0,0 0 0,-1 0 0,1 0 1,0-1-1,0 1 0,0-1 0,1 1 0,-1-1 1,0 0-1,0 0 0,1 0 0,3 1 0,45 9 494,7 1-438,-55-11-138,0 0 1,0 0-1,0 1 0,0-1 0,0 1 0,-1 0 0,1 0 0,0 0 0,-1 0 0,1 0 0,-1 1 1,0-1-1,0 1 0,3 4 0,-4-5 8,1 1 0,-1-1 0,0 1 0,0-1 0,0 1 0,0 0 0,-1-1 0,1 1 0,-1 0 0,1 0 0,-1-1 0,0 1 0,0 0 0,-1 0 0,1 0 0,0-1 0,-1 1 0,-1 5 0,0-3 87,-1-1 0,1 1 0,-1-1 0,0 1 1,0-1-1,0 0 0,-1 0 0,1 0 0,-7 4 0,-5 4 547,0-2 0,-1 0-1,0-1 1,-26 12 0,31-16-331,-1 0 1,1 0 0,-1-1-1,0-1 1,0 0 0,-1 0-1,-14 0 1,26-3-418,0-1 0,0 1 0,0-1 0,-1 1-1,1-1 1,0 1 0,0-1 0,0 0 0,0 1 0,1-1 0,-1 0 0,0 0 0,0 0 0,0 0 0,0 1 0,1-1 0,-1 0-1,1-1 1,-1 1 0,0 0 0,1 0 0,0 0 0,-1 0 0,1 0 0,0 0 0,-1-1 0,1 1 0,0 0 0,0 0 0,0 0-1,0-1 1,0 1 0,1-2 0,2-48-8718,-3 50 8643,11-47-14386</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7.918"/>
    </inkml:context>
    <inkml:brush xml:id="br0">
      <inkml:brushProperty name="width" value="0.025" units="cm"/>
      <inkml:brushProperty name="height" value="0.025" units="cm"/>
    </inkml:brush>
  </inkml:definitions>
  <inkml:trace contextRef="#ctx0" brushRef="#br0">1 0 15535,'0'0'6758,"48"5"-6662,-20-2-32,9-3-1441,0 0-2755,4-3-5157</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8.260"/>
    </inkml:context>
    <inkml:brush xml:id="br0">
      <inkml:brushProperty name="width" value="0.025" units="cm"/>
      <inkml:brushProperty name="height" value="0.025" units="cm"/>
    </inkml:brush>
  </inkml:definitions>
  <inkml:trace contextRef="#ctx0" brushRef="#br0">153 4 14061,'-13'14'1191,"-11"14"123,-36 50 1,53-67-1011,0 0 0,0 1 0,1 0 0,1 0 0,0 0 0,0 1 0,1-1 0,1 1 0,-3 24 0,6-35-292,-1 0 0,1 0 1,0-1-1,0 1 0,0 0 0,1 0 0,-1 0 0,0-1 0,1 1 0,-1 0 1,1-1-1,-1 1 0,1 0 0,0-1 0,0 1 0,0-1 0,0 1 1,0-1-1,0 1 0,0-1 0,0 0 0,0 1 0,1-1 0,-1 0 0,1 0 1,-1 0-1,1 0 0,-1 0 0,1 0 0,-1-1 0,1 1 0,0 0 0,-1-1 1,1 1-1,0-1 0,0 0 0,-1 0 0,1 1 0,0-1 0,3-1 1,1 1 61,0-1 1,0 1-1,1-2 1,-1 1 0,0-1-1,0 0 1,0 0 0,0 0-1,-1-1 1,9-5 0,-3 1 182,0-1 1,-1 0 0,0 0 0,-1-1-1,1 0 1,-2-1 0,1 0-1,-1-1 1,-1 1 0,0-1-1,0-1 1,-1 1 0,-1-1-1,0 0 1,-1-1 0,0 1 0,0-1-1,-2 0 1,1 0 0,-2 0-1,1-17 1,-2 28-236,0 1 1,0-1-1,0 1 1,0-1-1,-1 1 1,1-1-1,0 0 0,-1 1 1,1 0-1,-1-1 1,1 1-1,-1-1 1,0 1-1,0 0 0,1-1 1,-1 1-1,0 0 1,0 0-1,0 0 1,0 0-1,-1 0 0,1 0 1,0 0-1,0 0 1,-1 0-1,1 0 0,0 1 1,-1-1-1,1 0 1,-1 1-1,1-1 1,-1 1-1,1 0 0,-1 0 1,1-1-1,-1 1 1,1 0-1,-1 0 1,1 0-1,-1 1 0,0-1 1,1 0-1,-1 0 1,1 1-1,0-1 1,-4 2-1,-2 1-42,-1 0 1,1 0-1,0 0 0,-1 1 1,1 0-1,1 0 1,-12 10-1,12-9-258,0 1 1,0 0-1,1 0 1,0 1-1,0 0 1,-7 13-1,11-17-224,-1 0-1,1 1 0,0-1 0,0 0 1,0 1-1,1-1 0,-1 1 0,1-1 1,0 1-1,0-1 0,1 7 0,4-1-3372,9-5-1709</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9.010"/>
    </inkml:context>
    <inkml:brush xml:id="br0">
      <inkml:brushProperty name="width" value="0.025" units="cm"/>
      <inkml:brushProperty name="height" value="0.025" units="cm"/>
    </inkml:brush>
  </inkml:definitions>
  <inkml:trace contextRef="#ctx0" brushRef="#br0">128 45 17008,'0'0'6524,"-8"-2"-5937,6 1-574,-1 0 1,1 0 0,0 0-1,-1 1 1,1-1-1,-1 1 1,1 0-1,-1-1 1,1 1-1,-1 0 1,1 1 0,-1-1-1,1 0 1,-1 1-1,1-1 1,-1 1-1,1 0 1,0 0-1,-1 0 1,1 0 0,0 0-1,0 0 1,0 1-1,0-1 1,0 1-1,0-1 1,0 1 0,0 0-1,1 0 1,-1 0-1,0 0 1,1 0-1,0 0 1,0 0-1,-1 1 1,0 1 0,-4 8 45,0-1 1,1 1-1,0 0 1,1 0-1,0 0 1,1 1-1,1-1 1,-1 1 0,2 0-1,0-1 1,1 1-1,1 15 1,-1-26-11,-1 0 1,1 0-1,1-1 0,-1 1 1,0 0-1,0 0 1,1-1-1,-1 1 0,1 0 1,-1-1-1,1 1 1,0-1-1,0 1 0,-1-1 1,1 1-1,0-1 1,1 1-1,-1-1 0,0 0 1,0 1-1,0-1 1,1 0-1,-1 0 1,1 0-1,-1 0 0,1 0 1,-1-1-1,1 1 1,-1 0-1,1-1 0,0 1 1,-1-1-1,1 1 1,0-1-1,0 0 0,-1 0 1,1 0-1,0 0 1,0 0-1,-1 0 0,1 0 1,0 0-1,-1-1 1,1 1-1,2-2 0,4 0 141,-1-1-1,0 0 0,0 0 0,-1 0 0,1-1 0,-1 0 0,1-1 0,-1 1 1,7-8-1,-5 4-74,-1 0 1,0-1-1,-1 0 1,0 0-1,0 0 0,0 0 1,-2-1-1,1 0 1,-1 0-1,0-1 1,-1 1-1,-1-1 1,1 1-1,-2-1 1,1 0-1,-1 0 1,-1 0-1,-1-17 1,0 26-118,0 0 0,0-1 0,0 1 0,0 0 0,0 0 0,0 0 0,0-1 0,-1 1 1,1 1-1,-1-1 0,0 0 0,1 0 0,-1 0 0,0 1 0,0-1 0,0 1 0,0 0 0,0-1 0,0 1 1,-1 0-1,1 0 0,0 0 0,-1 1 0,1-1 0,0 1 0,-1-1 0,1 1 0,-1 0 0,1-1 1,-1 2-1,1-1 0,-4 0 0,3 0-186,-1 1 0,0-1 1,0 1-1,0-1 0,1 1 1,-1 0-1,1 1 0,-1-1 1,0 1-1,1-1 1,0 1-1,0 0 0,-1 0 1,1 1-1,0-1 0,1 1 1,-1-1-1,0 1 0,1 0 1,-3 3-1,2 0-810,1 0 0,0 0-1,0 0 1,0 0 0,1 0 0,-1 13 0,6 17-8361,7-19 454</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9.338"/>
    </inkml:context>
    <inkml:brush xml:id="br0">
      <inkml:brushProperty name="width" value="0.025" units="cm"/>
      <inkml:brushProperty name="height" value="0.025" units="cm"/>
    </inkml:brush>
  </inkml:definitions>
  <inkml:trace contextRef="#ctx0" brushRef="#br0">191 5 16400,'0'0'2071,"-12"0"294,5-1-2162,1 2 1,-1-1 0,1 1 0,0 0-1,-1 0 1,1 0 0,0 1-1,0 0 1,0 0 0,0 1-1,0 0 1,0 0 0,1 0 0,-1 1-1,1 0 1,0 0 0,0 0-1,-7 8 1,6-5-95,0 0-1,0 1 1,1-1-1,0 1 1,0 0-1,1 1 1,0-1-1,0 1 1,1-1 0,0 1-1,1 0 1,0 0-1,0 1 1,1-1-1,0 0 1,1 0-1,1 14 1,-1-21-85,1 0-1,-1 0 1,1 1 0,0-1-1,0 0 1,0 0 0,0 0 0,0 0-1,0 0 1,1-1 0,-1 1-1,1 0 1,-1 0 0,1-1 0,-1 1-1,1-1 1,0 0 0,0 1-1,0-1 1,0 0 0,0 0 0,0 0-1,0 0 1,0-1 0,0 1 0,1 0-1,-1-1 1,0 0 0,0 1-1,1-1 1,-1 0 0,0 0 0,1 0-1,2-1 1,1 0 97,1 1 0,-1-1 1,0 0-1,0-1 0,0 0 0,-1 0 1,1 0-1,0 0 0,-1-1 0,1 0 0,9-7 1,-8 4 14,-1-1 0,0 0 0,0 0 0,0 0 0,-1-1 0,0 0 1,0 0-1,-1 0 0,0 0 0,0-1 0,-1 0 0,0 0 0,-1 0 1,0 0-1,0 0 0,-1 0 0,0-1 0,0 1 0,-2-13 0,1 20-131,-1-1 0,1 0 1,-1 1-1,0-1 0,0 1 0,0-1 0,0 1 0,0-1 0,-1 1 0,1-1 0,-1 1 1,1 0-1,-1 0 0,0 0 0,0 0 0,0 0 0,0 0 0,0 1 0,0-1 0,-1 1 0,1-1 1,0 1-1,-1 0 0,1 0 0,-1 0 0,0 0 0,1 0 0,-1 1 0,0-1 0,1 1 0,-1 0 1,-3-1-1,4 1-195,-1 0 0,0 0 0,0 0 0,0 1 0,1-1 0,-1 1 0,0-1 0,0 1 0,1 0 0,-1 0 0,0 0 0,1 1 0,-5 2 0,5-3-239,1 0 0,-1 1 0,1-1-1,-1 1 1,1-1 0,0 1 0,0 0 0,0 0-1,0-1 1,0 1 0,0 0 0,0 0 0,0 0-1,1 0 1,-1 0 0,1 0 0,-1 0 0,1 0-1,0 1 1,0 1 0,0 9-5993</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0.597"/>
    </inkml:context>
    <inkml:brush xml:id="br0">
      <inkml:brushProperty name="width" value="0.025" units="cm"/>
      <inkml:brushProperty name="height" value="0.025" units="cm"/>
    </inkml:brush>
  </inkml:definitions>
  <inkml:trace contextRef="#ctx0" brushRef="#br0">238 56 18449,'1'-4'669,"0"0"0,0 0-1,0 0 1,-1 0 0,1 0-1,-1 0 1,0-8 0,0 12-589,-1-1 1,1 0-1,0 0 1,-1 0-1,1 0 1,0 1-1,-1-1 0,1 0 1,-1 0-1,1 1 1,-1-1-1,0 1 1,1-1-1,-1 0 1,0 1-1,1-1 1,-1 1-1,0-1 1,0 1-1,1-1 0,-1 1 1,0 0-1,0-1 1,0 1-1,0 0 1,1 0-1,-1 0 1,0 0-1,0 0 1,0 0-1,0 0 0,0 0 1,0 0-1,1 0 1,-1 0-1,0 0 1,0 0-1,0 1 1,0-1-1,-1 1 1,-5 1-68,1 1 0,-1 0 1,1 0-1,-1 1 0,1-1 1,0 2-1,0-1 0,1 0 1,-1 1-1,1 0 0,-5 7 1,-52 66 309,57-71-224,-9 13 291,1 1 0,-12 23 0,23-39-346,-1 0 1,1-1-1,0 1 1,0 0-1,1 1 1,-1-1-1,1 0 1,0 0-1,1 1 1,-1-1-1,1 0 1,0 1 0,0-1-1,1 0 1,0 1-1,1 5 1,0-9-24,-1 0-1,1 0 1,0 0 0,0 0 0,0 0 0,0-1 0,0 1 0,1-1 0,-1 1 0,0-1-1,1 0 1,-1 0 0,1 0 0,-1 0 0,1 0 0,-1 0 0,1-1 0,0 1 0,-1-1-1,1 0 1,0 0 0,2 0 0,62-4 310,-55 2-309,-1-1 0,0 0 0,0-1 0,0-1 0,0 1 0,12-9 0,-19 11-249,-1 1 1,1-2 0,-1 1 0,1 0 0,-1-1-1,0 1 1,0-1 0,0 0 0,-1 0 0,1 0 0,-1 0-1,1-1 1,-1 1 0,0-1 0,0 1 0,-1-1-1,1 0 1,-1 0 0,0 0 0,2-7 0,-3 10-46,0 0 0,0 0 0,0-1 0,-1 1 0,1 0 0,0 0 1,-1-1-1,1 1 0,0 0 0,-1 0 0,0 0 0,1 0 0,-1 0 0,0 0 0,1 0 1,-1 0-1,0 0 0,0 0 0,0 0 0,0 0 0,0 0 0,0 1 0,0-1 0,0 0 1,0 1-1,0-1 0,0 1 0,-2-1 0,-22-11-6967</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0.939"/>
    </inkml:context>
    <inkml:brush xml:id="br0">
      <inkml:brushProperty name="width" value="0.025" units="cm"/>
      <inkml:brushProperty name="height" value="0.025" units="cm"/>
    </inkml:brush>
  </inkml:definitions>
  <inkml:trace contextRef="#ctx0" brushRef="#br0">42 91 12172,'0'0'13036,"89"-41"-11691,-38 26-512,1 2-545,0 1-224,-10 6-384,-13 2-1346,-8 4-576,-15 0-673,-6 6 513,-6 6-993,-15 2-1442,-10-2-1376</inkml:trace>
  <inkml:trace contextRef="#ctx0" brushRef="#br0" timeOffset="1">0 126 11499,'0'0'10410,"74"6"-8841,-14-13-736,9-2-577,0-2-128,-5 2-384,-10 0-2755,-12-1-4548</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37.848"/>
    </inkml:context>
    <inkml:brush xml:id="br0">
      <inkml:brushProperty name="width" value="0.025" units="cm"/>
      <inkml:brushProperty name="height" value="0.025" units="cm"/>
    </inkml:brush>
  </inkml:definitions>
  <inkml:trace contextRef="#ctx0" brushRef="#br0">1 75 6726,'0'0'13063,"8"-1"-12112,45-11 436,-32 6-692,-1 2 1,2 0-1,28-2 1,10 6-359,-11 2-164,1-3 1,0-2-1,69-13 0,-117 15-165,35-7 193,45-5 0,-71 12-115,1 1 1,0 0 0,0 0 0,-1 1 0,1 1-1,0 0 1,-1 0 0,14 5 0,7 3 92,1-2-1,1-2 1,-1 0 0,1-3 0,0-1 0,51-3-1,-47 1 129,-17 2-292,0 1-1,0 0 0,0 2 0,0 0 0,-1 2 0,25 10 0,41 13 16,-31-17 41,0-2 0,1-2 1,73 1-1,170-19 231,-222 8-288,128 13-1,-106-4 19,24-5-2,136-13 0,-167 2-36,0 4 0,1 5 1,141 18-1,-140-4 52,0-3 0,1-5 0,0-4 0,153-15-1,64-2 452,63-9-396,176-23-85,-261 16 25,-174 14-32,126 0 0,-9 18 34,116 0 5,-19 6 299,-363 13 953,16-8-1607,-37 15-2434,-4-2-3588,-12 4-6761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021"/>
    </inkml:context>
    <inkml:brush xml:id="br0">
      <inkml:brushProperty name="width" value="0.025" units="cm"/>
      <inkml:brushProperty name="height" value="0.025" units="cm"/>
    </inkml:brush>
  </inkml:definitions>
  <inkml:trace contextRef="#ctx0" brushRef="#br0">1 59 8456,'1'-9'6796,"-1"1"-6645,1-19 5501,1 13-140,-2 32-3316,0 28-1943,-1 12 863,11 87-1,-8-128-963,1-1 0,0 1 0,2-1 0,0 1 0,1-1 0,0-1 0,1 1 0,1-1 0,17 25 0,-21-36-152,0 0 0,0 0 0,0 0 0,0-1 0,1 1 0,-1-1 0,1 0 0,0 0 0,0-1 0,5 3 0,-9-4 0,1-1 0,-1 0 0,0 1 0,0-1 0,0 0 0,0 1 0,1-1 0,-1 0 0,0 0 0,0 0 0,0 0 0,1 0 0,-1 0 0,0 0 0,0-1 0,0 1 0,1 0 0,-1-1 0,0 1 0,0-1 0,0 1 0,0-1 0,0 1 0,0-1 0,0 0 0,0 1 0,0-1 0,0 0 0,0 0 0,-1 0 0,1 0 0,0 0 0,0 0 0,-1 0 0,1 0 0,-1 0 0,1 0 0,-1 0 0,1 0 0,-1-1 0,0 1 0,0 0 0,1 0 0,-1 0 0,0-1 0,0 1 0,0 0 0,0 0 0,-1-2 0,1-5-10,0 0 1,0 1-1,-1-1 1,-1 0-1,1 0 0,-1 1 1,0-1-1,-1 1 1,0 0-1,0 0 0,-1 0 1,1 0-1,-2 0 0,-5-7 1,1 2-12,-2 0 1,0 1-1,0 0 1,-1 0-1,0 2 0,-16-11 1,14 13-67,15 12-137,27 14-432,32-6-1492,-46-12 626,0-1 0,0 0 0,0-1 0,28-4 0,-34 3 851,1 0 0,0 0 0,-1-1 0,1 0 0,-1-1 0,0 1 0,0-2 0,-1 1 0,1-1 0,-1 0 0,0-1 0,0 1 0,0-1 0,-1-1 0,9-11 0,-13 15 1246,-1 0 0,0 0-1,0 0 1,0-1-1,0 1 1,-1 0 0,1-1-1,-1 1 1,0 0 0,1-1-1,-2-4 1,1 7-380,0 0 1,0 0 0,0 1 0,0-1 0,0 0-1,0 0 1,0 1 0,0-1 0,0 0-1,-1 0 1,1 1 0,0-1 0,-1 0 0,1 1-1,0-1 1,-1 0 0,1 1 0,-1-1-1,1 0 1,-1 1 0,1-1 0,-1 1 0,1-1-1,-1 1 1,0-1 0,1 1 0,-1 0-1,0-1 1,1 1 0,-1 0 0,0-1 0,1 1-1,-1 0 1,0 0 0,0 0 0,1-1-1,-1 1 1,0 0 0,0 0 0,1 0 0,-1 0-1,0 0 1,0 1 0,1-1 0,-1 0-1,0 0 1,0 0 0,1 1 0,-1-1-1,0 0 1,1 1 0,-1-1 0,0 1 0,-2 2 4,0-1 0,0 1 1,0 0-1,0 0 0,1 0 1,0 1-1,-1-1 1,1 0-1,1 1 0,-1 0 1,0-1-1,1 1 0,-2 5 1,-12 53 789,13-54-935,0 1 0,1 0-1,1-1 1,-1 1 0,1 0 0,3 16-1,-3-24-50,0 0-1,1 1 1,-1-1 0,0 0-1,1 0 1,-1 0 0,1 1-1,0-1 1,-1 0-1,1 0 1,0 0 0,0 0-1,-1 0 1,1 0-1,0 0 1,0 0 0,0-1-1,0 1 1,0 0-1,0-1 1,2 2 0,-1-2-3,0 0 0,0 0 1,0 1-1,0-1 0,1-1 0,-1 1 1,0 0-1,0 0 0,0-1 1,0 1-1,0-1 0,0 0 0,0 0 1,0 0-1,0 0 0,0 0 1,2-2-1,3-1-1,-1-1 0,1 0 0,-1-1 0,0 0 0,-1 0 0,1 0 0,-1 0 0,0-1 0,-1 0 0,0 0 0,0 0 0,0 0 0,4-13 0,1-9 0,-1 0 0,6-39 0,-11 51 0,-3 17 0,0 0 0,0 1 0,0-1 0,0 0 0,0 0 0,0 0 0,0 0 0,0 0 0,0 0 0,0 0 0,0 0 0,0 0 0,0 0 0,1 0 0,-1 0 0,0 1 0,0-1 0,0 0 0,0 0 0,0 0 0,0 0 0,0 0 0,0 0 0,0 0 0,1 0 0,-1 0 0,0 0 0,0 0 0,0 0 0,0 0 0,0 0 0,0 0 0,0 0 0,0 0 0,1 0 0,-1 0 0,0 0 0,0-1 0,0 1 0,0 0 0,0 0 0,5 22 0,2 31 0,-6-19 17,6 45 10,-6-73-47,0-1-1,0 1 1,1-1-1,-1 0 0,1 0 1,1 1-1,-1-2 1,1 1-1,-1 0 0,2 0 1,4 5-1,-7-9-95,0 0-1,0 0 1,0 0-1,0 0 1,0 0-1,1 0 1,-1 0-1,0-1 1,1 1 0,-1 0-1,0-1 1,1 1-1,-1-1 1,1 0-1,-1 1 1,1-1-1,-1 0 1,1 0-1,-1 0 1,1 0-1,-1 0 1,1 0 0,-1-1-1,1 1 1,-1 0-1,1-1 1,-1 1-1,1-1 1,-1 1-1,0-1 1,1 0-1,-1 0 1,0 0 0,0 1-1,1-1 1,-1 0-1,0 0 1,0-1-1,0 1 1,1-2-1,4-4-664,-2 1 0,1 0-1,-1-1 1,0 0-1,0 0 1,3-11 0,-2 3-1387,-1 0 1,0-1 0,-1 0-1,1-18 1,-2-24-4960</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1.875"/>
    </inkml:context>
    <inkml:brush xml:id="br0">
      <inkml:brushProperty name="width" value="0.025" units="cm"/>
      <inkml:brushProperty name="height" value="0.025" units="cm"/>
    </inkml:brush>
  </inkml:definitions>
  <inkml:trace contextRef="#ctx0" brushRef="#br0">0 466 12684,'0'0'11622,"13"-14"-9647,31-33-918,124-141 212,-141 155-1129,-2-1 0,-1-1 0,-2-2 1,18-41-1,-47 100-280,0 1 1,-5 34-1,3-14 169,0-4-18,2 2-1,1-1 1,2 0 0,2 1-1,4 43 1,-2-83-42,0 1 0,0 0-1,0 0 1,1-1 0,-1 1 0,1 0-1,-1-1 1,1 1 0,0-1 0,0 1-1,0 0 1,0-1 0,0 0 0,0 1-1,0-1 1,0 0 0,0 1 0,1-1-1,-1 0 1,0 0 0,1 0 0,-1 0-1,1 0 1,-1-1 0,3 2 0,26 3-4138,-29-5 4031,-1 0 0,0 0-1,0 0 1,1 0-1,-1 0 1,0 0 0,1 0-1,-1 0 1,0 0-1,0 0 1,1 0 0,-1 0-1,0 0 1,1 0 0,-1 0-1,0 0 1,0 0-1,1 0 1,-1-1 0,0 1-1,0 0 1,1 0-1,-1 0 1,0 0 0,0-1-1,1 1 1,-1 0 0,0 0-1,0 0 1,0-1-1,0 1 1,1 0 0,-1 0-1,0-1 1,0 1-1,0 0 1,0-1 0,0 1-1,0 0 1,0 0-1,0-1 1,0 1 0,0 0-1,0-1 1,0 1 0,0 0-1,0 0 1,0-1-1,0 1 1,0 0 0,0-1-1,0-10-5744</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220"/>
    </inkml:context>
    <inkml:brush xml:id="br0">
      <inkml:brushProperty name="width" value="0.025" units="cm"/>
      <inkml:brushProperty name="height" value="0.025" units="cm"/>
    </inkml:brush>
  </inkml:definitions>
  <inkml:trace contextRef="#ctx0" brushRef="#br0">1 101 14798,'0'0'10314,"5"-54"-9289,23 39-577,5 4-352,8 0-32,3 5-64,5 3-1697,-10 3-2403,-4 0-2242</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546"/>
    </inkml:context>
    <inkml:brush xml:id="br0">
      <inkml:brushProperty name="width" value="0.025" units="cm"/>
      <inkml:brushProperty name="height" value="0.025" units="cm"/>
    </inkml:brush>
  </inkml:definitions>
  <inkml:trace contextRef="#ctx0" brushRef="#br0">1 12 11691,'0'0'6748,"9"-1"-4773,12-2-1068,-11 1-532,1 0-1,-1 0 0,1 1 1,0 0-1,0 1 0,-1 1 0,1-1 1,12 4-1,-22-4-315,0 1-1,1 0 1,-1 0-1,0 0 1,0 0-1,0 1 1,0-1 0,0 0-1,-1 0 1,1 1-1,0-1 1,-1 0-1,1 1 1,0-1 0,-1 1-1,0-1 1,1 1-1,-1-1 1,0 1-1,0-1 1,0 1-1,0-1 1,0 1 0,0-1-1,0 1 1,0-1-1,-1 1 1,1-1-1,0 0 1,-1 1 0,-1 2-1,-20 44 2216,-7-9-974,21-30-1202,1 0 0,0 0 0,0 1 0,1 0 0,0 1 0,0-1 0,1 1 0,1 0 0,-6 20-1,10-30-101,1 0 0,-1 0-1,0 0 1,1 0 0,-1 0 0,1 0-1,-1 0 1,1 0 0,-1 0-1,1 0 1,-1 0 0,1 0-1,0 0 1,0-1 0,-1 1-1,1 0 1,0 0 0,0-1-1,0 1 1,0-1 0,0 1-1,0-1 1,0 1 0,0-1-1,0 1 1,0-1 0,0 0-1,0 0 1,0 0 0,0 1-1,1-1 1,-1 0 0,0 0-1,0-1 1,0 1 0,2 0 0,47-4-242,-30 0-478,-1 0 0,31-12 0,9-7-3884,-5 1-2028</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919"/>
    </inkml:context>
    <inkml:brush xml:id="br0">
      <inkml:brushProperty name="width" value="0.025" units="cm"/>
      <inkml:brushProperty name="height" value="0.025" units="cm"/>
    </inkml:brush>
  </inkml:definitions>
  <inkml:trace contextRef="#ctx0" brushRef="#br0">0 85 15471,'0'0'11018,"68"-33"-10377,-22 18-289,4 1-288,3 2-320,-8 3-1954,-6 7-1378,-15 2-768,-12 0-1633</inkml:trace>
  <inkml:trace contextRef="#ctx0" brushRef="#br0" timeOffset="0.5">101 159 12460,'0'0'13645,"92"27"-13069,-38-40-480,-3-3-608,-2-2-3748,-6-4-5702</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3.527"/>
    </inkml:context>
    <inkml:brush xml:id="br0">
      <inkml:brushProperty name="width" value="0.025" units="cm"/>
      <inkml:brushProperty name="height" value="0.025" units="cm"/>
    </inkml:brush>
  </inkml:definitions>
  <inkml:trace contextRef="#ctx0" brushRef="#br0">0 0 4644,'0'0'-384</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166"/>
    </inkml:context>
    <inkml:brush xml:id="br0">
      <inkml:brushProperty name="width" value="0.025" units="cm"/>
      <inkml:brushProperty name="height" value="0.025" units="cm"/>
    </inkml:brush>
  </inkml:definitions>
  <inkml:trace contextRef="#ctx0" brushRef="#br0">189 60 13068,'0'0'3743,"-1"-8"-450,1 7-3191,-10-35 2957,9 35-3002,1 0-1,-1 0 1,0 0 0,0 0-1,0 0 1,0 0 0,0 0-1,0 0 1,0 0-1,0 1 1,0-1 0,0 0-1,0 1 1,-1-1 0,1 1-1,0-1 1,0 1-1,-1 0 1,1-1 0,0 1-1,0 0 1,-1 0 0,1 0-1,0 0 1,-1 0 0,1 0-1,0 1 1,-1-1-1,1 0 1,0 0 0,0 1-1,-1-1 1,1 1 0,0 0-1,-2 0 1,-1 2-59,-1 0 0,1 0-1,0 0 1,0 1 0,0-1 0,0 1 0,0 0 0,1 0 0,0 1-1,0-1 1,-4 9 0,-27 58-27,30-63 25,-8 21 160,-13 49 0,22-67-53,0 0 0,1 1 1,1-1-1,0 1 0,0-1 0,1 1 0,3 20 0,-2-30-82,-1-1-1,1 1 0,-1-1 1,1 1-1,-1-1 1,1 1-1,0-1 0,0 0 1,0 1-1,0-1 1,0 0-1,0 1 0,0-1 1,0 0-1,0 0 0,1 0 1,-1 0-1,0 0 1,1-1-1,-1 1 0,2 1 1,2-1 87,-1 0 0,0 1 0,0-2 0,1 1 0,-1 0 0,0-1 0,9 0 0,-4 0 88,0-1-1,0-1 1,0 1-1,0-1 1,0-1 0,-1 0-1,12-5 1,-10 2-47,0 0 1,-1 0-1,1-1 1,-2-1-1,1 1 0,-1-2 1,0 1-1,8-12 1,-13 15-45,1-1 1,-1 0-1,0 0 1,0 0-1,0 0 1,-1 0-1,0 0 0,0 0 1,-1-1-1,1 1 1,-2-1-1,1 0 1,-1 1-1,0-1 0,-1-11 1,0 16-97,1 0 0,-1 0 0,0 0 1,0 0-1,0 1 0,-1-1 0,1 0 0,0 0 1,-1 1-1,1-1 0,-1 1 0,1-1 0,-1 1 1,0 0-1,1 0 0,-1 0 0,0 0 0,0 0 1,0 0-1,0 0 0,0 0 0,0 1 0,0-1 1,0 1-1,0 0 0,0-1 0,-1 1 0,1 0 1,0 0-1,0 0 0,-3 1 0,-1-1-33,-1 0-1,1 1 0,0 0 1,-1 0-1,1 0 0,0 1 1,0 0-1,0 0 1,-10 6-1,8-3-41,1 0-1,1 1 1,-1 0-1,1 0 1,0 1 0,-6 8-1,10-12-122,0-1 0,0 1 0,1 0 0,-1-1 0,1 1-1,-1 0 1,1 0 0,0 0 0,0 0 0,0 0 0,1 0 0,-1 0 0,1 1 0,0-1-1,-1 0 1,1 0 0,1 0 0,-1 1 0,0-1 0,3 6 0,-2-7-67,1 0 0,0-1 1,0 1-1,0 0 1,0-1-1,0 1 0,0-1 1,0 0-1,1 1 0,-1-1 1,1 0-1,-1-1 0,0 1 1,1 0-1,0-1 1,-1 1-1,1-1 0,-1 0 1,1 0-1,-1 0 0,5-1 1,60-5-4910,-20-10-99</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554"/>
    </inkml:context>
    <inkml:brush xml:id="br0">
      <inkml:brushProperty name="width" value="0.025" units="cm"/>
      <inkml:brushProperty name="height" value="0.025" units="cm"/>
    </inkml:brush>
  </inkml:definitions>
  <inkml:trace contextRef="#ctx0" brushRef="#br0">202 2 13036,'0'0'3299,"-12"-1"-875,4 1-2180,1-1 0,-1 1-1,1 1 1,0-1 0,-1 1 0,1 1 0,0-1-1,-1 1 1,1 1 0,0-1 0,1 1 0,-1 0-1,0 1 1,1-1 0,0 1 0,0 1-1,0-1 1,0 1 0,1 0 0,-8 9 0,8-8-163,1 0 0,0 0 0,0 1 0,0 0 0,1 0 1,0 0-1,0 0 0,1 0 0,0 1 0,0-1 0,0 1 1,1-1-1,0 1 0,1 8 0,0-13-72,0 0-1,1 0 1,-1 1 0,1-1 0,0 0-1,0 0 1,0 0 0,0 0-1,1 0 1,-1 0 0,1 0-1,0 0 1,0 0 0,0-1-1,0 1 1,0-1 0,0 0-1,1 1 1,-1-1 0,1 0-1,0 0 1,-1-1 0,1 1-1,0-1 1,0 1 0,0-1 0,0 0-1,0 0 1,1 0 0,-1 0-1,0-1 1,0 1 0,1-1-1,4 0 1,-1 0 122,0 0-1,0 0 1,0-1 0,0 0-1,0 0 1,0 0 0,0-1-1,0 0 1,0-1 0,-1 0-1,1 0 1,-1 0-1,0-1 1,0 1 0,0-1-1,0-1 1,-1 1 0,0-1-1,0 0 1,0-1 0,0 1-1,-1-1 1,0 0 0,0 0-1,0 0 1,-1 0 0,0-1-1,0 1 1,-1-1 0,0 0-1,0 0 1,0 0-1,-1 0 1,0 0 0,-1 0-1,1 0 1,-2-10 0,1 14-101,-1 0 0,0 0-1,0 0 1,0 0 0,0 0 0,0 0 0,-1 1 0,1-1 0,-1 0 0,0 0 0,0 1-1,0 0 1,0-1 0,0 1 0,0 0 0,-1 0 0,1 0 0,-1 0 0,1 0 0,-1 1-1,0-1 1,0 1 0,0-1 0,-5 0 0,4 0-102,0 1 0,-1-1 0,1 1 0,-1 0 0,1 0 0,0 1 0,-1 0 0,0-1-1,1 2 1,-1-1 0,1 0 0,-1 1 0,1 0 0,0 0 0,-1 0 0,1 0 0,-6 3 0,9-3-104,-1 0 1,1 0 0,0 0-1,0 0 1,-1 0-1,1 0 1,0 1 0,0-1-1,0 0 1,0 0-1,1 1 1,-1-1 0,0 1-1,0-1 1,1 1-1,-1-1 1,1 1 0,-1-1-1,1 1 1,0-1-1,0 1 1,-1 0 0,1-1-1,0 1 1,0-1-1,1 1 1,-1 0 0,0-1-1,1 1 1,-1-1-1,0 1 1,1-1 0,0 1-1,-1-1 1,2 3-1,0 0-554,1 0-1,-1-1 1,1 1-1,-1-1 1,1 1-1,0-1 1,0 0-1,0 0 1,1 0-1,-1 0 0,7 4 1,15 3-4459</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896"/>
    </inkml:context>
    <inkml:brush xml:id="br0">
      <inkml:brushProperty name="width" value="0.025" units="cm"/>
      <inkml:brushProperty name="height" value="0.025" units="cm"/>
    </inkml:brush>
  </inkml:definitions>
  <inkml:trace contextRef="#ctx0" brushRef="#br0">149 67 9065,'0'0'14637,"-10"-7"-13078,6 4-1472,1 0 11,0 0-1,-1 1 1,1 0-1,-1 0 0,1 0 1,-1 0-1,0 0 0,0 1 1,-4-1-1,6 1-60,0 1 1,-1 0-1,1 1 0,0-1 0,0 0 0,0 1 1,-1-1-1,1 1 0,0 0 0,0-1 1,0 1-1,0 0 0,0 1 0,0-1 0,0 0 1,0 0-1,1 1 0,-1-1 0,0 1 0,1-1 1,-1 1-1,1 0 0,0 0 0,-2 2 0,-3 5-9,0 1-1,1-1 0,0 1 0,1 0 0,0 0 0,0 0 0,1 1 0,0-1 0,1 1 0,0 0 0,1-1 0,0 1 0,2 15 0,-1-24-20,0 0 0,0 0 0,0 0 0,1 0-1,-1 0 1,1 0 0,-1 0 0,1 0-1,0 0 1,0-1 0,0 1 0,0 0-1,0 0 1,0-1 0,1 1 0,-1-1 0,0 1-1,1-1 1,-1 1 0,1-1 0,0 0-1,-1 0 1,1 0 0,0 0 0,0 0-1,0 0 1,-1 0 0,1-1 0,0 1-1,0-1 1,0 1 0,0-1 0,0 0 0,4 0-1,-2 0 39,1 0 0,-1 0-1,1 0 1,0-1 0,-1 0 0,1 0-1,-1 0 1,1 0 0,-1-1-1,0 1 1,0-1 0,0-1 0,0 1-1,7-5 1,-4 0 100,0 0 1,-1 0-1,0-1 1,-1 0-1,1 0 1,-2 0-1,1 0 1,-1-1-1,0 0 1,-1 0-1,0 0 1,0 0-1,-1 0 1,0-1-1,-1 1 1,0-1-1,-1 1 0,0-1 1,-1-11-1,1 18-132,0 0 0,-1 1-1,1-1 1,-1 1-1,1-1 1,-1 1-1,0-1 1,0 1-1,0 0 1,0-1-1,-1 1 1,1 0-1,0 0 1,-1 0 0,0 0-1,1 0 1,-1 0-1,0 0 1,0 1-1,0-1 1,0 1-1,-1-1 1,1 1-1,0 0 1,0 0 0,-1 0-1,1 0 1,-1 0-1,1 0 1,-5 0-1,3 0-92,1 1 1,-1 0-1,1 0 0,-1 0 0,1 0 0,-1 1 1,1-1-1,-1 1 0,1 0 0,0 0 0,-1 0 1,1 0-1,0 0 0,0 1 0,0 0 0,0-1 1,0 1-1,0 0 0,0 1 0,1-1 0,-1 0 1,-3 5-1,2-1-501,1 0 1,0-1 0,0 1 0,0 1 0,1-1-1,0 0 1,-3 11 0,5-15 183,-1 0 0,1 0 1,-1-1-1,1 1 0,0 0 0,0 0 0,0 0 1,0 0-1,0 0 0,0-1 0,0 1 0,1 0 1,-1 0-1,1 0 0,-1 0 0,1-1 0,0 1 1,0 0-1,0-1 0,0 1 0,0-1 1,0 1-1,0-1 0,0 1 0,0-1 0,1 0 1,-1 1-1,1-1 0,-1 0 0,1 0 0,2 1 1,16 4-7302</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283"/>
    </inkml:context>
    <inkml:brush xml:id="br0">
      <inkml:brushProperty name="width" value="0.025" units="cm"/>
      <inkml:brushProperty name="height" value="0.025" units="cm"/>
    </inkml:brush>
  </inkml:definitions>
  <inkml:trace contextRef="#ctx0" brushRef="#br0">221 18 9065,'0'0'12929,"-9"-2"-11674,3 1-1086,0 0 1,0 0-1,-1 0 1,1 0 0,-1 1-1,1 0 1,0 1-1,-1-1 1,1 1-1,0 1 1,-1-1 0,1 1-1,0 0 1,0 0-1,0 1 1,-7 4-1,5-2-34,1-1 1,0 1-1,1 0 0,-1 1 0,1 0 0,0 0 0,0 0 0,1 1 0,0 0 0,0 0 0,1 0 0,0 0 0,0 1 1,0 0-1,1 0 0,0 0 0,1 0 0,0 0 0,0 1 0,1-1 0,0 0 0,0 13 0,1-20-129,0 1 0,1-1 0,-1 0 0,0 1 0,1-1 1,-1 1-1,1-1 0,-1 0 0,1 0 0,-1 1 0,1-1 0,0 0 0,0 0 0,0 0 0,0 1 0,0-1 0,0 0 0,0 0 0,0-1 0,0 1 0,0 0 0,0 0 0,3 0 0,-1 1 18,1-1 1,0 0-1,-1 0 1,1 0-1,0 0 1,0-1-1,0 0 0,7 0 1,-3 0 13,0-1-1,0 0 1,0 0 0,0-1 0,0 0 0,0-1-1,0 0 1,8-4 0,-8 1 55,1-1 0,-1 1 0,0-2 0,0 1 0,-1-1 0,0 0 0,0-1-1,9-15 1,-13 19-6,0 0 0,0-1-1,-1 1 1,0-1 0,0 1 0,0-1-1,0 0 1,-1 1 0,0-1-1,0 0 1,-1 0 0,1 0-1,-1 0 1,-1 0 0,1 0 0,-1 0-1,-2-8 1,2 13-111,0-1 0,0 0-1,0 1 1,0-1 0,0 1 0,-1 0 0,1-1-1,-1 1 1,1 0 0,-1 0 0,1-1 0,-1 1 0,1 0-1,-1 1 1,0-1 0,0 0 0,1 0 0,-1 1-1,0-1 1,-3 1 0,4-1-163,-1 1-1,1 0 0,0-1 1,0 1-1,0 0 1,0 0-1,0 0 0,0 0 1,0 0-1,-1 0 1,1 1-1,0-1 0,0 0 1,0 1-1,0-1 1,0 0-1,0 1 1,0-1-1,0 1 0,0-1 1,0 1-1,0 0 1,0 0-1,1-1 0,-1 1 1,0 0-1,0 0 1,1 0-1,-1 0 0,0 0 1,1-1-1,-1 1 1,1 0-1,-1 3 1,-2 27-8558,3-18 2024</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640"/>
    </inkml:context>
    <inkml:brush xml:id="br0">
      <inkml:brushProperty name="width" value="0.025" units="cm"/>
      <inkml:brushProperty name="height" value="0.025" units="cm"/>
    </inkml:brush>
  </inkml:definitions>
  <inkml:trace contextRef="#ctx0" brushRef="#br0">156 0 13837,'0'0'13789,"-6"8"-13575,-37 48 210,-22 29 340,59-76-614,0 0 1,1 1-1,0 0 0,0 0 1,1 0-1,0 1 1,-2 10-1,6-20-143,0-1-1,0 1 1,0 0-1,0 0 1,0-1-1,0 1 0,0 0 1,0-1-1,0 1 1,0 0-1,0-1 1,1 1-1,-1 0 1,0-1-1,0 1 1,1 0-1,-1-1 1,1 1-1,-1 0 0,0-1 1,1 1-1,-1-1 1,1 1-1,-1-1 1,1 1-1,0-1 1,-1 0-1,1 1 1,-1-1-1,1 0 0,1 1 1,30 4 174,31-14 61,-49 5-558,0 0-1,-1-1 1,0 0-1,0-1 0,0-1 1,-1 0-1,0-1 1,0 0-1,14-13 1,-16 5-2460,-13 5-4543,-5 6-705</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366"/>
    </inkml:context>
    <inkml:brush xml:id="br0">
      <inkml:brushProperty name="width" value="0.025" units="cm"/>
      <inkml:brushProperty name="height" value="0.025" units="cm"/>
    </inkml:brush>
  </inkml:definitions>
  <inkml:trace contextRef="#ctx0" brushRef="#br0">56 70 6758,'-4'-12'5873,"-15"-38"-1058,19 50-4636,0 0 0,0-1 0,0 1 0,0 0 1,0 0-1,0-1 0,0 1 0,0 0 0,0-1 0,0 1 0,0 0 0,0 0 1,-1-1-1,1 1 0,0 0 0,0-1 0,0 1 0,0 0 0,-1 0 1,1 0-1,0-1 0,0 1 0,0 0 0,-1 0 0,1 0 0,0-1 1,-1 1-1,1 0 0,0 0 0,0 0 0,-1 0 0,1 0 0,0 0 1,0 0-1,-1 0 0,1 0 0,0 0 0,-1 0 0,1 0 0,0 0 0,-1 0 1,-5 14 2281,0 30-1946,6-40 158,-3 19-347,-6 108 2052,9-114-2138,0 0 1,1 0 0,1-1 0,1 1-1,6 24 1,-8-38-241,0 0 0,0 1 0,0-1 0,0 0 0,0 0 0,1 0 0,0 0 0,-1-1 0,1 1 0,0 0 0,0-1 0,1 1 0,-1-1 0,0 0 0,1 0 0,-1 0 0,1 0 0,0 0 0,0 0 0,0-1 0,0 1 0,0-1 0,0 0 0,0 0 0,0 0 0,0 0 0,0-1 0,1 1 0,-1-1 0,0 0 0,1 0 0,5 0 0,2-3 0,0 1 0,0-2 0,-1 1 0,1-1 0,-1-1 0,1 0 0,17-13 0,-21 14 0,1 0 0,-1 0 0,0 0 0,1 1 0,0 0 0,0 1 0,8-3 0,-14 5 0,-1 0 0,1 0 0,-1-1 0,1 1 0,0 0 0,-1 0 0,1 0 0,-1 1 0,1-1 0,-1 0 0,1 1 0,-1-1 0,1 1 0,-1-1 0,1 1 0,-1 0 0,0-1 0,1 1 0,-1 0 0,0 0 0,0 0 0,1 0 0,-1 0 0,0 0 0,0 0 0,0 1 0,0-1 0,0 0 0,-1 1 0,1-1 0,0 0 0,-1 1 0,1-1 0,-1 1 0,1-1 0,-1 1 0,0-1 0,1 1 0,-1-1 0,0 1 0,0-1 0,0 4 0,0 2 0,1 0 0,-1 0 0,-1 1 0,1-1 0,-1 0 0,0 0 0,-1 1 0,0-1 0,0 0 0,0-1 0,-1 1 0,0 0 0,0-1 0,-1 1 0,0-1 0,0 0 0,-1 0 0,1-1 0,-1 1 0,0-1 0,-1 0 0,1-1 0,-1 1 0,0-1 0,0 0 0,0 0 0,-1-1 0,1 0 0,-1 0 0,0 0 0,-9 1 0,12-3-12,0 0 1,0-1-1,0 1 1,0-1-1,0 0 0,0 0 1,0 0-1,0-1 1,0 0-1,0 1 1,1-1-1,-1-1 0,0 1 1,0 0-1,1-1 1,-1 0-1,1 0 0,-6-4 1,7 4-51,0 0 0,1 0 1,-1 0-1,1 0 0,-1 0 1,1-1-1,0 1 0,0 0 1,0-1-1,0 1 0,1 0 1,-1-1-1,1 1 0,-1-1 1,1 1-1,0-1 0,0 0 0,0 1 1,0-1-1,0 1 0,1-1 1,-1 1-1,1-1 0,0 1 1,0-1-1,0 1 0,0 0 1,0-1-1,0 1 0,0 0 1,2-2-1,3-4-2284,0 0 0,0 0 0,1 1 0,9-9 0,-12 12 879,23-22-11585</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966"/>
    </inkml:context>
    <inkml:brush xml:id="br0">
      <inkml:brushProperty name="width" value="0.025" units="cm"/>
      <inkml:brushProperty name="height" value="0.025" units="cm"/>
    </inkml:brush>
  </inkml:definitions>
  <inkml:trace contextRef="#ctx0" brushRef="#br0">1 98 14510,'0'0'15502,"71"-46"-14989,-20 30-225,6 2-224,-3 2-32,-5 6-128,-13 3-1025,-8 3-1217,-10 0-865,-10 2-320,-6 8 159,-2-2-1216,-8 1-2467</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6.325"/>
    </inkml:context>
    <inkml:brush xml:id="br0">
      <inkml:brushProperty name="width" value="0.025" units="cm"/>
      <inkml:brushProperty name="height" value="0.025" units="cm"/>
    </inkml:brush>
  </inkml:definitions>
  <inkml:trace contextRef="#ctx0" brushRef="#br0">0 68 9257,'0'0'13228,"67"30"-11818,-10-32-353,9-12-385,1-3-351,0-3-225,-10-2-1057,-4-1-5413</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36.552"/>
    </inkml:context>
    <inkml:brush xml:id="br0">
      <inkml:brushProperty name="width" value="0.025" units="cm"/>
      <inkml:brushProperty name="height" value="0.025" units="cm"/>
    </inkml:brush>
  </inkml:definitions>
  <inkml:trace contextRef="#ctx0" brushRef="#br0">1582 324 8648,'-10'-9'166,"-6"-8"-205,1 0 0,1-1 0,0-1 0,2-1 0,0 0 0,-18-40 0,26 48 38,-1-1 2,-1-1 0,0 1 1,0 0-1,-2 0 0,-13-18 1,19 28 50,-1 0 0,-1 0 0,1 0 0,0 0 0,-1 1 0,1 0 0,-1-1 0,0 1 0,0 0 0,0 1 0,0-1 0,0 1 0,0 0 0,0 0 0,0 0 0,0 0 0,-1 1 0,1-1 0,0 1 0,-1 0 0,1 1 0,0-1 0,-9 3 0,-4 1 248,-1 2 0,1 0 0,0 0 0,0 2 0,-30 19 0,-80 62 142,43-28-405,15-16 104,-1-4 0,-2-3 0,-2-3 0,-102 33 0,103-43-8,-114 56-1,162-68-19,1 1 0,1 0 0,0 2 0,1 1 0,1 1 0,0 1-1,2 0 1,-19 24 0,36-40-106,0-1-1,0 1 1,0 0 0,0-1-1,1 1 1,-1 0-1,1 0 1,-1 0-1,1 0 1,0 0 0,1 0-1,-1 0 1,0 1-1,1-1 1,0 0-1,0 0 1,0 0 0,0 1-1,1 3 1,0-3-16,1 0 0,0-1 1,0 1-1,0 0 1,0-1-1,1 1 0,0-1 1,-1 0-1,1 1 0,1-1 1,-1-1-1,0 1 1,7 4-1,218 184 68,-216-180-70,6 5 2,0-1 1,1-1-1,1 0 0,0-2 1,1 0-1,0-1 0,0-1 1,1-2-1,1 0 0,0-1 1,0-1-1,0-1 0,0-1 1,1-1-1,29-1 0,5-2 71,0-4-1,102-18 0,113-42 26,-69 14-48,-105 29-18,251-64 11,-297 68-12,0-2 1,-1-3-1,-1-2 0,67-43 1,-67 33-6,78-68-1,-111 86 127,0-2 0,-1 0-1,-1-1 1,0-1 0,-2 0-1,24-44 1,-36 60-71,0-1 0,0 0-1,0 0 1,0 0 0,-1 0 0,0-1 0,0 1-1,0 0 1,-1 0 0,0-1 0,0 1 0,0 0-1,0-1 1,-1 1 0,0 0 0,0 0 0,-1-1-1,-2-7 1,0 7-4,0-1 1,0 1-1,-1 0 0,0 0 0,0 0 0,0 0 0,-1 1 1,1 0-1,-1 0 0,-1 1 0,-10-7 0,-12-3 37,0 1-1,-1 1 0,-1 2 0,-63-13 1,19 9 16,0 4 0,-1 4 0,-131 4 0,-229 43 188,31-2-92,243-30-223,-70 2-387,76-6-3553,47-5-1406</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6.509"/>
    </inkml:context>
    <inkml:brush xml:id="br0">
      <inkml:brushProperty name="width" value="0.025" units="cm"/>
      <inkml:brushProperty name="height" value="0.025" units="cm"/>
    </inkml:brush>
  </inkml:definitions>
  <inkml:trace contextRef="#ctx0" brushRef="#br0">129 1 6342,'0'0'14739,"2"13"-14418,0 4-258,-1 0 0,0 0 0,-1 0 0,-1-1 0,-4 24 1,5-39-36,-1 0 0,1 0 0,0 0 0,-1 0 0,1 0 0,0 0 0,0 0 1,0 0-1,0 0 0,0 0 0,0 0 0,0 0 0,0 0 0,0 0 0,0 0 1,1 0-1,-1 0 0,0-1 0,1 1 0,-1 0 0,1 0 0,-1 0 0,1 0 1,-1 0-1,1-1 0,0 1 0,-1 0 0,1 0 0,1 0 0,29 1 1361,-13-3-1054,-14 2-305,-1-1 0,0 1-1,0-1 1,0 1 0,1 0 0,-1 1-1,0-1 1,0 0 0,0 1-1,-1-1 1,1 1 0,0 0-1,-1 0 1,1 0 0,-1 0 0,1 1-1,-1-1 1,0 1 0,0-1-1,0 1 1,0 0 0,-1 0 0,1 0-1,-1 0 1,0 0 0,0 0-1,0 0 1,0 0 0,0 0-1,-1 1 1,1-1 0,-1 0 0,0 4-1,1 0-2,-1-1 1,1 1-1,-1-1 0,-1 0 1,1 1-1,-1-1 0,0 1 0,-1-1 1,1 0-1,-1 0 0,-1 1 0,1-2 1,-1 1-1,0 0 0,0 0 1,-7 8-1,4-9 117,0 0 1,-1 0 0,1-1-1,-1 0 1,0 0 0,0-1-1,0 0 1,0 0-1,0-1 1,-1 0 0,1 0-1,-16 1 1,19-2-210,0-1-1,-1 1 1,1-1-1,0 0 1,0-1 0,0 1-1,-1 0 1,1-1 0,0 0-1,0 0 1,0-1-1,0 1 1,0-1 0,1 1-1,-1-1 1,0-1-1,1 1 1,-1 0 0,1-1-1,0 0 1,0 1-1,0-1 1,0-1 0,-5-6-1,5 3-941,0-1 0,0 1 0,0-1 0,1 0-1,0 0 1,1-1 0,-1 1 0,1-10 0,0-32-8597</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6.852"/>
    </inkml:context>
    <inkml:brush xml:id="br0">
      <inkml:brushProperty name="width" value="0.025" units="cm"/>
      <inkml:brushProperty name="height" value="0.025" units="cm"/>
    </inkml:brush>
  </inkml:definitions>
  <inkml:trace contextRef="#ctx0" brushRef="#br0">0 73 13100,'0'0'7271,"55"0"-5221,-31-5-128,9-3-897,4-2-833,3-2-128,3 2-128,-3-1-1794,-6 1-2273,-4 3-2436</inkml:trace>
  <inkml:trace contextRef="#ctx0" brushRef="#br0" timeOffset="1">560 2 13100,'0'0'6919,"-4"53"-5478,-7-24-928,-2 9-353,-2 6-96,1 3-64,1-5 0,-1-3-737,3-4 225,0-12 480,1-9 0,2-5-929,0-9-1217,-1 0-3492</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7.192"/>
    </inkml:context>
    <inkml:brush xml:id="br0">
      <inkml:brushProperty name="width" value="0.025" units="cm"/>
      <inkml:brushProperty name="height" value="0.025" units="cm"/>
    </inkml:brush>
  </inkml:definitions>
  <inkml:trace contextRef="#ctx0" brushRef="#br0">80 86 15407,'0'0'2311,"-9"1"-640,6-1-1594,0 1 0,0-1 0,-1 1 0,1 0-1,0 0 1,0 0 0,0 0 0,0 0 0,0 1 0,0-1 0,1 1-1,-1 0 1,0 0 0,1 0 0,-1 0 0,1 0 0,0 1 0,0-1 0,0 1-1,0-1 1,0 1 0,0 0 0,1 0 0,0 0 0,-1 0 0,1 0 0,0 0-1,0 0 1,0 0 0,1 0 0,-1 0 0,1 1 0,0-1 0,0 0 0,0 0-1,0 1 1,1-1 0,-1 0 0,2 5 0,-1-6-55,0 1 1,-1-1 0,1 0-1,0 0 1,0 0-1,0 0 1,1 0-1,-1-1 1,0 1-1,1 0 1,-1 0-1,1-1 1,0 1-1,0-1 1,-1 1 0,1-1-1,0 0 1,0 0-1,0 0 1,0 0-1,0 0 1,0 0-1,1-1 1,-1 1-1,0-1 1,0 1-1,1-1 1,-1 0-1,0 0 1,0 0 0,1 0-1,-1 0 1,0-1-1,0 1 1,3-1-1,1 0 225,0 0-1,0 0 1,1-1-1,-1 0 1,0 0-1,-1 0 0,1-1 1,0 1-1,-1-1 1,1-1-1,7-5 1,-8 3 12,0 0 0,0-1 0,-1 1-1,0-1 1,0 0 0,0 0 0,-1 0 0,0 0 0,0-1 0,-1 1 0,0-1 0,-1 0 0,1 1 0,-1-1-1,-1 0 1,0 0 0,0 0 0,0 0 0,-2-10 0,1 16-247,1 1-1,0 0 1,0-1 0,-1 1 0,1-1-1,-1 1 1,1 0 0,-1-1 0,0 1-1,1 0 1,-1 0 0,0-1-1,0 1 1,0 0 0,0 0 0,0 0-1,0 0 1,0 0 0,0 0 0,0 0-1,-1 1 1,1-1 0,0 0-1,0 1 1,-1-1 0,1 1 0,-1-1-1,1 1 1,0-1 0,-1 1 0,1 0-1,-1 0 1,1 0 0,-1 0-1,1 0 1,-1 0 0,1 0 0,-2 1-1,0 0-52,-1-1 0,1 1 1,0 1-1,0-1 0,0 0 0,-1 1 0,1 0 0,1 0 0,-1 0 0,0 0 0,0 0 0,1 0 0,-1 1 0,1-1 0,-3 4 1,-1 4-519,1-1 0,0 1 0,0 1 0,1-1 1,0 0-1,1 1 0,-3 14 0,5-17-677,0 0-1,0 0 0,1 0 1,0 1-1,0-1 0,3 11 0,4 0-4870</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7.564"/>
    </inkml:context>
    <inkml:brush xml:id="br0">
      <inkml:brushProperty name="width" value="0.025" units="cm"/>
      <inkml:brushProperty name="height" value="0.025" units="cm"/>
    </inkml:brush>
  </inkml:definitions>
  <inkml:trace contextRef="#ctx0" brushRef="#br0">103 23 14286,'-6'12'2514,"-1"3"-1865,-2 4 410,0 0 0,1 1 0,1 0 0,1 1-1,1-1 1,-4 30 0,9-49-1053,0 0 0,0-1 0,0 1 1,0 0-1,0-1 0,0 1 0,0 0 0,0-1 1,0 1-1,1 0 0,-1-1 0,0 1 0,0-1 0,1 1 1,-1 0-1,1-1 0,-1 1 0,0-1 0,1 1 1,-1-1-1,1 1 0,-1-1 0,1 0 0,-1 1 0,1-1 1,-1 1-1,1-1 0,0 0 0,-1 0 0,1 1 1,0-1-1,0 0 0,29-3 346,-23 0-147,1 0-1,-1 0 1,0 0-1,1-1 0,8-7 1,-5 1 349,0 0 1,-1-1-1,0 0 0,14-21 1,-20 27-305,-1-1 1,1 0 0,-2 0 0,1 0 0,-1 0 0,0-1-1,0 1 1,0-1 0,-1 0 0,0 1 0,-1-1-1,1-11 1,-1 16-247,-1 1 0,1-1 0,0 1 0,-1 0 0,1-1 0,-1 1 0,1-1 0,-1 1 0,0 0 0,1-1 0,-1 1 0,0 0 0,0 0-1,0 0 1,0 0 0,0-1 0,0 1 0,0 1 0,0-1 0,-1 0 0,1 0 0,-3-1 0,0 0-1,0 1 0,-1-1 0,1 1-1,-1 0 1,1 0 0,-1 0 0,-8 1 0,5 0-6,0 0 1,1 0 0,-1 1 0,0 0-1,0 1 1,1 0 0,-1 0 0,0 1-1,-7 3 1,-19 23-2287,7 4-3371,14-15-2310</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0.901"/>
    </inkml:context>
    <inkml:brush xml:id="br0">
      <inkml:brushProperty name="width" value="0.025" units="cm"/>
      <inkml:brushProperty name="height" value="0.025" units="cm"/>
    </inkml:brush>
  </inkml:definitions>
  <inkml:trace contextRef="#ctx0" brushRef="#br0">1049 122 7111,'-9'-12'5968,"4"7"-5493,0-3-263,-1 0-1,0 1 1,-1 0 0,1 0 0,-1 1 0,-1 0-1,1 0 1,-1 1 0,0 0 0,-1 0-1,-12-5 1,0 3-52,0 2 0,-1 1-1,1 0 1,-1 2 0,0 0-1,0 1 1,0 2 0,0 0-1,-34 7 1,21-1 142,0 1 1,1 2-1,0 2 1,1 1-1,-37 20 0,37-15-97,2 2 0,0 1 0,1 1 0,2 2 0,0 1 0,2 1 0,0 1 0,2 1 0,1 2 0,2 0-1,0 1 1,-24 53 0,31-55-70,1 2 0,2 0 0,1 0 0,2 1 0,1 0 0,1 0-1,2 0 1,1 1 0,1 0 0,2 0 0,2 0 0,1-1 0,1 1 0,13 47 0,-12-62-135,1-1 0,1 0 1,0 0-1,1-1 1,1 0-1,1 0 1,0-1-1,1 0 1,0-1-1,1 0 0,1-1 1,0-1-1,1 0 1,22 16-1,-14-15 19,0-1 0,1-1 0,0-1 1,0 0-1,1-2 0,1-1 0,-1-1 0,1-1 0,49 3 0,-28-6 300,-1-2 0,1-2 0,-1-2 1,1-2-1,-1-3 0,-1-1 0,0-2 0,0-2 0,-2-1 0,63-33 1,-77 32 42,0-1 1,-1-1 0,-1-2 0,0 0 0,-2-2 0,37-41 0,-45 43-203,-2 0 1,0-1-1,-1 0 0,0-1 1,-2-1-1,-1 0 1,-1 0-1,-1-1 1,7-34-1,-10 34-92,-2-1-1,0 1 1,-2-1 0,-1 0-1,-1 0 1,-1 0-1,-1 1 1,-1-1-1,-1 1 1,-1 0-1,-18-45 1,17 53-111,-1 1-1,0 0 1,-1 0-1,-1 1 0,0 0 1,0 1-1,-2 0 1,0 1-1,0 0 1,-1 1-1,0 0 1,-1 1-1,0 1 1,-1 0-1,0 1 1,0 0-1,-1 1 1,-20-6-1,9 7-647,0 0-1,0 2 1,-1 0-1,-45 2 1,32 3-1902,-1 2-1,-57 12 1,20 3-3562</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1.590"/>
    </inkml:context>
    <inkml:brush xml:id="br0">
      <inkml:brushProperty name="width" value="0.025" units="cm"/>
      <inkml:brushProperty name="height" value="0.025" units="cm"/>
    </inkml:brush>
  </inkml:definitions>
  <inkml:trace contextRef="#ctx0" brushRef="#br0">106 1 19923,'0'0'1660,"-9"13"-1217,-11 18 39,-29 60-1,44-82-442,1 0 0,0 1-1,1-1 1,0 1 0,1-1 0,-1 1-1,2 0 1,-1 0 0,2 0 0,-1 0-1,1 0 1,1 0 0,3 20 0,-3-27-7,1-1 1,-1 1-1,1-1 1,0 0-1,0 0 1,0 0-1,0 0 1,0 0-1,0 0 1,0 0-1,1-1 1,-1 1-1,1-1 1,-1 1-1,1-1 1,0 0 0,-1 0-1,1 0 1,0-1-1,0 1 1,0-1-1,-1 1 1,1-1-1,0 0 1,0 0-1,0 0 1,0 0-1,3-2 1,4 2 121,1-2 0,-1 1 1,0-1-1,0-1 0,0 0 1,16-8-1,-9 3-151,-2-2 0,1 0 0,-1 0 0,18-19 1,5-16-2110,-35 39 1344,-1 1 0,1 0-1,-1-1 1,0 1-1,0-1 1,0 0-1,1-8 1,-2-29-8917</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1.943"/>
    </inkml:context>
    <inkml:brush xml:id="br0">
      <inkml:brushProperty name="width" value="0.025" units="cm"/>
      <inkml:brushProperty name="height" value="0.025" units="cm"/>
    </inkml:brush>
  </inkml:definitions>
  <inkml:trace contextRef="#ctx0" brushRef="#br0">0 7 17040,'0'0'10602,"92"-5"-13677,-44 4-3939</inkml:trace>
  <inkml:trace contextRef="#ctx0" brushRef="#br0" timeOffset="1">301 258 21460,'0'0'6438,"83"10"-7302,-43-10-2820,-4 0-2209,-6 0-7656</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711"/>
    </inkml:context>
    <inkml:brush xml:id="br0">
      <inkml:brushProperty name="width" value="0.025" units="cm"/>
      <inkml:brushProperty name="height" value="0.025" units="cm"/>
    </inkml:brush>
  </inkml:definitions>
  <inkml:trace contextRef="#ctx0" brushRef="#br0">1 0 22581,'0'0'10186,"0"62"-10186,0-32 0,0-1 0,0-3 0,0-6 0,8-2 0,1-9 0,2-4 0,-1-5 0,1 0 0,-1-1-2434,-2-12-3652,-2-2-4516</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2.301"/>
    </inkml:context>
    <inkml:brush xml:id="br0">
      <inkml:brushProperty name="width" value="0.025" units="cm"/>
      <inkml:brushProperty name="height" value="0.025" units="cm"/>
    </inkml:brush>
  </inkml:definitions>
  <inkml:trace contextRef="#ctx0" brushRef="#br0">0 68 17200,'0'0'9898,"48"9"-9162,6-23-576,11-4-95,1-2-2340,-6-5-5188</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5.391"/>
    </inkml:context>
    <inkml:brush xml:id="br0">
      <inkml:brushProperty name="width" value="0.025" units="cm"/>
      <inkml:brushProperty name="height" value="0.025" units="cm"/>
    </inkml:brush>
  </inkml:definitions>
  <inkml:trace contextRef="#ctx0" brushRef="#br0">0 45 10922,'0'0'16496,"74"-4"-15087,-39-5-768,4-2-385,2 1-192,-4 3-32,-2 4-64,-8 3-737,-3 0-1825,-9 0-2243,-6 0-3010</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183"/>
    </inkml:context>
    <inkml:brush xml:id="br0">
      <inkml:brushProperty name="width" value="0.025" units="cm"/>
      <inkml:brushProperty name="height" value="0.025" units="cm"/>
    </inkml:brush>
  </inkml:definitions>
  <inkml:trace contextRef="#ctx0" brushRef="#br0">1 1 8840,'0'0'13416,"2"8"-11847,5 22-1183,-3-1-1,0 1 1,-2 0 0,-1 0-1,-4 47 1,1 4-3164,2-79 1785,0 3-309</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525"/>
    </inkml:context>
    <inkml:brush xml:id="br0">
      <inkml:brushProperty name="width" value="0.025" units="cm"/>
      <inkml:brushProperty name="height" value="0.025" units="cm"/>
    </inkml:brush>
  </inkml:definitions>
  <inkml:trace contextRef="#ctx0" brushRef="#br0">1 98 13677,'0'0'7751,"57"3"-5413,-17-12-320,6-3-512,5-1-737,-2 1-609,-3-1-128,-9 1 0,-7 4-961,-8 3-577,-8 3-479,-7-1-834,-7-2-2306,0-2-2626</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897"/>
    </inkml:context>
    <inkml:brush xml:id="br0">
      <inkml:brushProperty name="width" value="0.025" units="cm"/>
      <inkml:brushProperty name="height" value="0.025" units="cm"/>
    </inkml:brush>
  </inkml:definitions>
  <inkml:trace contextRef="#ctx0" brushRef="#br0">1 50 16367,'0'0'7720,"74"-25"-6599,-36 20-673,2 0-352,-3 3-544,0-1-2179,-7-1-2273,-3-2-5190</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7.241"/>
    </inkml:context>
    <inkml:brush xml:id="br0">
      <inkml:brushProperty name="width" value="0.025" units="cm"/>
      <inkml:brushProperty name="height" value="0.025" units="cm"/>
    </inkml:brush>
  </inkml:definitions>
  <inkml:trace contextRef="#ctx0" brushRef="#br0">109 2 8008,'0'0'19746,"-10"-1"-19324,6 1-394,1 0 0,-1 0 0,0 0 1,0 1-1,1-1 0,-1 1 0,0 0 0,1 0 0,-1 0 0,1 1 1,-1-1-1,1 1 0,-1 0 0,1 0 0,0 0 0,0 0 1,0 1-1,0-1 0,1 1 0,-1 0 0,1-1 0,-1 1 0,1 0 1,0 1-1,0-1 0,0 0 0,1 1 0,-1-1 0,1 1 0,0-1 1,0 1-1,-1 7 0,0-7 24,1 1 1,0 0 0,0-1-1,0 1 1,1 0 0,0-1-1,-1 1 1,2 0 0,-1 0-1,1-1 1,-1 1-1,1 0 1,1-1 0,1 7-1,-1-9 33,-1 0 0,1 0 0,-1 0 0,1 0 0,0 0-1,0 0 1,0-1 0,0 1 0,0 0 0,1-1 0,-1 0-1,0 0 1,1 0 0,-1 0 0,1 0 0,-1 0 0,1 0 0,-1-1-1,1 1 1,-1-1 0,1 0 0,0 0 0,-1 0 0,1 0-1,-1 0 1,5-1 0,-3 0-61,0 0 0,0 0 0,0 0 0,0-1 0,0 0 0,0 1 0,0-1 0,0-1 0,-1 1 0,1 0 0,-1-1 0,0 0 0,0 0-1,0 0 1,0 0 0,0 0 0,-1-1 0,5-5 0,-4 3-12,1-1-1,-1 1 1,0 0-1,0-1 1,-1 0-1,0 1 1,0-1-1,0 0 1,-1 0-1,0-10 1,-1 16-39,0 0 0,0 1 0,0-1 0,0 0 0,-1 0 0,1 0 0,0 1 0,0-1 0,-1 0 0,1 0 0,-1 1 0,1-1 0,-1 0 0,1 0 0,-1 1 0,1-1 0,-1 1 0,0-1 0,1 0 0,-1 1 0,0-1 0,1 1 0,-1 0 0,0-1 0,0 1 0,1 0 0,-1-1 0,0 1 0,0 0 0,0 0 0,1 0 0,-1-1 0,0 1 1,0 0-1,0 0 0,0 0 0,0 0 0,1 1 0,-1-1 0,0 0 0,0 0 0,0 0 0,1 1 0,-1-1 0,0 0 0,0 1 0,1-1 0,-1 1 0,-1 0 0,-38 20-3284,17-1-1942,4-4-2291</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8.895"/>
    </inkml:context>
    <inkml:brush xml:id="br0">
      <inkml:brushProperty name="width" value="0.025" units="cm"/>
      <inkml:brushProperty name="height" value="0.025" units="cm"/>
    </inkml:brush>
  </inkml:definitions>
  <inkml:trace contextRef="#ctx0" brushRef="#br0">3 1 16528,'0'0'9673,"0"58"-8712,-3-23-513,3 0-352,0 1-128,2-7 0,9-4-544,0-7-225,-2-5-192,-2-5-1121,-2-3-609,-20-6-9352</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9.240"/>
    </inkml:context>
    <inkml:brush xml:id="br0">
      <inkml:brushProperty name="width" value="0.025" units="cm"/>
      <inkml:brushProperty name="height" value="0.025" units="cm"/>
    </inkml:brush>
  </inkml:definitions>
  <inkml:trace contextRef="#ctx0" brushRef="#br0">1 3 5285,'0'0'19122,"84"14"-18065,-37-12-512,7-2-385,-1 0-609,-4-3-3330,-5-12-5702</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0.160"/>
    </inkml:context>
    <inkml:brush xml:id="br0">
      <inkml:brushProperty name="width" value="0.025" units="cm"/>
      <inkml:brushProperty name="height" value="0.025" units="cm"/>
    </inkml:brush>
  </inkml:definitions>
  <inkml:trace contextRef="#ctx0" brushRef="#br0">0 313 15695,'0'0'6240,"10"-4"-4654,17-9-800,-1-1-1,0-2 1,-1-1 0,-1 0-1,33-32 1,-10 4 482,66-83-1,-103 119-922,-5 10-147,-5 23-88,-13 34 11,12-56-130,-7 21 64,2 0 1,-7 42 0,12-58-144,1 0 0,-1 0 0,2 1 0,-1-1 0,1 0 0,0 0 1,0 0-1,1 1 0,0-1 0,0-1 0,1 1 0,0 0 0,5 9 1,12 13-4075,-10-18-3223</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0.489"/>
    </inkml:context>
    <inkml:brush xml:id="br0">
      <inkml:brushProperty name="width" value="0.025" units="cm"/>
      <inkml:brushProperty name="height" value="0.025" units="cm"/>
    </inkml:brush>
  </inkml:definitions>
  <inkml:trace contextRef="#ctx0" brushRef="#br0">0 54 12620,'0'0'2658,"0"-4"2019,83 18-3332,-40-17-768,3-12-481,-4 5-224,-3-3-1730,-8 3-2690,-6-3-5254</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4.081"/>
    </inkml:context>
    <inkml:brush xml:id="br0">
      <inkml:brushProperty name="width" value="0.025" units="cm"/>
      <inkml:brushProperty name="height" value="0.025" units="cm"/>
    </inkml:brush>
  </inkml:definitions>
  <inkml:trace contextRef="#ctx0" brushRef="#br0">0 0 24087,'0'0'5861,"5"8"-3950,28 55-1665,-4 1 0,-2 1 0,19 73 0,-16-48-388,42 89 0,-56-155-1808,-13-21-2565</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1.145"/>
    </inkml:context>
    <inkml:brush xml:id="br0">
      <inkml:brushProperty name="width" value="0.025" units="cm"/>
      <inkml:brushProperty name="height" value="0.025" units="cm"/>
    </inkml:brush>
  </inkml:definitions>
  <inkml:trace contextRef="#ctx0" brushRef="#br0">0 130 13132,'0'0'14446,"9"-7"-13293,121-115 192,-130 122-1350,1 1 0,-1-1 0,1 1-1,-1-1 1,1 1 0,-1-1-1,0 1 1,1-1 0,-1 1 0,0-1-1,0 1 1,1 0 0,-1-1-1,0 1 1,0 0 0,0-1-1,0 1 1,1 0 0,-1-1 0,0 1-1,0 0 1,0-1 0,-1 1-1,1-1 1,0 1 0,0 0-1,0-1 1,0 1 0,-1 1 0,-2 27-130,0-15 124,2-10-30,-1 1 0,1 0 1,0 0-1,0 0 0,0 0 0,1 0 1,0 0-1,0 0 0,0 0 0,2 8 1,-2-13-96,1 1 1,-1-1-1,0 1 1,1-1-1,-1 0 0,0 0 1,1 1-1,-1-1 1,1 0-1,-1 1 1,0-1-1,1 0 1,-1 0-1,1 0 0,-1 0 1,1 1-1,-1-1 1,1 0-1,-1 0 1,1 0-1,-1 0 1,1 0-1,-1 0 1,1 0-1,-1 0 0,1 0 1,-1-1-1,1 1 1,-1 0-1,1 0 1,-1 0-1,0-1 1,1 1-1,0 0 0,15-11-7947,-1-9-7933</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1.597"/>
    </inkml:context>
    <inkml:brush xml:id="br0">
      <inkml:brushProperty name="width" value="0.025" units="cm"/>
      <inkml:brushProperty name="height" value="0.025" units="cm"/>
    </inkml:brush>
  </inkml:definitions>
  <inkml:trace contextRef="#ctx0" brushRef="#br0">52 109 12396,'0'0'2840,"-8"0"-198,4 0-1968,2 0-406,-1-1 0,1 1 0,-1 0 0,1 0-1,-1 0 1,1 1 0,-1-1 0,1 1 0,-1-1 0,1 1 0,0 0 0,-1-1 0,1 1 0,-4 3 0,37-2 2577,345-33 1851,-146 7-4459,-42 13-581,-61 6-763,134-24 1,-199 12-629,-92 16-4922,7 1 1382</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078"/>
    </inkml:context>
    <inkml:brush xml:id="br0">
      <inkml:brushProperty name="width" value="0.025" units="cm"/>
      <inkml:brushProperty name="height" value="0.025" units="cm"/>
    </inkml:brush>
  </inkml:definitions>
  <inkml:trace contextRef="#ctx0" brushRef="#br0">0 197 15791,'0'0'8643,"10"-5"-7063,261-178 2258,-270 182-3844,0 0 0,0 0 0,-1 1 0,1-1 0,0 0 0,1 1 1,-1-1-1,0 1 0,0-1 0,0 1 0,0-1 0,0 1 0,0 0 0,0-1 0,1 1 0,-1 0 0,0 0 0,0 0 0,0 0 0,1 0 0,-1 0 0,0 1 0,0-1 0,0 0 0,2 1 0,-2 0 4,-1 0-1,1 0 0,0 0 0,0 1 0,-1-1 1,1 0-1,-1 0 0,1 1 0,-1-1 0,1 0 1,-1 0-1,0 1 0,0-1 0,0 0 1,0 1-1,0-1 0,0 0 0,0 3 0,-2 10 40,0 1 0,-8 29-1,8-38-7,-3 13-9,-1-2-19,2 0 1,0 0-1,1 0 0,0 21 1,2-38-7,1 1 1,0-1 0,0 0 0,0 1-1,1-1 1,-1 1 0,0-1 0,0 1-1,0-1 1,0 0 0,0 1 0,0-1-1,1 1 1,-1-1 0,0 0 0,0 1-1,0-1 1,1 0 0,-1 1 0,0-1-1,1 0 1,-1 1 0,0-1-1,1 0 1,-1 0 0,0 1 0,1-1-1,-1 0 1,0 0 0,1 0 0,-1 0-1,1 1 1,-1-1 0,0 0 0,1 0-1,0 0 1,20-4-1553,16-18-6604,-17 0-2260</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435"/>
    </inkml:context>
    <inkml:brush xml:id="br0">
      <inkml:brushProperty name="width" value="0.025" units="cm"/>
      <inkml:brushProperty name="height" value="0.025" units="cm"/>
    </inkml:brush>
  </inkml:definitions>
  <inkml:trace contextRef="#ctx0" brushRef="#br0">11 1 15631,'0'0'9481,"-11"58"-9449,11-40 0,5 3-320,2 2-1282,1-4-256,-2 2-576,-5-6-737,0-5-1313</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778"/>
    </inkml:context>
    <inkml:brush xml:id="br0">
      <inkml:brushProperty name="width" value="0.025" units="cm"/>
      <inkml:brushProperty name="height" value="0.025" units="cm"/>
    </inkml:brush>
  </inkml:definitions>
  <inkml:trace contextRef="#ctx0" brushRef="#br0">0 99 14318,'0'0'7367,"65"-6"-5926,-24 3 160,11-1-1120,2 1-417,0-2-1025,-4 0-4228,-11 0-7559</inkml:trace>
  <inkml:trace contextRef="#ctx0" brushRef="#br0" timeOffset="1">601 0 10762,'0'0'11691,"-15"67"-10281,7-45-385,0 1-449,1 1-480,1-2-160,1-4-1089,0 0-801,1-4-320,1-5-352</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137"/>
    </inkml:context>
    <inkml:brush xml:id="br0">
      <inkml:brushProperty name="width" value="0.025" units="cm"/>
      <inkml:brushProperty name="height" value="0.025" units="cm"/>
    </inkml:brush>
  </inkml:definitions>
  <inkml:trace contextRef="#ctx0" brushRef="#br0">1 13 19891,'0'0'10922,"25"-13"-20595,-15 13-833</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507"/>
    </inkml:context>
    <inkml:brush xml:id="br0">
      <inkml:brushProperty name="width" value="0.025" units="cm"/>
      <inkml:brushProperty name="height" value="0.025" units="cm"/>
    </inkml:brush>
  </inkml:definitions>
  <inkml:trace contextRef="#ctx0" brushRef="#br0">0 0 21140,'0'0'7655,"0"72"-7270,0-45-321,5 0-64,4 0-513,3-4-1537,-3-1-640,-2-5-1634,-4-4-673,-3-7-1601</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847"/>
    </inkml:context>
    <inkml:brush xml:id="br0">
      <inkml:brushProperty name="width" value="0.025" units="cm"/>
      <inkml:brushProperty name="height" value="0.025" units="cm"/>
    </inkml:brush>
  </inkml:definitions>
  <inkml:trace contextRef="#ctx0" brushRef="#br0">1 39 16367,'0'0'9610,"76"-16"-8105,-35 14-640,7-1-673,5 3-192,-4 0-512,-2-2-2852,-2-4-3330,-9-4-7656</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4.564"/>
    </inkml:context>
    <inkml:brush xml:id="br0">
      <inkml:brushProperty name="width" value="0.025" units="cm"/>
      <inkml:brushProperty name="height" value="0.025" units="cm"/>
    </inkml:brush>
  </inkml:definitions>
  <inkml:trace contextRef="#ctx0" brushRef="#br0">0 291 13645,'0'0'12107,"6"-9"-10692,29-42-100,65-69-1,-7 9 178,-97 144-1887,-3-5 374,2 0 0,1 0-1,0 45 1,4-71-4,0 0-1,1-1 1,-1 1 0,0 0 0,1-1 0,0 1-1,-1-1 1,1 1 0,0-1 0,-1 1 0,1-1-1,0 1 1,0-1 0,0 0 0,0 1 0,1-1-1,-1 0 1,0 0 0,0 0 0,1 0-1,-1 0 1,1 0 0,-1 0 0,1-1 0,-1 1-1,1 0 1,-1-1 0,1 1 0,2-1 0,23 16-8439,-25-12 2710,-2 1-2104</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4.937"/>
    </inkml:context>
    <inkml:brush xml:id="br0">
      <inkml:brushProperty name="width" value="0.025" units="cm"/>
      <inkml:brushProperty name="height" value="0.025" units="cm"/>
    </inkml:brush>
  </inkml:definitions>
  <inkml:trace contextRef="#ctx0" brushRef="#br0">0 19 14926,'0'0'7816,"52"-1"-7368,-22 1-160,1-5-160,4 3-96,-2-1-1313,-1 0-1858,-7-2-2402</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4.426"/>
    </inkml:context>
    <inkml:brush xml:id="br0">
      <inkml:brushProperty name="width" value="0.025" units="cm"/>
      <inkml:brushProperty name="height" value="0.025" units="cm"/>
    </inkml:brush>
  </inkml:definitions>
  <inkml:trace contextRef="#ctx0" brushRef="#br0">0 28 23286,'0'0'9481,"59"-27"-16335</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5.279"/>
    </inkml:context>
    <inkml:brush xml:id="br0">
      <inkml:brushProperty name="width" value="0.025" units="cm"/>
      <inkml:brushProperty name="height" value="0.025" units="cm"/>
    </inkml:brush>
  </inkml:definitions>
  <inkml:trace contextRef="#ctx0" brushRef="#br0">60 0 12940,'0'0'12556,"4"9"-12043,-2-6-482,-1-2 21,1 1 0,-1 0 0,0-1 0,0 1 0,0 0 0,-1 0 0,1 0 0,0 0 0,-1 0 0,1-1 0,-1 1 0,1 0 0,-1 0 0,0 0 0,0 0 0,0 0 0,0 0 0,0 0 0,-1 0 0,1 0 0,0 0 0,-1 0 0,0 0 0,1 0 0,-1 0 0,0 0 0,0 0 0,0-1 0,0 1 0,0 0 0,0-1 0,-1 1 0,1-1 0,-1 1 0,1-1 0,-1 0 0,-1 2 0,-14 9 827,14-11-750,0 1 0,0 0 0,0 0 0,0 0 0,0 0 0,1 0 0,-1 1 0,1-1 0,-1 1 0,1-1 0,0 1 0,0 0 0,-3 6 0,46-8-145,-17-2-323,0 0-1,47-11 1,7-9-8193,-45 10-1777</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5.654"/>
    </inkml:context>
    <inkml:brush xml:id="br0">
      <inkml:brushProperty name="width" value="0.025" units="cm"/>
      <inkml:brushProperty name="height" value="0.025" units="cm"/>
    </inkml:brush>
  </inkml:definitions>
  <inkml:trace contextRef="#ctx0" brushRef="#br0">0 153 10346,'0'0'8178,"14"0"-5738,78-7 1755,158-32 0,-52 5-3483,125-2-3741,-9 0-2852,-307 35 5335</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104"/>
    </inkml:context>
    <inkml:brush xml:id="br0">
      <inkml:brushProperty name="width" value="0.025" units="cm"/>
      <inkml:brushProperty name="height" value="0.025" units="cm"/>
    </inkml:brush>
  </inkml:definitions>
  <inkml:trace contextRef="#ctx0" brushRef="#br0">1 207 13805,'0'0'14440,"11"-3"-12918,17-7-1189,0-1-1,-2-2 1,1 0 0,-2-2 0,32-23-1,73-60-70,-130 98-267,0-1 0,1 1 0,-1-1 1,0 1-1,1 0 0,-1-1 0,0 1 0,1 0 0,-1-1 0,1 1 1,-1 0-1,1 0 0,-1-1 0,0 1 0,1 0 0,-1 0 0,1 0 1,-1 0-1,1 0 0,-1 0 0,1 0 0,-1 0 0,1 0 0,0 0 0,-1 0 1,1 0-1,-1 0 0,1 0 0,-1 0 0,1 0 0,-1 0 0,0 1 1,1-1-1,-1 0 0,1 0 0,0 1 0,2 19-49,-12 29 155,-7-5-66,12-34-143,0-1 1,1 0-1,-1 1 0,2 0 1,-1 0-1,2 0 0,-1 0 1,1 0-1,1 11 1,0-20-29,0-1 0,1 1 1,-1-1-1,0 0 1,1 1-1,-1-1 1,0 1-1,1-1 1,-1 0-1,1 1 1,-1-1-1,0 0 1,1 1-1,-1-1 1,1 0-1,-1 0 1,1 1-1,-1-1 1,1 0-1,0 0 1,-1 0-1,1 0 1,-1 0-1,1 0 0,-1 0 1,1 0-1,-1 0 1,1 0-1,-1 0 1,1 0-1,0 0 1,-1 0-1,1-1 1,19-5-3783,1-12-3219,3-8-7603</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434"/>
    </inkml:context>
    <inkml:brush xml:id="br0">
      <inkml:brushProperty name="width" value="0.025" units="cm"/>
      <inkml:brushProperty name="height" value="0.025" units="cm"/>
    </inkml:brush>
  </inkml:definitions>
  <inkml:trace contextRef="#ctx0" brushRef="#br0">52 1 18546,'0'0'5477,"-38"65"-3235,30-38-1409,3 0-161,5-1-383,0-2-225,2-1-193,8-3-1184,1-5-128,-1-2-673,-5-5-1506</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791"/>
    </inkml:context>
    <inkml:brush xml:id="br0">
      <inkml:brushProperty name="width" value="0.025" units="cm"/>
      <inkml:brushProperty name="height" value="0.025" units="cm"/>
    </inkml:brush>
  </inkml:definitions>
  <inkml:trace contextRef="#ctx0" brushRef="#br0">1 78 17617,'0'0'8007,"57"-41"-7206,-19 32-256,10 1-417,0 3-160,2-2-1986,-2 2-3267,-6 2-6310</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7.153"/>
    </inkml:context>
    <inkml:brush xml:id="br0">
      <inkml:brushProperty name="width" value="0.025" units="cm"/>
      <inkml:brushProperty name="height" value="0.025" units="cm"/>
    </inkml:brush>
  </inkml:definitions>
  <inkml:trace contextRef="#ctx0" brushRef="#br0">4 0 17681,'0'0'12844,"2"8"-11910,-1 3-794,0 0 0,0 0 1,-1 0-1,-1 0 0,-2 17 0,-1 31-159,4-58 7,1-1 0,0 1 0,-1 0 0,1-1 0,0 1 0,-1-1 0,1 1-1,0-1 1,0 1 0,0-1 0,-1 1 0,1-1 0,0 0 0,0 0 0,0 1 0,0-1 0,0 0 0,-1 0-1,1 0 1,0 0 0,0 0 0,0 0 0,0 0 0,0 0 0,0 0 0,1-1 0,29-2-751,1-16-2805,-6-10-6002,-15 8-1309</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7.493"/>
    </inkml:context>
    <inkml:brush xml:id="br0">
      <inkml:brushProperty name="width" value="0.025" units="cm"/>
      <inkml:brushProperty name="height" value="0.025" units="cm"/>
    </inkml:brush>
  </inkml:definitions>
  <inkml:trace contextRef="#ctx0" brushRef="#br0">13 19 8456,'0'0'24311,"-13"-18"-24311</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2.261"/>
    </inkml:context>
    <inkml:brush xml:id="br0">
      <inkml:brushProperty name="width" value="0.025" units="cm"/>
      <inkml:brushProperty name="height" value="0.025" units="cm"/>
    </inkml:brush>
  </inkml:definitions>
  <inkml:trace contextRef="#ctx0" brushRef="#br0">0 19 17585,'0'0'5381,"50"31"-3716,-1-31 289,15-4-865,5-8-865,1 0-160,-5 2-32,-11 2-608,-16 5-641,-14 3-128,-15 0-898,-17 3-3266,-14 2 737</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2.616"/>
    </inkml:context>
    <inkml:brush xml:id="br0">
      <inkml:brushProperty name="width" value="0.025" units="cm"/>
      <inkml:brushProperty name="height" value="0.025" units="cm"/>
    </inkml:brush>
  </inkml:definitions>
  <inkml:trace contextRef="#ctx0" brushRef="#br0">0 1 12716,'0'0'12428,"78"33"-10891,-24-32-544,9-1-544,1 0-289,-5 0-32,-5 0-64,-10 0-128,-11 0-1634,-8 0-1569,-10 0-1826,-3 0-6918</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7.656"/>
    </inkml:context>
    <inkml:brush xml:id="br0">
      <inkml:brushProperty name="width" value="0.025" units="cm"/>
      <inkml:brushProperty name="height" value="0.025" units="cm"/>
    </inkml:brush>
  </inkml:definitions>
  <inkml:trace contextRef="#ctx0" brushRef="#br0">264 15 13581,'0'0'6080,"-8"-3"-4121,3 1-1849,0 0-1,0 0 0,0 1 0,0-1 0,0 1 0,0 0 0,0 1 0,-1-1 0,1 1 0,0 0 0,0 0 1,-1 1-1,1 0 0,0 0 0,0 0 0,0 0 0,0 1 0,0 0 0,0 0 0,0 0 0,0 1 0,-6 4 0,-1 2-83,0 0 0,1 2-1,0-1 1,1 1-1,0 1 1,0 0-1,2 0 1,-12 20-1,16-24-13,-1 1 0,2 1 1,-1-1-1,1 0 0,0 1 0,1 0 0,0 0 1,1-1-1,0 1 0,0 0 0,1 0 0,1 0 1,2 19-1,-2-23-119,1-1 0,0 0 0,0 0-1,0 0 1,1 0 0,0 0 0,0 0 0,0-1 0,0 1 0,1-1 0,0 0-1,-1 0 1,2 0 0,-1-1 0,0 1 0,1-1 0,-1 0 0,1 0 0,0-1 0,0 1-1,0-1 1,0 0 0,10 2 0,7 1-1979,0-1 1,0-1-1,0-1 1,35 0-1,7-2-6947</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7.931"/>
    </inkml:context>
    <inkml:brush xml:id="br0">
      <inkml:brushProperty name="width" value="0.025" units="cm"/>
      <inkml:brushProperty name="height" value="0.025" units="cm"/>
    </inkml:brush>
  </inkml:definitions>
  <inkml:trace contextRef="#ctx0" brushRef="#br0">29 1 7399,'0'0'16165,"-2"12"-14532,-1 10-994,-7 40 1217,-4 115 0,14-176-1827,0 1 0,0-1 1,0 0-1,0 1 0,0-1 0,1 1 0,-1-1 1,0 0-1,0 1 0,1-1 0,-1 0 0,1 0 1,-1 1-1,1-1 0,0 0 0,0 0 0,-1 0 1,1 0-1,0 0 0,0 0 0,0 0 0,0 0 1,0 0-1,0 0 0,0 0 0,1 0 0,-1-1 1,0 1-1,0-1 0,0 1 0,1-1 0,-1 1 1,0-1-1,1 0 0,-1 1 0,0-1 0,1 0 1,-1 0-1,1 0 0,-1 0 0,0 0 0,1 0 1,2-1-1,2-1 77,1 0-1,-1 0 1,0 0 0,0 0 0,0-1-1,0 0 1,0-1 0,6-4 0,14-13 29,36-37 0,1-2-90,-63 60-43,0-1 0,1 1 0,-1 0-1,0-1 1,1 1 0,-1 0 0,0-1 0,1 1 0,-1 0 0,1 0 0,-1-1 0,1 1 0,-1 0 0,1 0 0,-1 0 0,0 0 0,1 0-1,-1-1 1,1 1 0,-1 0 0,1 0 0,-1 0 0,1 0 0,-1 0 0,1 1 0,-1-1 0,1 0 0,-1 0 0,1 0 0,0 1 0,6 14 136,-6 42 199,0-21-205,-1-35-132,1 0 0,-1 0 0,1 0 0,0 0 0,-1 0 0,1 0 0,0 0 0,0 0 0,0 0 0,0 0 0,0 0 0,0 0 0,0 0 0,0-1 0,0 1 0,0 0 0,0-1 0,0 1 0,1-1 0,-1 0 0,0 1 0,0-1 0,1 0 0,-1 1 0,0-1 0,1 0 0,-1 0 0,0 0 0,0 0 0,1-1 0,1 1 0,43-12 0,-31 4 0,0-1 0,23-18 0,-29 20 0,1 0 0,-1 0 0,1 1 0,0 0 0,1 0 0,0 1 0,-1 1 0,16-5 0,-25 9 0,0 1 0,-1-1 0,1 0 0,0 0 0,-1 1 0,1-1 0,-1 0 0,1 1 0,-1-1 0,1 0 0,-1 1 0,1-1 0,-1 1 0,1-1 0,-1 1 0,1-1 0,-1 1 0,0-1 0,1 1 0,-1 0 0,0-1 0,0 1 0,1-1 0,-1 1 0,0 0 0,0-1 0,0 1 0,0 0 0,0-1 0,0 1 0,0 0 0,0-1 0,0 1 0,0-1 0,0 2 0,-1 31 0,0-28 0,-21 103 0,36-134-3577,-7-6-1814,-3-8-1816</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8.215"/>
    </inkml:context>
    <inkml:brush xml:id="br0">
      <inkml:brushProperty name="width" value="0.025" units="cm"/>
      <inkml:brushProperty name="height" value="0.025" units="cm"/>
    </inkml:brush>
  </inkml:definitions>
  <inkml:trace contextRef="#ctx0" brushRef="#br0">44 1 13100,'0'0'10319,"5"9"-9939,9 11-274,-3-4-44,-1 1 0,0 0 0,-1 1 0,11 30 1,-18-43-51,0 1 0,-1-1 0,0 1 0,0 0 0,-1-1 0,1 1 0,-1 0 0,-1 0 0,1-1 1,-1 1-1,0 0 0,0-1 0,0 1 0,-1 0 0,0-1 0,0 0 0,0 1 0,-1-1 1,0 0-1,0 0 0,-6 7 0,-32 30-1207,40-40 808,-1 0 0,0 0 0,0-1 0,0 1 1,0-1-1,0 0 0,0 1 0,0-1 0,0 0 0,0 0 1,0-1-1,-1 1 0,1 0 0,0-1 0,-1 1 1,1-1-1,-1 0 0,1 0 0,0 0 0,-1 0 0,-3 0 1,-2-7-6576</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8.559"/>
    </inkml:context>
    <inkml:brush xml:id="br0">
      <inkml:brushProperty name="width" value="0.025" units="cm"/>
      <inkml:brushProperty name="height" value="0.025" units="cm"/>
    </inkml:brush>
  </inkml:definitions>
  <inkml:trace contextRef="#ctx0" brushRef="#br0">1 48 14382,'0'0'3117,"8"-7"-480,-3 3-2327,1-1 0,0 1-1,0 0 1,0 1 0,0-1-1,1 1 1,-1 1-1,1-1 1,-1 1 0,1 0-1,0 0 1,0 1 0,0 0-1,0 1 1,0-1-1,12 2 1,-18-1-299,-1 0 0,1 0 0,0 0 0,-1 0 0,1 0 1,-1 0-1,1 0 0,0 1 0,-1-1 0,1 0 0,-1 0 0,1 1 0,0-1 0,-1 0 0,1 1 0,-1-1 0,1 1 1,-1-1-1,0 1 0,1-1 0,-1 1 0,1-1 0,-1 1 0,0-1 0,1 1 0,-1-1 0,0 1 0,0 0 0,1-1 0,-1 1 1,0 1-1,-7 22 469,-23 18 543,-71 49 1384,101-91-2402,-1 0-1,1 1 0,-1-1 0,1 0 1,-1 1-1,1-1 0,0 1 0,-1-1 1,1 0-1,-1 1 0,1-1 0,0 1 1,-1-1-1,1 1 0,0-1 0,0 1 1,0-1-1,-1 1 0,1 0 0,0-1 1,0 1-1,0-1 0,0 1 0,0-1 1,0 1-1,0 0 0,0-1 1,0 1-1,0-1 0,0 1 0,0-1 1,1 1-1,-1 0 0,0-1 0,0 1 1,1 0-1,23 2 70,34-13-434,31-17-5160,-45 11-816</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0.441"/>
    </inkml:context>
    <inkml:brush xml:id="br0">
      <inkml:brushProperty name="width" value="0.025" units="cm"/>
      <inkml:brushProperty name="height" value="0.025" units="cm"/>
    </inkml:brush>
  </inkml:definitions>
  <inkml:trace contextRef="#ctx0" brushRef="#br0">1 61 6438,'0'0'7020,"2"-9"-3785,8-27-843,-10 35-2216,1 1-1,-1-1 1,0 0 0,0 0 0,0 0 0,1 1 0,-1-1 0,0 0-1,1 0 1,-1 0 0,0 1 0,1-1 0,-1 0 0,1 1 0,-1-1 0,1 0-1,0 1 1,-1-1 0,1 1 0,0-1 0,0 0 0,7 12 1129,-1 25-719,-14 196 2095,-1-53-360,8-179-2278,0 1 1,0-1-1,0 0 0,0 0 1,0 1-1,0-1 1,0 0-1,1 0 0,-1 1 1,0-1-1,0 0 1,0 0-1,0 1 0,1-1 1,-1 0-1,0 0 1,0 0-1,1 1 0,-1-1 1,0 0-1,0 0 1,1 0-1,-1 0 0,0 0 1,1 1-1,-1-1 1,0 0-1,1 0 0,-1 0 1,0 0-1,0 0 1,1 0-1,-1 0 0,0 0 1,1 0-1,-1 0 1,0 0-1,1-1 0,-1 1 1,0 0-1,0 0 1,1 0-1,-1 0 0,0 0 1,0 0-1,1-1 1,-1 1-1,0 0 0,0 0 1,1-1-1,15-9 531,18-25-522,-1-1 0,52-78 1,-18 23-77,-36 56-2307,-21 25 278,-1 0-1,-1 0 1,0 0-1,9-15 0</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0.812"/>
    </inkml:context>
    <inkml:brush xml:id="br0">
      <inkml:brushProperty name="width" value="0.025" units="cm"/>
      <inkml:brushProperty name="height" value="0.025" units="cm"/>
    </inkml:brush>
  </inkml:definitions>
  <inkml:trace contextRef="#ctx0" brushRef="#br0">5 1 7976,'0'0'12267,"-5"55"-9096,5-37-608,2 3-962,8-2-992,6 3-449,0 0-224,1-4-2242,1-4-1858,-5-5-1986,2-5-4196</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157"/>
    </inkml:context>
    <inkml:brush xml:id="br0">
      <inkml:brushProperty name="width" value="0.025" units="cm"/>
      <inkml:brushProperty name="height" value="0.025" units="cm"/>
    </inkml:brush>
  </inkml:definitions>
  <inkml:trace contextRef="#ctx0" brushRef="#br0">143 10 12075,'0'0'9028,"-12"0"-7619,4-1-1173,5 0-162,0 1-1,0-1 1,-1 1-1,1 0 1,0 0-1,0 0 1,-1 1-1,1-1 1,0 1-1,0-1 0,0 1 1,0 0-1,-1 0 1,1 0-1,1 1 1,-1-1-1,0 1 1,0 0-1,0 0 0,1 0 1,-4 3-1,0 2 126,0 0-1,1 0 0,0 0 0,1 1 1,0-1-1,0 1 0,0 0 0,1 1 0,1-1 1,-1 0-1,1 1 0,0 0 0,1-1 1,0 11-1,1-18-155,0 0-1,0 0 1,0 0 0,0 0 0,0 0-1,1 0 1,-1 0 0,0 0-1,1 0 1,-1-1 0,0 1 0,1 0-1,-1 0 1,1 0 0,0 0 0,-1-1-1,1 1 1,0 0 0,-1 0 0,1-1-1,0 1 1,0-1 0,-1 1-1,1 0 1,0-1 0,1 1 0,1 0 74,0 0 0,0-1 1,0 1-1,0-1 1,0 1-1,0-1 0,0 0 1,0 0-1,4-1 0,1 0 135,0-1 0,0 0-1,0 0 1,0-1 0,0 0-1,9-4 1,-2-3-157,1-1-1,-1 0 1,-1-1 0,0-1-1,-1 0 1,-1-1 0,0 0-1,0 0 1,-2-2-1,10-17 1,-19 32-223,-10 16-1175,5-8 993,-34 66-996,36-67 348,0 0 0,0 1 0,1-1 0,0 1 0,0-1 0,0 8 0,1-13 792,0-1 0,0 0 0,0 0 0,0 1 0,0-1 0,0 0 0,0 0 0,0 1-1,0-1 1,0 0 0,0 0 0,0 1 0,0-1 0,1 0 0,-1 0 0,0 1 0,0-1 0,0 0 0,0 0 0,1 0 0,-1 1 0,0-1 0,0 0 0,0 0 0,1 0 0,-1 0 0,0 1 0,0-1 0,1 0 0,-1 0 0,0 0 0,0 0 0,1 0 0,-1 0-1,0 0 1,0 0 0,1 0 0,-1 0 0,0 0 0,0 0 0,1 0 0,-1 0 0,0 0 0,1 0 0,-1 0 0,0 0 0,0 0 0,1 0 0,-1 0 0,0-1 0,0 1 0,1 0 0,1 0-803,14-4-6212</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517"/>
    </inkml:context>
    <inkml:brush xml:id="br0">
      <inkml:brushProperty name="width" value="0.025" units="cm"/>
      <inkml:brushProperty name="height" value="0.025" units="cm"/>
    </inkml:brush>
  </inkml:definitions>
  <inkml:trace contextRef="#ctx0" brushRef="#br0">101 1 12300,'-4'9'2978,"-8"23"-1244,-54 161 4752,61-171-6220,0 0-1,2 0 1,0 0 0,2 1 0,0-1 0,1 1-1,5 30 1,-2-44 16,1-9 34,7-24 387,9-50 709,-17 62-1098,-2 8-275,8-33 182,2 1 0,16-37 0,-24 65-269,1-1 0,0 2 1,0-1-1,1 0 0,0 1 0,0 0 0,1 0 0,-1 1 0,2-1 0,-1 1 1,1 0-1,0 1 0,0 0 0,15-9 0,-20 13-4,0 0 0,0 0 0,0 0 0,0 1 0,0-1 0,0 0 0,0 1 0,0-1 0,0 1 0,1 0 0,-1 0 0,0 0 0,0 0 0,0 0 0,0 0 0,0 1 0,1-1 0,-1 1 0,3 0 0,-4 0 47,0 0 0,-1 0 1,1 0-1,0 0 0,0 0 0,0 0 1,-1 0-1,1 1 0,-1-1 0,1 0 1,-1 0-1,1 0 0,-1 1 0,0-1 1,0 0-1,1 1 0,-1-1 0,0 0 1,0 0-1,0 1 0,0-1 0,-1 0 1,1 2-1,-1 4 234,-1 0 0,0-1 0,0 1 0,-1 0 1,1-1-1,-1 1 0,-1-1 0,1 0 0,-1 0 1,-6 7-1,1-3 200,-2 0 1,1-1 0,-16 11 0,23-18-372,0 0 0,0 0 0,-1 0 0,1 0 0,0 0 0,-1-1 1,1 0-1,-1 0 0,0 0 0,1 0 0,-1 0 0,0-1 0,1 1 0,-1-1 1,0 0-1,0 0 0,-6-2 0,9 1-74,0 1 1,0-1-1,0 0 0,0 0 0,0 0 1,0 0-1,1 0 0,-1 0 0,0 0 1,1 0-1,-1-1 0,1 1 1,-1 0-1,1 0 0,0 0 0,-1-1 1,1 1-1,0 0 0,0 0 0,0-1 1,0 1-1,0 0 0,0-1 1,0 1-1,0 0 0,1 0 0,0-3 1,9-35-2268,-5 32 134,-1 0-1,1 0 1,0 0-1,0 1 0,12-12 1,12-6-10161</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935"/>
    </inkml:context>
    <inkml:brush xml:id="br0">
      <inkml:brushProperty name="width" value="0.025" units="cm"/>
      <inkml:brushProperty name="height" value="0.025" units="cm"/>
    </inkml:brush>
  </inkml:definitions>
  <inkml:trace contextRef="#ctx0" brushRef="#br0">82 0 15855,'0'0'15033,"-1"9"-14659,-13 129 75,5-80-455,0 65 0,12-75-326,-2-40-211,-2-32 276,-2 1 290,-2 0 0,0 0 0,-2 0 0,0 1 1,-18-37-1,102 75 35,-70-16-169,-1 1 0,0-1 0,0 0 0,1 0-1,-1-1 1,0 0 0,0 0 0,0 0 0,1-1 0,-1 0-1,6-3 1,-3-1 286,1 0-1,-2 0 0,1-1 1,-1 0-1,10-11 0,-17 17 264,-5 35-283,-11 12 204,9-29-135,1-1 1,0 1 0,1 0 0,1 0 0,-1 27 0,4-43-349,1 0 0,-1 1 1,0-1-1,1 0 0,0 0 0,-1 0 1,1 0-1,0 0 0,-1 0 0,1 0 0,0 0 1,0 0-1,0 0 0,0-1 0,0 1 1,0 0-1,0 0 0,0-1 0,0 1 1,0-1-1,1 1 0,-1-1 0,0 0 0,0 1 1,0-1-1,1 0 0,-1 0 0,0 0 1,0 1-1,1-1 0,-1-1 0,0 1 0,0 0 1,3-1-1,-2 1-405,1 0 0,0 0 0,0 0 0,-1-1 0,1 1 0,-1-1 0,1 1 0,0-1 0,-1 0 0,1 0 0,-1 0 0,0-1 0,1 1 0,-1-1 0,0 1 0,3-3 0,3-13-10649</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2.261"/>
    </inkml:context>
    <inkml:brush xml:id="br0">
      <inkml:brushProperty name="width" value="0.025" units="cm"/>
      <inkml:brushProperty name="height" value="0.025" units="cm"/>
    </inkml:brush>
  </inkml:definitions>
  <inkml:trace contextRef="#ctx0" brushRef="#br0">0 1 20531,'0'0'5670,"26"56"-31038</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2.647"/>
    </inkml:context>
    <inkml:brush xml:id="br0">
      <inkml:brushProperty name="width" value="0.025" units="cm"/>
      <inkml:brushProperty name="height" value="0.025" units="cm"/>
    </inkml:brush>
  </inkml:definitions>
  <inkml:trace contextRef="#ctx0" brushRef="#br0">133 242 19346,'0'0'4041,"-8"0"-971,3 0-2961,0 0 1,0 1-1,0 0 0,0 0 1,0 0-1,0 1 0,0-1 1,0 1-1,1 0 0,-1 1 1,1-1-1,0 1 0,-1 0 1,1 0-1,0 0 0,1 0 0,-1 1 1,1 0-1,-1-1 0,1 1 1,0 0-1,-3 7 0,3-6-94,-1 0 0,2 1 0,-1-1 0,1 1 0,0-1 0,0 1 0,0 0 0,1 0 0,0 0-1,0 0 1,0 11 0,1-16-4,0 1 0,1-1-1,-1 0 1,0 1 0,1-1-1,-1 1 1,1-1 0,-1 1-1,1-1 1,0 0 0,0 0 0,-1 1-1,1-1 1,0 0 0,0 0-1,0 0 1,0 0 0,0 0-1,2 2 1,0-2 40,-1 0 1,1 0-1,-1-1 1,1 1-1,-1 0 1,1-1-1,0 0 0,-1 1 1,1-1-1,-1 0 1,1 0-1,0-1 0,-1 1 1,6-2-1,-3 1 13,0 0 0,0-1 0,0 0 0,0 0-1,0-1 1,0 1 0,0-1 0,-1 0 0,1-1 0,-1 1-1,0-1 1,0 1 0,4-6 0,5-8-86,0 0 1,11-22-1,11-14-342,-43 102-442,3-34 818,-13 41 232,17-52-175,0 0 0,1 0 1,-1-1-1,1 1 1,0 0-1,0 0 0,0 0 1,0 0-1,1-1 1,-1 1-1,3 7 1,-2-10-46,0 0 0,0 0 0,-1 0 0,1 0 0,0 0 0,0 0 1,0-1-1,0 1 0,1-1 0,-1 1 0,0 0 0,0-1 1,0 0-1,0 1 0,0-1 0,1 0 0,-1 1 0,0-1 0,0 0 1,1 0-1,-1 0 0,0 0 0,0 0 0,1-1 0,-1 1 1,0 0-1,0 0 0,0-1 0,0 1 0,1-1 0,-1 1 0,1-1 1,38-20 768,-17 2-750,-2 0-1,0-2 1,-1 0-1,-2-1 1,30-45-1,-25 30-32,-2-1 0,-1-1-1,17-50 1,-32 61-10,-5 28 0,0-1 0,0 1 0,-1 0 0,1 0 0,0-1 0,0 1 0,0 0 0,-1 0 0,1 0 0,0 0 0,-1-1 0,1 1 0,0 0 0,-1 0 0,1 0 0,0 0 0,0 0 0,-1 0 0,1 0 0,0 0 0,-1 0 0,1 0 0,0 0 0,-1 0 0,1 0 0,0 0 0,-1 0 0,1 0 0,0 0 0,0 0 0,-1 1 0,1-1 0,0 0 0,-1 0 0,1 0 0,0 0 0,0 1 0,-1-1 0,1 0 0,0 0 0,0 1 0,-43 37 0,35-29 0,-25 25 0,-46 63 0,72-88 0,0 1 0,1-1 0,1 1 0,0 0 0,0 0 0,1 1 0,0-1 0,1 1 0,0 0 0,1 0 0,0 0 0,0 23 0,2-32 1,0 0 1,1 0-1,-1 0 1,1 1-1,-1-1 1,1 0-1,0 0 1,0 0-1,0 0 0,0 0 1,1-1-1,-1 1 1,0 0-1,1 0 1,-1-1-1,1 1 1,-1-1-1,5 3 0,-1-1-21,1 1-1,-1-1 0,1-1 1,0 1-1,0-1 0,10 2 1,6 1-703,0-2 1,41 1-1,-27-4-6222,-2 0-5029</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4.494"/>
    </inkml:context>
    <inkml:brush xml:id="br0">
      <inkml:brushProperty name="width" value="0.025" units="cm"/>
      <inkml:brushProperty name="height" value="0.025" units="cm"/>
    </inkml:brush>
  </inkml:definitions>
  <inkml:trace contextRef="#ctx0" brushRef="#br0">57 170 5862,'0'0'18887,"-7"10"-17985,1-1-647,0 0 0,0 0 0,1 1 0,0 0-1,1 0 1,0 1 0,1-1 0,0 1 0,1 0 0,0-1 0,-1 22 0,3-32-238,0 1 1,0 0-1,0-1 1,0 1-1,0-1 1,0 1-1,0 0 0,0-1 1,0 1-1,0-1 1,0 1-1,1-1 1,-1 1-1,0 0 1,0-1-1,1 1 1,-1-1-1,0 1 1,1-1-1,-1 1 0,1-1 1,-1 1-1,0-1 1,1 0-1,-1 1 1,1-1-1,-1 0 1,1 1-1,0-1 1,-1 0-1,1 0 0,-1 1 1,1-1-1,0 0 1,25-6 1008,19-23 438,-27 13-1309,-2-2 0,0 0 0,-1 0 0,0-2-1,20-36 1,-36 98-827,-4 6 638,2-34 33,1 1 0,1 0 1,0-1-1,2 20 0,0-32 10,-1-1 0,0 0 0,1 0 0,-1 0 0,1 0 0,-1 1 0,1-1 0,0 0 0,-1 0 0,1 0 0,0 0-1,0-1 1,0 1 0,-1 0 0,1 0 0,0 0 0,0-1 0,0 1 0,0 0 0,0-1 0,1 1 0,-1-1 0,0 1 0,0-1 0,0 0 0,0 1-1,1-1 1,-1 0 0,0 0 0,0 0 0,0 0 0,1 0 0,-1 0 0,0 0 0,0 0 0,0-1 0,1 1 0,1-1 0,2 0 32,0 0 0,0-1 1,0 1-1,-1-1 0,1 0 1,0-1-1,-1 1 1,6-5-1,1-2-40,-1-1 1,0 0-1,0-1 0,-1 0 1,0-1-1,-1 0 0,-1 0 1,0-1-1,0 1 0,-1-2 1,6-18-1,-16 46-1,-10 30 0,14-44 0,0 0 0,0 0 0,0-1 0,0 1 0,0 0 0,0 0 0,0 0 0,0 0 0,0 0 0,0 0 0,0-1 0,0 1 0,0 0 0,0 0 0,0 0 0,0 0 0,0 0 0,0 0 0,0 0 0,0-1 0,0 1 0,0 0 0,0 0 0,0 0 0,0 0 0,-1 0 0,1 0 0,0 0 0,0 0 0,0 0 0,0-1 0,0 1 0,0 0 0,0 0 0,-1 0 0,1 0 0,0 0 0,0 0 0,0 0 0,0 0 0,0 0 0,0 0 0,-1 0 0,1 0 0,0 0 0,0 0 0,0 0 0,0 0 0,0 0 0,0 0 0,0 0 0,-1 0 0,1 0 0,0 0 0,0 0 0,0 1 0,0-1 0,0 0 0,0 0 0,0 0 0,-1 0 0,-1-35 0,2 36 0,1 1 0,-1-1 0,0 1 0,1 0 0,-1-1 0,1 1 0,-1-1 0,1 1 0,0-1 0,0 0 0,0 1 0,-1-1 0,1 0 0,0 1 0,1-1 0,-1 0 0,0 0 0,0 0 0,0 0 0,1 0 0,-1 0 0,0 0 0,1-1 0,-1 1 0,1 0 0,-1-1 0,1 1 0,-1-1 0,1 0 0,0 1 0,-1-1 0,1 0 0,1 0 0,11 1 0,0 0 0,0-1 0,15-2 0,-3 1 0,-25 1 0,0 1 0,1-1 0,-1 0 0,1 0 0,-1 0 0,1 0 0,-1 0 0,0-1 0,1 1 0,-1 0 0,1-1 0,-1 1 0,0 0 0,1-1 0,-1 0 0,0 1 0,0-1 0,1 0 0,-1 0 0,0 0 0,0 1 0,0-1 0,0 0 0,0-1 0,0 1 0,0 0 0,-1 0 0,1 0 0,0 0 0,0-1 0,-1 1 0,1 0 0,-1-1 0,1 1 0,-1 0 0,0-1 0,0 1 0,1-1 0,-1 1 0,0 0 0,0-3 0,-2 4 0,0-1 0,0 1 0,0 0 0,1 0 0,-1 0 0,0 0 0,0 0 0,0 0 0,1 1 0,-1-1 0,0 1 0,0-1 0,1 1 0,-3 1 0,-2 1 0,0 1 0,0 0 0,0 1 0,1-1 0,-1 1 0,-6 8 0,10-11 0,1 1 0,-1-1 0,0 0 0,0 1 0,1 0 0,0-1 0,-1 1 0,1 0 0,0-1 0,0 1 0,1 0 0,-1 0 0,0 0 0,1 0 0,0 0 0,0 0 0,0 0 0,0 4 0,1-6-1,0 1 0,0-1 0,0 0 0,0 0 1,0 0-1,0 1 0,0-1 0,0 0 0,0 0 0,0 0 0,1-1 0,-1 1 0,0 0 0,1 0 1,-1-1-1,1 1 0,-1-1 0,1 1 0,-1-1 0,1 0 0,-1 1 0,1-1 0,1 0 1,42 3-192,-40-3 133,149 0-3166,-153 0 3241,-1 0 0,1 0 0,-1 0-1,1 0 1,-1 0 0,0 0 0,1 1 0,-1-1-1,1 0 1,-1 0 0,0 0 0,1 0-1,-1 1 1,1-1 0,-1 0 0,0 0-1,1 0 1,-1 1 0,0-1 0,1 0 0,-1 1-1,0-1 1,0 0 0,1 1 0,-1-1-1,0 0 1,0 1 0,0-1 0,0 1-1,1-1 1,-1 0 0,0 1 0,0-1 0,0 1-1,0-1 1,0 1 0,0-1 0,0 0-1,0 1 1,0-1 0,0 1 0,0-1 0,0 1-1,0-1 1,-1 0 0,1 1 0,0-1-1,0 1 1,0-1 0,0 0 0,-1 1-1,1-1 1,-1 1 0,1 0 82,-1 0-1,1 1 1,-1-1-1,0 0 0,0 0 1,0 0-1,0 0 1,1 1-1,-2-1 1,1 0-1,0 0 1,0-1-1,0 1 1,0 0-1,-1 0 1,0 0-1,1-1-85,0 0 0,0 0 0,0 0 0,0 0-1,0 0 1,0 0 0,1 0 0,-1 0-1,0-1 1,0 1 0,0 0 0,1-1 0,-1 1-1,0 0 1,0-1 0,1 1 0,-1-1 0,0 1-1,1-1 1,-1 1 0,0-1 0,1 0-1,-1 1 1,1-1 0,-1 0 0,1 0 0,-1-1-1,-11-32 309,11 31-300,0-1 0,1 1 0,-1-1 0,1 1 0,0-1 0,0 1-1,0-1 1,0 1 0,1-1 0,0 1 0,-1-1 0,1 1 0,0 0-1,1-1 1,-1 1 0,4-6 0,0 6-20,1 0 0,0 0 0,0 1 0,1-1 0,-1 2 0,1-1 0,-1 0 0,1 1 0,-1 1 0,8-1 0,34-7 0,-35 2 0,0 0 0,-1 0 0,0-1 0,0 0 0,0-1 0,-1-1 0,0 0 0,-1 0 0,0-1 0,0 0 0,-1-1 0,-1 0 0,0 0 0,0-1 0,-1 0 0,-1 0 0,0-1 0,0 0 0,5-20 0,-26 76 0,8-25 0,0 0 0,2 0 0,0 1 0,-4 31 0,8-38-127,1 1 0,0-1 0,1 1 0,0-1 0,1 1 0,0-1 0,1 0 0,0 0 0,1 0 0,1 0 0,-1-1 0,2 1 0,0-1 0,0-1 0,1 1 0,0-1 0,1 0 0,14 14 0,-3-13-3223,-18-11 3212,-1 0 0,1 0 0,-1 0 0,0-1 0,1 1 0,-1 0 0,0 0 0,1 0 0,-1-1 0,0 1 0,0 0 0,1-1 0,-1 1 0,0 0 0,0-1 0,1 1 0,-1 0 0,0-1 0,0 1 0,0-1 0,0 1 1,1 0-1,-1-1 0,0 1 0,0-1 0,0 1 0,0 0 0,0-1 0,0 1 0,0-1 0,-1-4-548,1 1 1,0-1-1,-1 1 1,0 0-1,0-1 1,0 1-1,-4-7 1,-3-5 179,-1 0 1,0 1-1,-13-15 1,-37-41 3492,34 44 1658,-34-51 0,59 78-4593,-1-1 0,1 0 0,-1 1 0,1-1 0,-1 0 0,1 0 0,-1 0 0,1 1 0,-1-1 0,1 0 1,0 0-1,0 0 0,-1 0 0,1 0 0,0 0 0,0 1 0,0-1 0,0 0 0,0 0 0,0 0 0,0 0 0,0 0 0,0 0 0,1 0 0,-1 0 0,0 1 0,1-1 0,-1 0 0,0 0 0,1 0 0,-1 0 1,1 1-1,-1-1 0,1 0 0,0 1 0,-1-1 0,1 0 0,0 1 0,-1-1 0,1 1 0,0-1 0,0 1 0,-1-1 0,1 1 0,0-1 0,0 1 0,0 0 0,0 0 0,0-1 0,-1 1 0,1 0 0,0 0 1,1 0-1,9-2 523,-1 1 1,1 1-1,18 0 1,-17 0-420,226 3-4219,-173-2-3181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8.275"/>
    </inkml:context>
    <inkml:brush xml:id="br0">
      <inkml:brushProperty name="width" value="0.025" units="cm"/>
      <inkml:brushProperty name="height" value="0.025" units="cm"/>
    </inkml:brush>
  </inkml:definitions>
  <inkml:trace contextRef="#ctx0" brushRef="#br0">1 1 18738,'0'0'7623,"11"61"-7559,12-47-1441,6-4-2531,4-3-2082,4-2-3779</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05.788"/>
    </inkml:context>
    <inkml:brush xml:id="br0">
      <inkml:brushProperty name="width" value="0.025" units="cm"/>
      <inkml:brushProperty name="height" value="0.025" units="cm"/>
    </inkml:brush>
  </inkml:definitions>
  <inkml:trace contextRef="#ctx0" brushRef="#br0">422 44 5733,'0'0'8574,"-8"-2"-6695,-55-16 1658,49 13-2445,-1 0 0,1 1 0,-29-4 0,37 7-1024,0 1 0,1 0-1,-1 0 1,1 1 0,-1 0-1,1 0 1,-1 0 0,1 0-1,-1 1 1,1 0 0,0 0-1,0 1 1,0-1 0,-9 7-1,-1 3-64,1 0 0,0 1 0,1 0 0,0 1 0,1 0 0,1 1 0,0 1 0,1 0 0,1 0 0,0 1-1,1 0 1,1 0 0,0 1 0,2 0 0,0 0 0,1 1 0,1-1 0,0 1 0,2 0 0,0-1 0,4 37-1,-3-51-5,0 1 0,1-1-1,0 0 1,-1 0-1,2 0 1,-1 0-1,0 1 1,1-1-1,0-1 1,0 1-1,0 0 1,0 0-1,1-1 1,-1 1 0,1-1-1,0 0 1,0 0-1,0 0 1,1 0-1,-1-1 1,1 1-1,-1-1 1,1 0-1,0 0 1,0 0-1,0 0 1,0-1 0,0 0-1,0 0 1,0 0-1,5 1 1,1-1 59,0 0 1,-1-1-1,1 0 1,0-1 0,0 0-1,-1-1 1,1 1-1,-1-2 1,1 1-1,-1-2 1,0 1 0,18-10-1,-8 1 195,0-1 1,0 0-1,-1-2 0,-1 0 1,0-1-1,-1-1 0,-1 0 1,20-31-1,-26 35-9,-1 0 0,-1-1 0,0 0 0,-1 0-1,0-1 1,-1 0 0,-1 0 0,0 0 0,-1-1 0,-1 1 0,0-1-1,-2 1 1,0-25 0,-1 37-217,1 0 1,-1 0-1,0 0 0,0 0 1,0 0-1,0 1 0,-1-1 0,1 0 1,-1 1-1,0-1 0,0 1 1,1-1-1,-2 1 0,1 0 0,0 0 1,0 0-1,-1 0 0,1 0 1,-1 0-1,1 1 0,-1-1 1,0 1-1,0 0 0,0-1 0,0 2 1,0-1-1,0 0 0,0 0 1,0 1-1,0 0 0,-5-1 1,3 1-251,1 0 0,0 1 0,0-1 1,0 1-1,-1-1 0,1 1 0,0 1 1,0-1-1,0 0 0,-5 4 1,6-4-434,1 1 1,-1-1 0,1 1 0,0 0 0,0 0 0,0 0 0,0 0-1,0 0 1,0 0 0,0 0 0,1 1 0,-1-1 0,1 1 0,0-1-1,-2 6 1,2 0-9320</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06.862"/>
    </inkml:context>
    <inkml:brush xml:id="br0">
      <inkml:brushProperty name="width" value="0.025" units="cm"/>
      <inkml:brushProperty name="height" value="0.025" units="cm"/>
    </inkml:brush>
  </inkml:definitions>
  <inkml:trace contextRef="#ctx0" brushRef="#br0">176 48 8456,'0'0'9929,"-10"1"-9843,5 0-83,0-1 0,0 1 0,0 1 0,0-1 0,0 1 0,1 0 0,-1 0 0,1 0 0,-1 1 0,1 0 0,0-1 0,0 1 0,0 1 1,0-1-1,0 1 0,1-1 0,0 1 0,0 0 0,0 0 0,-5 9 0,-3 6 181,1 0 1,1 0 0,0 1-1,2 0 1,0 0 0,2 1-1,0 0 1,1 0-1,1 0 1,1 1 0,0 25-1,3-43-148,-1 0 0,1-1 0,0 1 0,0-1 0,0 1 0,0-1 0,1 1 0,-1-1 0,1 0 0,0 0 0,0 0-1,0 0 1,0 0 0,1 0 0,-1 0 0,1-1 0,0 1 0,-1-1 0,1 0 0,0 0 0,1 0 0,-1 0 0,0 0 0,0-1 0,1 0 0,-1 1-1,1-1 1,-1 0 0,1-1 0,-1 1 0,1-1 0,6 1 0,-1 0 107,0-1 0,0 1 0,1-2-1,-1 1 1,0-1 0,0-1 0,0 1 0,0-2 0,0 1 0,-1-1-1,1 0 1,10-6 0,-9 2 135,0 0 0,-1 0 1,0-1-1,-1 0 0,0-1 0,0 0 0,0 0 0,-1 0 0,-1-1 0,0 0 1,0 0-1,7-20 0,-7 12 166,0 0 0,-2 0 0,0 0 1,-1 0-1,-1-1 0,-1 1 0,-1-25 1,-1 35-372,0 1 1,-1 0 0,0 0 0,0 0 0,0 0-1,-1 0 1,-1 0 0,1 1 0,-1-1-1,0 1 1,0 0 0,-1 0 0,1 1 0,-11-10-1,12 12-185,0 1-1,0-1 0,-1 1 0,1-1 1,-1 1-1,0 0 0,1 1 1,-1-1-1,0 1 0,0-1 0,0 1 1,-5-1-1,6 2-249,0 0 0,1 0 0,-1 0 0,0 1 1,0-1-1,0 1 0,0-1 0,1 1 0,-1 0 0,0 0 0,1 0 0,-1 1 0,1-1 0,-1 0 1,1 1-1,-1 0 0,1-1 0,0 1 0,-2 3 0,-5 4-5099,6-2-4052</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44.635"/>
    </inkml:context>
    <inkml:brush xml:id="br0">
      <inkml:brushProperty name="width" value="0.025" units="cm"/>
      <inkml:brushProperty name="height" value="0.025" units="cm"/>
    </inkml:brush>
  </inkml:definitions>
  <inkml:trace contextRef="#ctx0" brushRef="#br0">875 141 9513,'1'-11'2500,"-1"9"-1817,0-1 1,0 1-1,0 0 0,0 0 1,0-1-1,0 1 0,-1 0 1,1-1-1,-1 1 0,1 0 1,-3-3-1,2 4-421,0 0 0,0 0 0,-1 0 0,1 0 0,-1 0 0,1 1 0,-1-1 0,1 0 0,-1 1 0,0-1 1,1 1-1,-1 0 0,1-1 0,-1 1 0,0 0 0,1 0 0,-1 0 0,-3 1 0,-9 0 209,-1 0 1,1 1-1,-18 5 0,18-3-185,-1-1-1,0-1 0,-19 1 1,-27-6 362,50 1-569,-1 1-1,0 0 1,0 1 0,0 0 0,1 1 0,-1 1-1,0 0 1,1 0 0,-19 7 0,-4 6-43,1 1 0,1 2 0,1 1 0,1 1 1,0 2-1,1 1 0,2 1 0,1 2 0,0 0 1,2 2-1,1 1 0,2 0 0,0 2 0,2 0 0,2 1 1,1 1-1,-12 36 0,23-56-39,0 1 0,2 0-1,0 1 1,0-1 0,1 0 0,1 1 0,1 0 0,0-1-1,0 1 1,6 27 0,-4-33-7,1 0 0,0-1 0,0 1 0,1-1 0,0 0 0,1 0 0,-1 0 0,1-1 0,1 0 0,0 0 0,0 0 1,0 0-1,0-1 0,1 0 0,0-1 0,1 1 0,-1-1 0,15 6 0,7 2 11,1-1 1,0-2 0,1-1 0,0-1-1,0-1 1,45 2 0,197-2-3,-196-7-48,-49-2 25,0 0-1,0-3 1,0 0-1,-1-1 1,0-2-1,0-1 1,-1-1-1,0-1 1,0-1-1,-2-1 1,1-1-1,-2-2 1,0 0-1,-1-2 1,-1 0-1,0-1 1,-1-2-1,-2 1 1,21-31-1,-24 30 57,-1-1 1,-1-1-1,-1 0 0,-1 0 1,-1-1-1,-1-1 0,-1 1 1,-1-2-1,4-33 0,-8 38 32,-2-1 1,-1 1-1,0 0 0,-1-1 0,-2 1 0,0 0 1,-1 0-1,-1 1 0,-1-1 0,-1 1 0,-1 0 1,-11-22-1,13 31-24,0-1 0,0 1 1,-1 0-1,-1 1 0,0 0 0,0 0 1,-1 0-1,0 1 0,0 1 1,-1 0-1,0 0 0,-1 0 0,0 2 1,0-1-1,0 1 0,-1 1 1,0 0-1,0 1 0,0 0 0,-1 1 1,-24-4-1,10 5 30,-1 2 0,1 0 0,0 2 0,0 1 0,-50 12 0,29-1-283,0 2 0,-57 28 0,100-42 28,0 1-267,1-1-1,0 0 1,0-1-1,-1 1 1,1-1-1,-1 1 1,1-2-1,-1 1 1,0 0-1,-5-1 1,-2-3-6643</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45.640"/>
    </inkml:context>
    <inkml:brush xml:id="br0">
      <inkml:brushProperty name="width" value="0.025" units="cm"/>
      <inkml:brushProperty name="height" value="0.025" units="cm"/>
    </inkml:brush>
  </inkml:definitions>
  <inkml:trace contextRef="#ctx0" brushRef="#br0">715 293 11627,'-3'-9'-182,"-8"-38"-97,8 34 1573,1 0 0,-2 0 0,0 0-1,-10-22 1,12 31-1029,0 1-1,0-1 1,0 1 0,0 0-1,-1 0 1,0 0 0,0 0-1,1 0 1,-2 1-1,1-1 1,0 1 0,0 0-1,-1 0 1,1 0 0,-1 1-1,0-1 1,1 1-1,-1-1 1,0 1 0,0 1-1,-6-2 1,-4 2-207,1 0-1,0 1 1,0 0 0,-1 1-1,1 1 1,0 0 0,0 0-1,1 1 1,-1 1 0,1 0-1,0 1 1,0 1 0,1-1-1,0 2 1,-13 10 0,-12 12-78,1 1 0,2 2 0,-30 38 0,37-38 52,0 1 0,3 1 0,1 1 0,1 1-1,2 1 1,-15 45 0,23-53 19,1 1-1,2 0 1,2 0-1,0 1 1,2 0 0,2 0-1,1 0 1,4 53-1,0-72-49,0 0 1,0-1-1,1 1 0,1-1 0,0 0 0,1-1 0,0 1 0,1-1 0,0-1 0,1 1 1,0-1-1,0 0 0,1-1 0,0 0 0,1 0 0,0-1 0,21 13 0,2-1-1,1-1-1,0-2 0,1-2 0,66 20 0,-8-10-105,1-4 1,0-5-1,1-3 0,1-5 0,145-6 0,-212-4 124,0-1 0,0-2 0,-1-1 1,0-1-1,0-1 0,-1-2 0,0 0 0,0-2 0,-1-1 1,-1-1-1,40-30 0,-35 21 618,-2-1 1,0-2 0,-2 0-1,-1-2 1,-1-1-1,-2 0 1,-1-2-1,29-55 1,-40 63-520,0-1 0,-2 0 0,-1 0 1,-1 0-1,-1-1 0,-1 0 0,-1 0 0,-2 0 0,0 0 0,-1 0 0,-2 0 1,-8-45-1,2 31 0,-2 1 0,-2 0 1,-1 0-1,-2 2 0,-1 0 0,-2 0 1,-33-46-1,39 65-117,0 0 0,-2 1 0,0 0 0,-1 1 0,-1 1 0,0 1 0,-1 0 0,0 1 0,-1 0 0,0 2 0,-1 0 0,0 1 0,-24-7 0,14 7 0,-1 2 0,0 1 0,0 2 0,0 1 0,-1 1 0,1 1 0,-1 2 0,-47 7 0,24 2-69,-1 2 0,2 2-1,-66 28 1,-150 77-1207,212-93 795,-15 6-3560,16-15-2568</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3.902"/>
    </inkml:context>
    <inkml:brush xml:id="br0">
      <inkml:brushProperty name="width" value="0.025" units="cm"/>
      <inkml:brushProperty name="height" value="0.025" units="cm"/>
    </inkml:brush>
  </inkml:definitions>
  <inkml:trace contextRef="#ctx0" brushRef="#br0">266 45 3876,'0'0'96,"-59"-13"-64,32 8-64,0 1-449,2 0 513,4 2 417,3-2-129,2 1 417,1-1 256,6 2-417,-1-1 321,-1 2-320,4 1-1634,-2 0 1217,2 0-769,3 0-1601</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4.274"/>
    </inkml:context>
    <inkml:brush xml:id="br0">
      <inkml:brushProperty name="width" value="0.025" units="cm"/>
      <inkml:brushProperty name="height" value="0.025" units="cm"/>
    </inkml:brush>
  </inkml:definitions>
  <inkml:trace contextRef="#ctx0" brushRef="#br0">228 198 2723,'0'0'4500,"39"-21"48,-32 17-4377,38-26 450,-44 30-578,0-1 1,-1 1-1,1-1 1,0 1-1,-1-1 1,1 1-1,-1-1 1,1 0-1,0 1 1,-1-1-1,0 0 1,1 1-1,-1-1 1,1 0-1,-1 0 1,0 1-1,0-1 1,1 0-1,-1 0 1,0 0-1,0 1 0,0-1 1,0 0-1,0 0 1,0 0-1,0 0 1,0 1-1,0-1 1,0 0-1,-1 0 1,1 0-1,0 1 1,0-1-1,-1 0 1,1 0-1,-1 1 1,1-1-1,0 0 1,-1 1-1,1-1 1,-1 0-1,0 1 1,1-1-1,-1 1 1,0-1-1,1 1 0,-1-1 1,0 1-1,1-1 1,-1 1-1,0 0 1,-1-1-1,-127-66 2002,115 62-2580,0 0 1,-1 1-1,0 1 1,-22-2-1,-25-6-3769,33 4-3965</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4.619"/>
    </inkml:context>
    <inkml:brush xml:id="br0">
      <inkml:brushProperty name="width" value="0.025" units="cm"/>
      <inkml:brushProperty name="height" value="0.025" units="cm"/>
    </inkml:brush>
  </inkml:definitions>
  <inkml:trace contextRef="#ctx0" brushRef="#br0">0 0 4965,'0'0'-2306</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5.087"/>
    </inkml:context>
    <inkml:brush xml:id="br0">
      <inkml:brushProperty name="width" value="0.025" units="cm"/>
      <inkml:brushProperty name="height" value="0.025" units="cm"/>
    </inkml:brush>
  </inkml:definitions>
  <inkml:trace contextRef="#ctx0" brushRef="#br0">1257 161 4901,'8'2'331,"-1"-1"0,0 0 0,0 0 0,1-1 0,9-1 0,-15 1-199,-1 0-1,0 0 1,1 0-1,-1 0 1,0-1 0,0 1-1,0 0 1,1-1-1,-1 1 1,0-1-1,0 0 1,0 1 0,0-1-1,0 0 1,0 0-1,0 1 1,0-1 0,0 0-1,0 0 1,0 0-1,0 0 1,-1 0-1,1 0 1,-1-1 0,1 1-1,0 0 1,-1 0-1,0 0 1,1-1 0,-1 1-1,0 0 1,1 0-1,-1-1 1,0 1 0,0 0-1,0-1 1,0 1-1,-1 0 1,1 0-1,0-1 1,0 1 0,-1-1-1,-1-1-95,0 0-1,-1 0 1,1 0-1,-1 1 1,0-1 0,1 1-1,-1 0 1,0-1-1,0 2 1,-1-1-1,1 0 1,-6-2 0,-10-7 697,3 1-496,0 0 1,-1 1-1,0 1 0,0 0 1,-1 1-1,0 1 0,-35-7 1,23 8-203,1 2 1,-2 1 0,1 1-1,-40 5 1,-15 8 1,1 4 1,-118 38-1,167-44 53,-176 57 423,179-54-455,1 0-1,0 3 1,1 0 0,-38 28-1,58-37-56,1 1-1,1 0 1,-1 0-1,2 1 0,-1 0 1,1 0-1,0 1 1,1 0-1,0 0 0,1 0 1,0 1-1,0 0 1,-4 17-1,7-20 13,1 0 0,0-1-1,0 1 1,0 0 0,1 0-1,1 0 1,-1 0 0,1 0-1,0 0 1,1 0 0,0-1-1,0 1 1,1-1 0,0 1-1,0-1 1,1 0 0,0 0-1,0 0 1,0-1 0,9 11 0,-1-5 14,1-1 0,0 0 0,1 0 0,0-1 0,0-1 1,1 0-1,0-2 0,0 1 0,1-2 0,0 0 1,1-1-1,-1 0 0,34 4 0,9-3 170,0-2 0,100-6 0,-68-7-55,-1-3 0,-1-4 0,-1-4-1,0-4 1,-2-4 0,95-44 0,-175 70-161,28-13 318,0-1 0,-1-1 1,47-34-1,-74 47-186,1-1 0,-1 0 0,0 0 0,-1-1 1,1 1-1,-1-1 0,0-1 0,0 1 0,-1-1 0,0 1 0,0-1 0,0 0 0,-1-1 0,0 1 0,-1 0 0,1-1 0,-1 0 0,-1 1 0,0-1 0,0 0 1,0 0-1,-1 0 0,-1-9 0,-1 9-82,0 0 0,-1 0 0,0 0 1,-1 0-1,0 0 0,0 1 0,0-1 0,-1 1 1,0 0-1,-1 1 0,1-1 0,-1 1 0,-1 0 1,1 1-1,-1-1 0,0 1 0,0 1 0,0-1 1,-1 1-1,-9-3 0,-14-7-133,0 1-1,-1 2 1,-58-12-1,14 10-1846,-150-4-1,85 9-4203,56 0-3915</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01.877"/>
    </inkml:context>
    <inkml:brush xml:id="br0">
      <inkml:brushProperty name="width" value="0.025" units="cm"/>
      <inkml:brushProperty name="height" value="0.025" units="cm"/>
    </inkml:brush>
  </inkml:definitions>
  <inkml:trace contextRef="#ctx0" brushRef="#br0">1380 79 7271,'-108'-10'5303,"-55"6"-1472,119 10-3428,0 1 1,1 2 0,-65 22-1,102-30-325,-18 9 31,-1 0 0,2 1 1,0 1-1,0 2 0,1 0 0,1 1 0,0 1 1,1 1-1,-29 32 0,-11 20-105,-70 102 0,120-157 23,0-1-1,1 2 1,0-1 0,1 1-1,1 0 1,0 1 0,1 0-1,1 0 1,0 0 0,1 1-1,1-1 1,1 1 0,-1 29 0,3-27-23,1 0 0,0 0 0,2-1 0,0 1 0,12 36 1,-11-44-17,2 1 0,-1 0 1,1-1-1,1 0 1,0 0-1,1-1 1,0 0-1,0 0 0,18 15 1,-10-12 4,1 0 0,0-2 0,1 0 0,0-1 1,34 13-1,103 26 106,-105-36-16,90 38 0,-113-37-30,1-2-1,0-1 1,1-1 0,0-2 0,1 0-1,-1-2 1,1-2 0,1 0-1,-1-2 1,0-2 0,1 0 0,-1-2-1,0-1 1,0-2 0,32-9-1,95-28 381,-36 11-305,171-69 0,-256 83-50,-1-1 0,0-2 1,-1-2-1,-2-1 0,0-1 0,-1-2 0,-2-1 0,-1-1 0,-1-2 0,41-57 1,-62 77-48,-1 0 1,0 0 0,0-1 0,-1 0 0,0 0 0,-1 0 0,0 0-1,-1 0 1,-1-1 0,1 1 0,-2-1 0,1 1 0,-2-1-1,-2-21 1,-5-11 9,-2 1 0,-21-63 0,26 93-28,3 2 104,-2-1-1,0 1 1,0 0-1,-1 0 1,-1 0-1,1 1 0,-2 0 1,1 0-1,-2 0 1,1 1-1,-1 0 1,-1 1-1,1-1 0,-1 2 1,-1-1-1,1 1 1,-1 1-1,-1 0 1,1 0-1,-15-5 0,-25-6-119,0 1-1,-1 3 1,0 2-1,-83-6 1,-215 4 170,305 13-108,-2-1-27,1 1 1,0 3 0,0 2 0,0 1 0,0 3-1,-48 15 1,7 10-81,2 3-1,1 4 1,-144 97 0,81-33-45,-135 127 0,260-213 98,1 1-1,1 1 1,1 0 0,0 2-1,2 0 1,1 1-1,-19 37 1,27-43-11,-1 0 0,2 0 0,1 1-1,0 0 1,1 0 0,1 0 0,1 0 0,1 1-1,0-1 1,2 0 0,4 35 0,-1-37-15,1 0 0,1 0 0,0-1 0,1 0-1,0 0 1,2-1 0,0 0 0,0 0 0,2-1 0,-1 0 0,2-1 0,18 16 0,-6-7-57,1-1 0,1-1 0,1-1 0,0-2 0,55 25 0,-50-29 66,2-2 1,0-1-1,0-2 0,0-1 1,1-2-1,0-1 1,0-2-1,1-1 1,-1-2-1,0-2 0,47-8 1,-2-6 40,-1-3 1,-1-3-1,135-60 0,-103 32-8,-2-4 0,172-118 0,-230 137 10,-1-3-1,-1-2 1,-3-2 0,-1-2 0,-3-2 0,-1-1 0,36-60 0,-68 94-16,0 0 1,0-1-1,-1 0 0,-1 0 1,-1 0-1,0-1 0,4-25 1,-8 32-1,-1 0 0,1 1 0,-2-1 0,1 0 0,-1 0 0,0 1 0,-1-1 0,0 0 0,0 1 0,-1 0 0,0-1 0,-1 1 0,0 0 0,0 1 0,-8-12 0,-44-57 95,-3 2 1,-129-122-1,165 177-93,-1 1 0,-1 1 0,-1 1 0,0 2-1,-1 0 1,0 2 0,-1 1 0,0 1 0,-1 1 0,0 2 0,0 1 0,-1 1-1,-35-1 1,18 4-51,0 2 0,0 2 0,0 2-1,0 2 1,1 2 0,0 2 0,-76 27 0,71-17 22,0 3 1,2 2 0,0 2 0,2 2 0,1 1-1,2 3 1,1 2 0,2 2 0,-48 53 0,76-72-22,0 1 0,1 0 0,1 1 1,1 0-1,1 0 0,1 1 0,1 0 1,0 1-1,-6 43 0,7-24 4,2 1-1,2 1 1,2-1-1,7 58 0,-3-74 7,1 0-1,1 0 0,2-1 0,0 0 1,2 0-1,0-1 0,2-1 0,1 1 0,1-2 1,0 0-1,2-1 0,0 0 0,2-1 0,26 23 1,-23-24-115,1-1 0,1-1 1,1-1-1,0-1 0,1-2 0,0 0 1,1-1-1,1-2 0,0 0 1,0-2-1,1-1 0,0-1 0,31 2 1,1-6 204,0-3 0,0-3 0,0-2 0,0-2 0,-1-3 0,-1-3 0,0-2 0,64-28 0,-19 0 16,-2-4-1,-2-5 1,133-94 0,-170 103-64,-2-2 0,-2-3 0,89-96 0,-128 125 53,-2-1-1,-1-1 1,0 0-1,-2-2 1,0 1 0,-2-2-1,-1 0 1,0 0-1,-2-1 1,-1 0-1,-2 0 1,0-1 0,3-47-1,-8 67-10,-1 0 0,-1 0 1,1 0-1,-1 1 0,-1-1 0,1 0 0,-1 0 0,0 1 0,-1-1 0,1 1 0,-1 0 0,-1 0 1,1 0-1,-1 0 0,0 1 0,-5-6 0,1 3-12,0 0 1,-1 1-1,0 1 1,0-1-1,0 1 1,-1 1-1,0 0 1,0 0-1,-12-3 1,-12-2-5,-1 1 0,1 2 0,-1 2 0,0 1 0,-46 1 1,8 4-14,1 4 1,-97 18 0,-143 47-27,38-8-180,219-52-55,-270 61-3002,256-51 410,-73 31 0,27 0-3313</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184"/>
    </inkml:context>
    <inkml:brush xml:id="br0">
      <inkml:brushProperty name="width" value="0.025" units="cm"/>
      <inkml:brushProperty name="height" value="0.025" units="cm"/>
    </inkml:brush>
  </inkml:definitions>
  <inkml:trace contextRef="#ctx0" brushRef="#br0">93 0 20916,'0'0'6566,"-3"10"-5653,-5 19-418,0-2-211,1 0 1,1 0 0,-3 43-1,9-68-281,1-1 0,-1 1 0,1 0 0,-1-1 0,1 1-1,-1-1 1,1 1 0,0-1 0,0 0 0,-1 1 0,1-1-1,0 0 1,0 1 0,1-1 0,-1 0 0,0 0 0,0 0-1,0 0 1,1 0 0,-1 0 0,1 0 0,-1-1 0,1 1-1,-1 0 1,1-1 0,-1 1 0,1-1 0,2 1 0,55 7-4,-43-6-91,-7-1 45,5 0-348,0 1 0,0 0 0,27 9 0,-39-10 362,-1-1-1,1 1 1,0-1-1,0 1 1,-1 0 0,1-1-1,-1 1 1,1 0 0,0 0-1,-1 0 1,0 0 0,1 0-1,-1 1 1,0-1-1,1 0 1,-1 1 0,0-1-1,0 1 1,0-1 0,0 1-1,0-1 1,-1 1 0,1 0-1,0-1 1,-1 1-1,1 0 1,-1 0 0,0-1-1,0 1 1,1 0 0,-1 0-1,0 0 1,0-1-1,-1 1 1,1 0 0,0 0-1,-1-1 1,1 1 0,-1 0-1,-1 3 1,0-1 133,-2 0 1,1 1-1,0-1 0,-1-1 1,1 1-1,-1 0 1,0-1-1,-1 0 0,1 0 1,0 0-1,-1 0 1,0-1-1,0 0 0,1 0 1,-1 0-1,-8 1 1,-2 2 104,0-2 0,-1 0 1,1 0-1,-22-1 0,33-1-305,0-1-1,0 0 0,-1-1 1,1 1-1,0-1 0,0 0 1,0 0-1,0 0 0,0 0 1,0-1-1,0 0 1,0 1-1,1-2 0,-1 1 1,1 0-1,-1-1 0,1 1 1,0-1-1,-4-4 1,4 2-808,0 0 0,0 0 0,0 0 0,0-1 0,1 1 0,0-1 0,0 0 0,1 1 0,-1-1 1,1 0-1,1 0 0,-1 0 0,1-6 0,-1-34-11627</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8.636"/>
    </inkml:context>
    <inkml:brush xml:id="br0">
      <inkml:brushProperty name="width" value="0.025" units="cm"/>
      <inkml:brushProperty name="height" value="0.025" units="cm"/>
    </inkml:brush>
  </inkml:definitions>
  <inkml:trace contextRef="#ctx0" brushRef="#br0">169 0 9545,'0'0'9449,"-9"10"-5766,-13 12-1910,-2-1-1,0-1 0,-1-1 1,-28 16-1,42-26-1586,18-8-229,34-11-510,-4 1-206,-25 8 536,1-1-1,0 2 1,-1 0 0,1 1 0,-1 0-1,1 0 1,20 7 0,-30-8 300,0 1-1,1 1 1,-1-1 0,0 0 0,0 1 0,0 0 0,0 0 0,-1 0 0,1 0-1,0 0 1,-1 0 0,0 1 0,1-1 0,-1 1 0,0 0 0,0-1 0,0 1-1,-1 0 1,1 0 0,-1 0 0,0 1 0,1-1 0,-1 0 0,-1 0 0,1 1-1,0-1 1,-1 0 0,0 1 0,1-1 0,-2 1 0,1-1 0,0 0 0,-1 5 0,-1-3-27,0 0 1,0 0 0,0 0 0,0-1 0,-1 1 0,0-1-1,0 0 1,0 0 0,0 0 0,-1 0 0,1 0 0,-1-1 0,0 1-1,0-1 1,-1 0 0,1-1 0,0 1 0,-1-1 0,-8 4-1,5-3-7,1 1-1,-1-2 1,1 1 0,-1-1-1,0 0 1,0-1-1,0 1 1,0-2-1,0 1 1,0-1-1,0 0 1,-10-2-1,17 2-101,0-1 1,0 1-1,0 0 0,0-1 0,0 1 1,0-1-1,0 0 0,0 1 1,1-1-1,-1 0 0,0 1 0,0-1 1,0 0-1,1 0 0,-1 0 0,0 0 1,1 0-1,-1 0 0,1 0 1,-1 0-1,1 0 0,-1 0 0,1 0 1,0 0-1,0 0 0,-1 0 1,1 0-1,0 0 0,0 0 0,0 0 1,0-1-1,0 1 0,0 0 0,1 0 1,-1-2-1,1-1-662,0 1 1,0-1-1,0 1 0,1 0 1,-1-1-1,1 1 0,0 0 1,0 0-1,4-6 0,11-7-11386</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528"/>
    </inkml:context>
    <inkml:brush xml:id="br0">
      <inkml:brushProperty name="width" value="0.025" units="cm"/>
      <inkml:brushProperty name="height" value="0.025" units="cm"/>
    </inkml:brush>
  </inkml:definitions>
  <inkml:trace contextRef="#ctx0" brushRef="#br0">1 10 16720,'0'0'6118,"64"-9"-4773,-39 9-865,7 0-320,3 0-352,1 4-2562,0 1-4069</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903"/>
    </inkml:context>
    <inkml:brush xml:id="br0">
      <inkml:brushProperty name="width" value="0.025" units="cm"/>
      <inkml:brushProperty name="height" value="0.025" units="cm"/>
    </inkml:brush>
  </inkml:definitions>
  <inkml:trace contextRef="#ctx0" brushRef="#br0">92 3 14574,'0'0'10442,"-10"9"-9561,-2 4-462,0 0 0,1 0 0,-13 21 0,21-30-416,0 0-1,1 0 1,0 0 0,-1 0 0,2 0 0,-1 0-1,0 0 1,1 1 0,0-1 0,0 1-1,0-1 1,1 1 0,-1-1 0,1 1 0,0 0-1,1-1 1,-1 1 0,1-1 0,0 1-1,0-1 1,0 1 0,2 4 0,-1-6-33,1-1 1,-1 0-1,0 0 1,1 0-1,-1 0 1,1 0-1,0-1 1,0 1-1,-1-1 1,1 0-1,0 0 1,0 0-1,0 0 1,0 0-1,0-1 1,1 1-1,-1-1 1,0 0-1,0 0 1,0 0 0,0 0-1,6-1 1,1 0 64,-1-1 1,1 1 0,-1-1 0,0-1 0,0 0 0,13-6 0,-9 2 8,-1-1-1,0-1 1,0 0 0,0 0 0,18-22 0,-26 27 168,0 0 0,-1 0 1,0 0-1,0 0 1,0-1-1,0 1 0,-1-1 1,0 0-1,0 0 1,0 0-1,0 0 0,-1 0 1,0 0-1,0 0 1,0-1-1,-1 1 0,0 0 1,0 0-1,-1-11 1,0 15-186,1 0 1,-1 0-1,0 0 0,0 0 1,1 1-1,-1-1 1,0 0-1,0 0 1,0 0-1,0 1 0,0-1 1,0 1-1,-1-1 1,1 1-1,0-1 1,0 1-1,0-1 0,0 1 1,-1 0-1,1 0 1,0 0-1,0-1 1,-1 1-1,1 0 0,0 1 1,0-1-1,0 0 1,-3 1-1,-35 7 224,34-6-373,1 0 0,-1 0 0,1 0 0,0 1 0,0-1 0,0 1 0,0 0 0,1 0 0,-1 1-1,1-1 1,-1 1 0,1-1 0,0 1 0,1 0 0,-1 0 0,1 1 0,0-1 0,0 0 0,0 1 0,0-1 0,-1 8 0,3-11-92,0 0-1,0-1 1,0 1 0,0 0 0,1-1 0,-1 1-1,0 0 1,0-1 0,1 1 0,-1-1 0,0 1-1,1-1 1,-1 1 0,0-1 0,1 1 0,-1-1-1,1 1 1,-1-1 0,1 1 0,-1-1 0,1 1-1,-1-1 1,1 0 0,-1 1 0,1-1 0,0 0-1,-1 0 1,1 0 0,-1 1 0,1-1 0,1 0-1,23 1-5431,-18-1 3626,26 0-8352</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247"/>
    </inkml:context>
    <inkml:brush xml:id="br0">
      <inkml:brushProperty name="width" value="0.025" units="cm"/>
      <inkml:brushProperty name="height" value="0.025" units="cm"/>
    </inkml:brush>
  </inkml:definitions>
  <inkml:trace contextRef="#ctx0" brushRef="#br0">228 0 15535,'-13'6'4468,"-9"5"-3442,0 1 0,1 1 0,0 1 0,-25 22 0,39-30-883,0 0 1,0 0 0,1 1-1,0 0 1,0 0-1,1 0 1,0 1-1,0-1 1,0 1-1,1 1 1,0-1 0,1 1-1,0-1 1,0 1-1,1 0 1,0 0-1,0 9 1,2-16-141,0 0-1,0 0 1,0-1 0,0 1 0,0 0-1,1 0 1,-1-1 0,1 1 0,-1 0 0,1-1-1,-1 1 1,1 0 0,0-1 0,0 1-1,0-1 1,0 1 0,0-1 0,0 0-1,1 1 1,-1-1 0,0 0 0,1 0-1,-1 0 1,2 1 0,0-1 8,1 1 0,-1-1 0,1 0 0,-1 0 0,1-1 0,-1 1-1,1-1 1,-1 1 0,1-1 0,0-1 0,4 1 0,1-2 10,1 1-1,-1-1 0,0-1 1,-1 1-1,1-2 1,0 1-1,-1-1 1,15-10-1,-13 7 239,-2 0-1,1-1 0,-1 0 1,0-1-1,-1 0 0,0 0 0,0-1 1,-1 0-1,0 0 0,-1 0 1,0 0-1,0-1 0,-2 0 1,1 0-1,-1 0 0,-1-1 1,2-18-1,-4 30-257,0-1-1,0 0 1,0 1-1,0-1 1,0 0-1,-1 0 1,1 1-1,0-1 1,0 0-1,-1 1 1,1-1-1,0 0 1,-1 1-1,1-1 1,-1 1 0,1-1-1,-1 1 1,1-1-1,-1 1 1,0-1-1,1 1 1,-1-1-1,1 1 1,-1 0-1,0-1 1,1 1-1,-1 0 1,0 0-1,-1-1 1,-30-1 3,23 3-5,-1 1 0,1 0 1,-1 0-1,-13 6 0,20-7-111,0 0-1,1 0 1,-1 1 0,1 0-1,-1-1 1,1 1 0,-1 0 0,1 0-1,0 0 1,0 1 0,0-1-1,0 0 1,0 1 0,1 0-1,-1-1 1,1 1 0,0 0-1,0-1 1,-2 5 0,3-5-60,0 0 1,0 0-1,0 0 0,0 1 1,0-1-1,1 0 1,-1 0-1,1 0 0,-1 0 1,1 0-1,0 0 1,0 0-1,0-1 0,0 1 1,0 0-1,0 0 1,0 0-1,0-1 0,1 1 1,-1-1-1,1 1 0,-1-1 1,1 0-1,0 1 1,0-1-1,-1 0 0,1 0 1,3 1-1,16 7-8022,2-5-7234</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606"/>
    </inkml:context>
    <inkml:brush xml:id="br0">
      <inkml:brushProperty name="width" value="0.025" units="cm"/>
      <inkml:brushProperty name="height" value="0.025" units="cm"/>
    </inkml:brush>
  </inkml:definitions>
  <inkml:trace contextRef="#ctx0" brushRef="#br0">182 84 20147,'0'0'10367,"-9"-4"-9379,4 2-916,1 0-57,0 0 0,1 1 0,-1-1 1,0 1-1,0 0 0,0 0 0,0 0 0,0 1 0,0-1 1,0 1-1,-1 0 0,1 0 0,0 1 0,0-1 0,0 1 1,0 0-1,0 0 0,0 0 0,0 0 0,1 1 0,-7 3 1,4-2-26,1 0 1,0 1 0,0 0 0,0 0 0,1 0 0,-1 0-1,1 1 1,0 0 0,0 0 0,0 0 0,1 0 0,0 0 0,0 1-1,0 0 1,1-1 0,0 1 0,0 0 0,0 0 0,1 0-1,-1 11 1,2-15 11,0-1-1,1 1 0,-1 0 1,1-1-1,-1 1 0,1-1 1,0 1-1,-1-1 0,1 0 1,0 1-1,0-1 0,0 0 1,0 1-1,0-1 0,1 0 1,-1 0-1,0 0 0,0 0 1,1 0-1,-1 0 0,1-1 1,-1 1-1,1 0 0,-1-1 1,1 1-1,-1-1 0,1 1 1,0-1-1,-1 0 0,1 0 1,-1 0-1,1 0 0,0 0 0,-1 0 1,3 0-1,4 0 37,0-1 0,1 1 1,-1-1-1,0-1 0,-1 1 0,11-5 0,-10 3-6,0 0 0,-1-1 0,0-1 0,1 1 0,-1-1 0,-1 0 1,1-1-1,-1 0 0,0 0 0,0 0 0,-1-1 0,1 1 0,-2-1 0,1-1 0,-1 1 0,0-1 0,0 1 0,-1-1 0,0 0 0,-1 0 0,1-1 0,1-15 0,-4 22-68,0 0-1,0 0 1,0 0 0,0 0-1,0 1 1,-1-1 0,1 0-1,0 0 1,-1 0 0,0 0-1,1 1 1,-1-1 0,0 0-1,0 0 1,0 1 0,0-1-1,0 1 1,0-1 0,0 1-1,-1-1 1,1 1 0,-1 0-1,-1-2 1,-1 1-170,1 1 0,-1-1 0,0 0 0,0 1 0,0 0 0,0 0-1,0 0 1,0 1 0,0-1 0,-6 1 0,-3 0-741,0 1 0,1 1-1,-1 0 1,0 0 0,1 2 0,-16 5 0,-24 15-6869</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932"/>
    </inkml:context>
    <inkml:brush xml:id="br0">
      <inkml:brushProperty name="width" value="0.025" units="cm"/>
      <inkml:brushProperty name="height" value="0.025" units="cm"/>
    </inkml:brush>
  </inkml:definitions>
  <inkml:trace contextRef="#ctx0" brushRef="#br0">0 86 6438,'0'0'15540,"14"1"-13538,237-1 3918,141-19-3892,-106 4-2209,-202 12-9,66-3-457,198-31 0,-318 31 832,-36 6-1352,-46 10-7807,25-1-122</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3.286"/>
    </inkml:context>
    <inkml:brush xml:id="br0">
      <inkml:brushProperty name="width" value="0.025" units="cm"/>
      <inkml:brushProperty name="height" value="0.025" units="cm"/>
    </inkml:brush>
  </inkml:definitions>
  <inkml:trace contextRef="#ctx0" brushRef="#br0">0 278 18898,'0'0'3769,"15"-5"69,20-10-2706,0-2-1,64-41 1,73-64 1453,-108 75-2303,-45 33-282,-19 14 0,-1 1 0,1-1 0,0 0 0,0 0 0,0 1 0,0-1 0,-1 0 0,1 0 0,0 1 0,0-1 0,0 0 0,0 1 0,0-1 0,0 0 0,0 1 0,0-1 0,0 0 0,0 0 0,0 1 0,0-1 0,0 0 0,0 1 0,0-1 0,0 0 0,0 1 0,0-1 0,0 0 0,1 0 0,-1 1 0,0-1 0,0 0 0,0 0 0,0 1 0,1-1 0,-1 0 0,0 0 0,0 1 0,1-1 0,-1 0 0,0 0 0,0 0 0,1 0 0,-1 0 0,0 1 0,0-1 0,1 0 0,-1 0 0,0 0 0,1 0 0,-1 0 0,0 0 0,1 0 0,-1 0 0,0 0 0,0 0 0,1 0 0,-1 0 0,0 0 0,1 0 0,-1 0 0,0 0 0,1 0 0,-1-1 0,0 1 0,0 0 0,1 0 0,-1 0 0,1-1 0,-7 22 4,0-1-1,-1 0 1,-13 24 0,13-30-13,0 1 0,1-1 1,0 1-1,2 0 0,0 1 0,0-1 0,1 1 1,0 17-1,7-23-2439,12-10-6005,0-5-3324</inkml:trace>
  <inkml:trace contextRef="#ctx0" brushRef="#br0" timeOffset="1">545 221 20692,'0'0'5413,"-42"65"-2819,35-45-1697,6 2-352,1-4-481,0-4-193,11-2-2113,-3-5-3011,0-4-3363</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3.633"/>
    </inkml:context>
    <inkml:brush xml:id="br0">
      <inkml:brushProperty name="width" value="0.025" units="cm"/>
      <inkml:brushProperty name="height" value="0.025" units="cm"/>
    </inkml:brush>
  </inkml:definitions>
  <inkml:trace contextRef="#ctx0" brushRef="#br0">149 22 21524,'0'0'6887,"-10"1"-6594,3 0-227,1 0-1,0 1 0,-1 0 1,1 0-1,0 0 0,0 1 1,0 0-1,0 0 0,1 0 1,-1 1-1,1 0 0,0 0 1,0 0-1,0 1 0,1 0 1,-1 0-1,1 0 0,0 0 1,1 0-1,-5 9 0,5-9 1,0 0-1,0 0 1,0 1-1,1-1 1,0 1-1,0-1 1,1 1-1,-1 0 1,1 0-1,0 0 1,0 5-1,2-9-54,-1-1 1,0 0-1,0 0 1,0 0-1,1 1 1,-1-1-1,0 0 0,1 0 1,-1 0-1,1 0 1,-1 0-1,1 0 1,0 0-1,0 0 0,-1 0 1,1 0-1,0 0 1,0 0-1,0 0 1,0 0-1,2 0 0,-1 0 9,1 0 0,-1 0 0,1 0 0,-1-1 0,1 0-1,0 1 1,-1-1 0,1 0 0,0 0 0,-1 0 0,1-1 0,0 1-1,-1-1 1,4 0 0,1-2 0,0 1 0,1-2 0,-1 1-1,-1-1 1,1 0 0,0 0 0,-1-1 0,0 0-1,0 0 1,-1 0 0,1-1 0,-1 1 0,9-14 0,-9 12 31,0-1 0,0 0 0,-1 0 0,0-1 0,0 1 1,-1-1-1,0 1 0,0-1 0,-1 0 0,0 0 0,0-14 1,-1 23-57,-1-1 0,0 1 0,0-1 0,0 1 0,0-1 0,-1 0 0,1 1 0,0-1 0,0 1 1,0-1-1,0 1 0,-1-1 0,1 1 0,0-1 0,0 1 0,-1-1 0,1 1 0,0-1 0,-1 1 1,1 0-1,0-1 0,-1 1 0,1-1 0,-1 1 0,1 0 0,-1-1 0,1 1 0,-1 0 0,1 0 0,-1-1 1,0 1-1,-20 3-725,17-2 358,0 1 0,0 0 0,0-1 1,0 2-1,1-1 0,-1 0 0,1 1 0,-5 4 0,-13 32-7363,18-23 822</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003"/>
    </inkml:context>
    <inkml:brush xml:id="br0">
      <inkml:brushProperty name="width" value="0.025" units="cm"/>
      <inkml:brushProperty name="height" value="0.025" units="cm"/>
    </inkml:brush>
  </inkml:definitions>
  <inkml:trace contextRef="#ctx0" brushRef="#br0">51 1 20628,'0'0'5995,"-1"9"-5515,1-1-283,-1-4-251,0 0 0,0 0 1,1 0-1,0 0 0,0 0 0,0 0 1,0 0-1,1 0 0,-1 0 0,1 0 1,0-1-1,0 1 0,1 0 0,-1 0 1,1-1-1,0 1 0,0 0 0,0-1 1,0 0-1,1 1 0,-1-1 0,1 0 0,0-1 1,0 1-1,0 0 0,4 3 0,25 10 127,19 13-875,-49-27 826,0-1-1,0 1 1,0-1-1,-1 1 0,1 0 1,0 0-1,-1 0 0,0 0 1,1 0-1,-1 0 1,0 0-1,0 0 0,0 0 1,0 1-1,0-1 0,-1 0 1,1 1-1,-1-1 1,1 4-1,-2-4 125,1 1 0,-1-1 0,0 0-1,0 1 1,0-1 0,0 0 0,0 0 0,-1 0 0,1 0 0,-1 0 0,1 0-1,-1 0 1,0-1 0,0 1 0,1 0 0,-1-1 0,0 0 0,0 1 0,-1-1-1,1 0 1,0 0 0,0 0 0,-5 1 0,-2 2 340,-1-1 0,1 0 0,-1-1 0,-16 2 1,23-4-558,0 1 1,0-1 0,1 0 0,-1 0 0,0-1 0,1 1 0,-1 0 0,0-1 0,1 0 0,-1 0 0,0 0 0,1 0 0,-1 0 0,1 0-1,0-1 1,-1 1 0,1-1 0,0 1 0,0-1 0,0 0 0,0 0 0,-3-3 0,2-1-1099,-1 0 1,1 0-1,0 0 1,1-1-1,0 1 0,0-1 1,0 1-1,-1-8 1,-3-26-10947</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358"/>
    </inkml:context>
    <inkml:brush xml:id="br0">
      <inkml:brushProperty name="width" value="0.025" units="cm"/>
      <inkml:brushProperty name="height" value="0.025" units="cm"/>
    </inkml:brush>
  </inkml:definitions>
  <inkml:trace contextRef="#ctx0" brushRef="#br0">1 82 14670,'59'-68'5445,"-35"65"-1601,0-2-769,3 1-1122,-1 2-543,-4 2-962,-1 0-384,6 0-768,0 0-2628,1 0-3778,3 0-3140</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683"/>
    </inkml:context>
    <inkml:brush xml:id="br0">
      <inkml:brushProperty name="width" value="0.025" units="cm"/>
      <inkml:brushProperty name="height" value="0.025" units="cm"/>
    </inkml:brush>
  </inkml:definitions>
  <inkml:trace contextRef="#ctx0" brushRef="#br0">1 1 10282,'0'0'17873,"87"1"-17201,-34-1-319,8 0-225,1 1-192,-5 3-2114,-10-1-3588,-11 2-4516</inkml:trace>
  <inkml:trace contextRef="#ctx0" brushRef="#br0" timeOffset="1">47 150 17457,'0'0'7078,"86"9"-6309,-29-9-289,7-1-351,-1-7-162,-2-3-2433,-5-2-5990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9.291"/>
    </inkml:context>
    <inkml:brush xml:id="br0">
      <inkml:brushProperty name="width" value="0.025" units="cm"/>
      <inkml:brushProperty name="height" value="0.025" units="cm"/>
    </inkml:brush>
  </inkml:definitions>
  <inkml:trace contextRef="#ctx0" brushRef="#br0">43 1 11979,'0'0'15866,"-6"10"-14692,0 1-877,0 1-1,1 1 1,0-1-1,1 1 0,-4 23 1,7-32-242,0 1 1,1-1-1,0 0 0,0 0 1,0 1-1,0-1 0,1 0 1,0 0-1,0 1 0,0-1 1,2 6-1,-2-8-52,0 0-1,1 0 1,-1 0 0,1-1-1,-1 1 1,1 0 0,0 0-1,-1-1 1,1 1 0,0-1-1,0 0 1,0 1 0,0-1-1,0 0 1,1 0 0,-1-1-1,0 1 1,0 0 0,1-1-1,-1 1 1,0-1-1,5 1 1,-1-1 18,1-1 0,-1 1 0,1-1 1,-1 0-1,1-1 0,-1 0 0,0 0 0,0 0 0,0 0 0,0-1 0,0 0 0,-1 0 0,1-1 0,-1 0 1,0 0-1,0 0 0,5-6 0,1-1-1,0-1 1,-1 0-1,0 0 0,-1-1 1,15-28-1,-14 21 17,-16 36-136,-9 25 38,5 10 169,2-1 0,2 2 0,2-1 1,2 0-1,3 1 0,2-1 0,12 64 0,-14-109-108,0-1 0,0 0 0,0 0 0,-1 1 0,0-1 0,0 0 0,0 1 0,-3 9 0,3-14 0,0 0 0,-1-1 0,1 1 0,0-1 0,-1 1 0,1 0 0,-1-1 0,1 1 0,0-1 0,-1 1 0,1-1 0,-1 1 0,0-1 0,1 0 0,-1 1 0,1-1 0,-1 0 0,1 1 0,-1-1 0,0 0 0,1 0 0,-1 1 0,0-1 0,1 0 0,-1 0 0,-1 0 0,-1 0 0,1-1 0,-1 1 0,0-1 0,1 0 0,-1 0 0,1 0 0,-1 0 0,1 0 0,0 0 0,-4-3 0,-10-7 0,0-1 0,2 0 0,-1-1 0,2 0 0,-13-16 0,20 23 0,1-1 0,0 1 0,0-1 0,1 0 0,0-1 0,0 1 0,1-1 0,0 1 0,0-1 0,0 0 0,1 0 0,1-1 0,-2-15 0,3 21-19,1 0 0,-1 0 0,1 0 0,0 0 0,1 0 0,-1 0 1,0 0-1,1 0 0,-1 1 0,1-1 0,0 1 0,0-1 0,0 1 0,0 0 0,0 0 0,1 0 0,3-3 0,51-31-1305,-32 22 165,59-39-9443,-43 24 2055</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5.192"/>
    </inkml:context>
    <inkml:brush xml:id="br0">
      <inkml:brushProperty name="width" value="0.025" units="cm"/>
      <inkml:brushProperty name="height" value="0.025" units="cm"/>
    </inkml:brush>
  </inkml:definitions>
  <inkml:trace contextRef="#ctx0" brushRef="#br0">1 0 15855,'0'0'13837,"16"78"-13036,-16-41-449,0 0-160,0-5-160,5 0 32,11-9 1,4-3-290,6-11-223,-1-7-1026,4-2-1697,-4-5-1985,-4-14-4646</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5.520"/>
    </inkml:context>
    <inkml:brush xml:id="br0">
      <inkml:brushProperty name="width" value="0.025" units="cm"/>
      <inkml:brushProperty name="height" value="0.025" units="cm"/>
    </inkml:brush>
  </inkml:definitions>
  <inkml:trace contextRef="#ctx0" brushRef="#br0">51 1 2819,'0'0'13773,"-16"50"-11275,5-10 161,4 2-866,-4 6-800,6 1 32,5-3-160,0-6-641,17-10-896,6-14-4838,6-11-12363</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279"/>
    </inkml:context>
    <inkml:brush xml:id="br0">
      <inkml:brushProperty name="width" value="0.025" units="cm"/>
      <inkml:brushProperty name="height" value="0.025" units="cm"/>
    </inkml:brush>
  </inkml:definitions>
  <inkml:trace contextRef="#ctx0" brushRef="#br0">1 51 9513,'0'0'11371,"8"-5"-9476,9-2-1264,0 0 0,0 1 0,1 1 0,0 1 0,0 0 0,25-1 0,122-1-249,-164 6-395,0-1-1,0 1 1,0 0 0,0 0-1,0 0 1,0 0-1,0 0 1,0 0 0,0 0-1,0 0 1,0 1-1,0-1 1,0 0 0,0 1-1,0-1 1,0 1-1,0-1 1,0 1 0,0-1-1,0 1 1,0-1-1,-1 1 1,1 0 0,0 0-1,0-1 1,-1 1-1,1 0 1,0 0 0,-1 0-1,1 0 1,-1 0-1,1 0 1,-1 0 0,0-1-1,1 2 1,-1-1-1,0 0 1,0 0 0,0 0-1,0 0 1,0 0-1,0 0 1,0 0 0,0 0-1,0 0 1,0 0-1,0 0 1,-1 0 0,1 0-1,0 0 1,-1 0-1,1 0 1,-1 1 0,-3 8 22,-1-1 1,0 1-1,-1-1 0,-6 9 1,10-16 9,-40 56 665,14-21-219,1 1 1,2 1-1,2 1 1,-32 74-1,49-92-224,6-21-346,0-1 0,0 1 0,-1-1 0,1 1-1,0-1 1,0 1 0,0-1 0,0 1 0,0-1 0,0 1-1,0-1 1,0 1 0,0-1 0,0 1 0,0-1 0,0 1-1,0-1 1,0 1 0,0 0 0,1-1 0,-1 0 0,0 1-1,0-1 1,1 1 0,-1-1 0,0 1 0,1-1-1,-1 1 1,0-1 0,1 0 0,-1 1 0,1 0 0,3-4-3926,-4-8-2209</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623"/>
    </inkml:context>
    <inkml:brush xml:id="br0">
      <inkml:brushProperty name="width" value="0.025" units="cm"/>
      <inkml:brushProperty name="height" value="0.025" units="cm"/>
    </inkml:brush>
  </inkml:definitions>
  <inkml:trace contextRef="#ctx0" brushRef="#br0">0 44 9993,'0'0'14702,"48"0"-12427,-9-3-482,6-1-960,10-2-769,4-1-64,3 1-1986,-6-2-2594,-7-1-2979</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981"/>
    </inkml:context>
    <inkml:brush xml:id="br0">
      <inkml:brushProperty name="width" value="0.025" units="cm"/>
      <inkml:brushProperty name="height" value="0.025" units="cm"/>
    </inkml:brush>
  </inkml:definitions>
  <inkml:trace contextRef="#ctx0" brushRef="#br0">284 1 17489,'0'0'6657,"-12"4"-4762,-1 2-1678,-1 0 1,2 2 0,-1 0 0,1 0 0,0 1-1,1 0 1,0 1 0,0 0 0,-14 19 0,3-1 192,2 0 1,-32 59 0,45-73-315,0 1 1,1 0 0,1 1 0,0-1 0,1 1 0,1 0-1,0 0 1,0 24 0,3-38-85,0 1 0,0-1 0,0 0 0,0 0 0,0 1 0,1-1 0,-1 0 0,1 0 0,0 0 0,0 1 0,-1-1 0,1 0 0,1 0 0,-1 0 0,0 0 0,0-1 0,1 1 0,-1 0 0,1 0 0,-1-1 0,1 1 0,0-1 0,0 0 0,0 1 0,0-1 1,-1 0-1,2 0 0,-1 0 0,0 0 0,0 0 0,0-1 0,0 1 0,0-1 0,1 1 0,-1-1 0,0 0 0,1 0 0,-1 0 0,0 0 0,4-1 0,1 0 52,-1 1 1,0-2 0,1 1-1,-1-1 1,0 0 0,0 0-1,0-1 1,-1 1 0,1-1-1,0-1 1,-1 1 0,0-1-1,0 0 1,5-4 0,-6 4-46,-1 0 1,1 0 0,-1 0-1,0-1 1,0 1 0,0-1-1,-1 0 1,1 0 0,-1 1-1,-1-2 1,1 1-1,-1 0 1,1 0 0,-1 0-1,-1-1 1,1 1 0,-1 0-1,0-1 1,0 1 0,-1 0-1,1-1 1,-1 1 0,0 0-1,-1 0 1,1-1 0,-1 1-1,0 0 1,0 1-1,-1-1 1,1 0 0,-1 1-1,0-1 1,-1 1 0,1 0-1,-1 0 1,1 0 0,-1 0-1,0 1 1,-1 0 0,1 0-1,-1 0 1,1 0 0,-1 0-1,0 1 1,0 0-1,0 0 1,0 1 0,0-1-1,-8 0 1,-37-2-762,28 10-147,22-6 858,-1 1-1,1-1 1,0 0-1,-1 1 1,1-1-1,0 1 1,0-1-1,-1 1 1,1-1-1,0 1 0,0-1 1,0 1-1,0-1 1,0 1-1,0-1 1,0 1-1,0-1 1,0 1-1,0-1 1,0 1-1,0-1 0,0 1 1,0-1-1,0 1 1,0-1-1,1 1 1,-1-1-1,0 1 1,0-1-1,1 1 0,-1-1 1,0 0-1,1 1 1,-1-1-1,0 1 1,1-1-1,0 1 1,2 1-571,0-1 1,1 1 0,-1 0-1,1-1 1,-1 0 0,1 0-1,0 0 1,-1 0 0,1-1-1,0 1 1,0-1 0,0 0 0,-1 0-1,1 0 1,7-2 0,4 2-2377,22 0-5104</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0.308"/>
    </inkml:context>
    <inkml:brush xml:id="br0">
      <inkml:brushProperty name="width" value="0.025" units="cm"/>
      <inkml:brushProperty name="height" value="0.025" units="cm"/>
    </inkml:brush>
  </inkml:definitions>
  <inkml:trace contextRef="#ctx0" brushRef="#br0">107 51 17521,'0'0'3790,"8"-8"-85,-2 3-3028,1-1 0,0 1 0,0 0 1,1 0-1,-1 1 0,11-4 0,-16 7-602,0 0 1,0 0-1,0 1 0,0-1 1,0 1-1,0 0 0,0-1 0,0 1 1,0 0-1,0 0 0,0 0 0,0 1 1,0-1-1,0 0 0,0 1 1,0-1-1,0 1 0,0 0 0,0 0 1,-1 0-1,1 0 0,0 0 0,0 0 1,-1 0-1,1 0 0,-1 1 0,1-1 1,-1 0-1,1 1 0,-1 0 1,0-1-1,0 1 0,0 0 0,0-1 1,0 1-1,0 0 0,0 0 0,-1 0 1,2 3-1,-1 2-75,1-1 0,-1 0 0,0 1 0,-1-1 0,1 1 0,-1-1 0,0 1 0,-1-1 0,0 1 0,0-1 0,0 1 0,-1-1 0,0 0 0,0 0 0,0 0 0,-1 0 0,0 0 0,0 0 0,-1-1 0,-6 8 0,-8 11 0,-2-1 0,-1-1 0,-27 22 0,24-22 0,2-3 0,16-14 0,-1 0 0,1 1 0,0 0 0,0 0 0,1 0 0,0 1 0,0 0 0,-6 11 0,10-17 0,1-1 0,0 1 0,0-1 0,-1 1 0,1 0 0,0-1 0,0 1 0,0 0 0,0-1 0,0 1 0,0 0 0,0 0 0,0-1 0,0 1 0,1 0 0,-1-1 0,0 1 0,0 0 0,0-1 0,1 1 0,-1-1 0,0 1 0,1 0 0,-1-1 0,1 1 0,-1-1 0,0 1 0,1-1 0,-1 1 0,1-1 0,-1 0 0,1 1 0,0-1 0,-1 1 0,1-1 0,-1 0 0,1 0 0,0 1 0,-1-1 0,1 0 0,0 0 0,-1 0 0,1 0 0,0 0 0,-1 0 0,1 0 0,1 0 0,41 0 0,-31 0 0,12-1-1282,46-9 0,-24 0-3394,47-17 1,-71 20-5287</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0.713"/>
    </inkml:context>
    <inkml:brush xml:id="br0">
      <inkml:brushProperty name="width" value="0.025" units="cm"/>
      <inkml:brushProperty name="height" value="0.025" units="cm"/>
    </inkml:brush>
  </inkml:definitions>
  <inkml:trace contextRef="#ctx0" brushRef="#br0">1 185 10314,'0'0'16682,"5"-10"-14984,4-4-1386,1 1 0,1 0 0,0 1 0,0 0 0,1 0 0,1 1 0,0 1 0,23-15 0,-21 16-272,37-23 32,-49 30-78,0 1 0,1-1 0,-1 1 1,1 0-1,-1 0 0,1 0 1,0 0-1,-1 0 0,1 1 0,0 0 1,-1 0-1,8 0 0,-10 1-1,0-1-1,0 1 1,0 0-1,0-1 1,0 1-1,0 0 1,0 0-1,0 0 1,-1 0 0,1 0-1,0 0 1,0 0-1,-1 0 1,1 0-1,-1 0 1,1 0-1,-1 0 1,1 0-1,-1 0 1,0 1-1,1-1 1,-1 2-1,4 34 19,-4-27 6,1 4-226,0-5 291,-1 0-1,1 0 1,1 0-1,3 13 1,-4-20-244,-1-1 1,1 1-1,-1-1 0,1 1 1,0-1-1,0 0 0,0 1 0,-1-1 1,1 0-1,0 0 0,1 1 1,-1-1-1,0 0 0,0 0 1,0 0-1,1 0 0,-1 0 0,0-1 1,1 1-1,-1 0 0,1-1 1,-1 1-1,1-1 0,-1 1 1,1-1-1,-1 0 0,1 1 0,0-1 1,-1 0-1,1 0 0,2-1 1,-3 1-74,-1 0 1,1 0 0,-1 0-1,1 0 1,0 0-1,-1-1 1,1 1 0,-1 0-1,1-1 1,-1 1-1,1 0 1,-1-1 0,1 1-1,-1 0 1,0-1 0,1 1-1,-1-1 1,1 1-1,-1-1 1,0 1 0,0-1-1,1 1 1,-1-1 0,0 1-1,0-1 1,1 0-1,1-12-7012,-2 3-3323</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1.042"/>
    </inkml:context>
    <inkml:brush xml:id="br0">
      <inkml:brushProperty name="width" value="0.025" units="cm"/>
      <inkml:brushProperty name="height" value="0.025" units="cm"/>
    </inkml:brush>
  </inkml:definitions>
  <inkml:trace contextRef="#ctx0" brushRef="#br0">0 56 6951,'0'0'22031,"9"-9"-21081,-3 4-876,1 0 0,-1 0 1,1 1-1,0 0 0,0 0 0,0 0 0,0 1 0,1 0 0,9-2 0,-13 4-60,1 0 1,-1 0-1,1 0 1,-1 1-1,1 0 1,-1 0-1,1 0 1,0 0-1,-1 1 1,1 0-1,-1 0 0,0 0 1,1 0-1,-1 1 1,0-1-1,0 1 1,0 0-1,0 1 1,0-1-1,0 1 0,-1-1 1,4 5-1,16 22 36,-22-27-43,0 0 0,0 0 0,0 0 0,0 0 1,0 0-1,1 0 0,-1 0 0,1 0 0,-1-1 1,1 1-1,0-1 0,0 1 0,0-1 0,0 0 1,0 0-1,0 0 0,0 0 0,0 0 0,0 0 1,0 0-1,0-1 0,1 1 0,-1-1 0,0 0 1,1 1-1,-1-1 0,3 0 0,3-1 235,1 0 0,0-1 0,-1 0 0,0 0-1,1-1 1,-1 0 0,0 0 0,10-7 0,26-9-1343,-38 17-340,-1 0 0,1 1 0,1 0 0,-1 0 0,11-1 0,-12 2-7607</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1.686"/>
    </inkml:context>
    <inkml:brush xml:id="br0">
      <inkml:brushProperty name="width" value="0.025" units="cm"/>
      <inkml:brushProperty name="height" value="0.025" units="cm"/>
    </inkml:brush>
  </inkml:definitions>
  <inkml:trace contextRef="#ctx0" brushRef="#br0">2069 476 16944,'1'-10'1740,"-1"5"-1571,0 0-1,0-1 1,0 1-1,-1 0 1,0 0-1,0 0 1,0 1-1,0-1 1,-1 0-1,0 0 1,0 1-1,0-1 1,0 1-1,-1-1 1,0 1-1,0 0 1,0 0-1,0 0 1,-1 1-1,1-1 1,-1 1-1,-8-6 1,-33-18 266,-1 2 0,0 2 0,-2 2 0,-81-24 0,82 29-437,-85-27 5,-2 6 1,-156-23-1,195 47 367,0 3 0,-1 5-1,-189 15 1,253-6-185,0 2 0,1 1 1,-1 1-1,1 2 0,1 1 0,0 1 0,0 1 0,-46 30 0,60-32-154,0 0 0,1 1 0,1 0 0,0 1 0,0 1 0,2 0 0,-1 1 0,2 0 0,0 1 0,1 0 0,0 0 0,2 1 0,0 1 0,1-1 0,-10 37 0,13-31 4,2-1-1,0 1 0,1 0 0,1-1 1,2 1-1,0 0 0,1-1 1,1 1-1,1-1 0,2-1 1,0 1-1,1-1 0,1 0 1,1 0-1,0-1 0,27 36 1,-6-15-116,2 0 0,2-3 0,2 0-1,1-3 1,1-1 0,61 39 0,-59-47 35,0-3-1,1-1 1,2-2 0,0-2-1,1-1 1,0-3 0,1-2-1,1-2 1,0-2 0,0-2-1,1-2 1,-1-2 0,1-2-1,0-2 1,-1-2-1,1-3 1,-1-1 0,53-17-1,-23 1 197,0-3-1,-2-3 1,-1-4-1,-1-2 1,74-52-1,-105 60 66,-2-2 0,-1-1 1,-2-2-1,-1-2 0,-2-1 0,-1-2 0,-2-1 0,-1-1 0,35-67 1,-54 85-122,-1 0-1,-1-1 1,-1 0 0,-1 0 0,-1-1 0,-1 0 0,-1 0 0,-1 0 0,-1-25 0,-2 36-63,0-1 0,-2 1 0,1 0 0,-2-1-1,0 1 1,0 0 0,-1 1 0,-1-1 0,0 1 0,-1-1-1,0 2 1,-1-1 0,0 1 0,-1 0 0,0 0 0,0 1 0,-18-16-1,10 13-56,0 1-1,-1 1 0,0 0 0,-1 1 0,0 1 1,-1 0-1,-33-9 0,20 9-87,1 2 0,-1 2 0,-1 1 0,-42-1 0,15 7-242,-1 2 1,2 2-1,-1 3 0,-101 30 1,-135 68-4253,107-24-3708,67-27-3840</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7.415"/>
    </inkml:context>
    <inkml:brush xml:id="br0">
      <inkml:brushProperty name="width" value="0.025" units="cm"/>
      <inkml:brushProperty name="height" value="0.025" units="cm"/>
    </inkml:brush>
  </inkml:definitions>
  <inkml:trace contextRef="#ctx0" brushRef="#br0">288 60 6118,'0'0'7073,"9"-7"-3683,27-22-566,-35 28-2576,0 1 0,-1 0 0,1-1-1,0 1 1,-1-1 0,1 1 0,-1-1 0,1 1 0,0-1 0,-1 1-1,1-1 1,-1 0 0,1 1 0,-1-1 0,0 0 0,1 1 0,-1-1 0,0 0-1,1 0 1,-1 1 0,0-1 0,0 0 0,0 0 0,0 0 0,0 1-1,0-1 1,0-1 0,-18-3 1382,-30 13-1717,25-1 338,-1 2 1,1 1 0,1 1-1,0 1 1,-22 15 0,33-20-214,1 1 1,0 0 0,0 1 0,1 0 0,0 0-1,0 1 1,1 0 0,0 1 0,1-1-1,0 2 1,-7 17 0,13-28-35,0 1 0,0-1-1,0 1 1,1 0 0,-1-1 0,0 1 0,1 0-1,0-1 1,-1 1 0,1 0 0,0 0 0,0-1-1,0 1 1,0 0 0,0 0 0,0 0 0,1-1-1,-1 1 1,1 0 0,-1-1 0,1 1 0,-1 0-1,1-1 1,0 1 0,0-1 0,0 1 0,0-1-1,0 1 1,0-1 0,0 0 0,1 1 0,-1-1-1,0 0 1,1 0 0,-1 0 0,1 0 0,-1 0-1,1 0 1,0 0 0,-1-1 0,4 2 0,6 0 33,0 0 0,0 0 1,1-1-1,-1-1 1,17-1-1,-10 1-31,22 1-424,54-2-2605,-87 0 1814,1-1 1,0 1-1,-1-1 0,1 0 1,10-5-1,-10-2-3062,-6 0-704</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9.881"/>
    </inkml:context>
    <inkml:brush xml:id="br0">
      <inkml:brushProperty name="width" value="0.025" units="cm"/>
      <inkml:brushProperty name="height" value="0.025" units="cm"/>
    </inkml:brush>
  </inkml:definitions>
  <inkml:trace contextRef="#ctx0" brushRef="#br0">91 133 12556,'0'0'17152,"11"2"-16421,-5-1-673,-1-1-1,1 1 0,0-1 0,-1 0 0,1 0 0,0-1 0,0 1 0,-1-1 0,1-1 0,-1 1 0,1-1 0,-1 0 1,0 0-1,0-1 0,1 1 0,-2-1 0,1 0 0,0-1 0,-1 1 0,1-1 0,-1 0 0,0 0 0,0 0 0,-1 0 0,6-9 1,-6 10-43,-1 0 0,0 0 0,0 0 1,0 0-1,0 0 0,-1-1 1,1 1-1,-1-1 0,0 1 1,0-1-1,0 0 0,-1 1 1,1-1-1,-1-6 0,0 9-6,0 0 0,0 0-1,0 0 1,-1 0 0,1 1-1,0-1 1,-1 0 0,1 0-1,-1 1 1,1-1 0,-1 0 0,1 1-1,-1-1 1,0 0 0,1 1-1,-1-1 1,0 1 0,1-1-1,-1 1 1,0-1 0,1 1-1,-1 0 1,-2-1 0,1 0 0,-1 1-1,0-1 1,0 1 0,0 0-1,0 0 1,0 0 0,0 1-1,0-1 1,0 0 0,-4 2-1,-3 2 6,0 0 0,0 1-1,1-1 1,-1 2-1,1 0 1,0 0-1,1 0 1,0 1-1,0 0 1,0 1 0,-9 12-1,3-4 17,2 1-1,0 0 0,1 1 1,-17 36-1,25-46-29,0-1 0,1 0 0,0 1 0,0-1 0,-1 14 0,3-20 0,0 1 0,-1 0 0,1-1 0,0 1 0,0-1 0,1 1 0,-1-1 0,0 1 0,0-1 0,1 1 0,-1-1 0,1 0 0,-1 1 0,1-1 0,0 0 0,0 1 0,-1-1 0,1 0 0,0 1 0,0-1 0,0 0 0,0 0 0,0 0 0,1 0 0,-1 0 0,0 0 0,0-1 0,1 1 0,-1 0 0,0-1 0,1 1 0,-1 0 0,1-1 0,1 1 0,8 0-345,0 1 0,0-2 0,0 0 0,0 0 0,0-1 0,0 0 0,0-1 0,0 0 0,0-1 0,-1 0 0,13-5 0,-7 1-715,0-1-1,0-1 1,0 0-1,-1-1 1,-1-1-1,16-14 1,7-12-5955</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7.756"/>
    </inkml:context>
    <inkml:brush xml:id="br0">
      <inkml:brushProperty name="width" value="0.025" units="cm"/>
      <inkml:brushProperty name="height" value="0.025" units="cm"/>
    </inkml:brush>
  </inkml:definitions>
  <inkml:trace contextRef="#ctx0" brushRef="#br0">48 1 6566,'0'0'14574,"73"42"-12748,-11-39-481,7-3-768,0 0-417,-5 0-96,-10 0-288,-19 1-2211,-14-1-1504</inkml:trace>
  <inkml:trace contextRef="#ctx0" brushRef="#br0" timeOffset="1">0 95 10442,'0'0'9737,"106"-2"-8392,-34-9-608,7-3-353,2 0-352,-4-2-1313,-4 3-8680</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8.691"/>
    </inkml:context>
    <inkml:brush xml:id="br0">
      <inkml:brushProperty name="width" value="0.025" units="cm"/>
      <inkml:brushProperty name="height" value="0.025" units="cm"/>
    </inkml:brush>
  </inkml:definitions>
  <inkml:trace contextRef="#ctx0" brushRef="#br0">420 57 14894,'0'0'7869,"-5"-9"-4858,2 3-2532,3 4-365,-1-1 0,0 1-1,-1 0 1,1-1 0,0 1-1,-1 0 1,1 0-1,-1 0 1,0 0 0,1 0-1,-1 0 1,0 0 0,0 1-1,0-1 1,-1 1-1,1-1 1,0 1 0,0 0-1,-1 0 1,1 0 0,-1 0-1,1 0 1,-1 1 0,-3-1-1,-11 0 12,-1 1 0,1 1 1,-1 1-1,1 0 0,0 1 0,0 1 0,0 1 0,0 0 0,1 1 0,-1 1 1,2 0-1,-1 1 0,1 1 0,0 1 0,-13 11 0,26-20-128,0 0 1,0 1-1,1-1 0,-1 0 0,0 1 0,1 0 1,0-1-1,-1 1 0,1 0 0,0 0 1,0-1-1,0 1 0,0 0 0,0 0 1,0 0-1,0 0 0,1 0 0,-1 5 0,1-6 6,0 0 0,1 0 0,-1 0 0,1 1 0,0-1 0,-1 0 0,1 0 0,0 0 0,0 0 0,-1 0 0,1 0 0,0 0 0,0-1 0,0 1 0,0 0 0,0 0 0,0-1 0,0 1 0,1-1 0,-1 1 0,0-1 0,0 1 0,2-1 0,10 4 21,1-1 1,0 0 0,1-2-1,16 1 1,-26-1-33,141 2-1236,-173 0 1609,1 1 1,-1 1-1,1 1 1,-34 13-1,35-11-20,11-4-231,2-1-52,0 1 0,1-1 0,-1 2 0,1 0-1,0 0 1,1 1 0,-17 11 0,26-16-62,1 0 0,-1-1 0,0 1 0,0 0 0,1-1 0,-1 1 0,1 0 0,-1 0 0,1-1 0,-1 1 0,1 0 0,-1 0 0,1 0 0,-1 0 0,1 0 0,0 0 0,0 0 0,0 0 0,-1 0 0,1-1 0,0 1 0,0 0 0,0 0 0,0 0 0,1 0 0,-1 0 0,0 0 0,0 0 0,1 0 0,-1 0 0,0 0 0,1 0 0,-1 0 0,1-1 0,-1 1 0,1 0 0,-1 0 0,1 0 0,0-1 0,-1 1 0,1 0 0,0-1 0,-1 1 0,1-1 0,0 1 0,0-1 0,0 1 0,0-1 0,1 1 0,52 22 0,-43-20 0,35 16-254,-23-9-306,1-1 1,29 6-1,-44-13 387,0 0 0,0-1 0,0-1 0,0 1 0,0-2 1,0 1-1,0-1 0,0 0 0,17-6 0,34-14-3459,-22 3-1593,-7 0-2339</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0.122"/>
    </inkml:context>
    <inkml:brush xml:id="br0">
      <inkml:brushProperty name="width" value="0.025" units="cm"/>
      <inkml:brushProperty name="height" value="0.025" units="cm"/>
    </inkml:brush>
  </inkml:definitions>
  <inkml:trace contextRef="#ctx0" brushRef="#br0">365 26 9065,'10'-5'1120,"10"-8"6824,-14 5-967,-23 9-4895,-15 9-1454,1 2 0,0 0 0,1 3 0,-50 30-1,70-39-504,-8 5 76,1 0 0,1 1 0,0 0 1,0 1-1,-17 20 0,28-27-151,-1 0 1,1 1-1,0 0 1,1 0-1,-1 0 1,2 1-1,-1-1 0,1 1 1,0 0-1,0 0 1,1 0-1,1 1 1,-1-1-1,1 0 1,0 12-1,1-18-43,1 0 1,-1 0-1,1 0 0,-1 0 1,1-1-1,0 1 1,0 0-1,0 0 0,0 0 1,0-1-1,0 1 0,1 0 1,-1-1-1,0 1 1,1-1-1,-1 1 0,1-1 1,0 0-1,-1 0 0,1 0 1,0 0-1,0 0 1,0 0-1,0 0 0,0-1 1,0 1-1,0-1 0,0 1 1,0-1-1,3 1 1,10 1 36,1-1 1,-1 0-1,17-1 1,-18-1-33,20 1-1081,0-3 1,-1 0-1,41-11 0,-57 10 273,0 0-1,0-2 1,0 0-1,-1-1 0,0 0 1,0-2-1,27-18 1,-24 6-4381,-5 2-2705</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0.983"/>
    </inkml:context>
    <inkml:brush xml:id="br0">
      <inkml:brushProperty name="width" value="0.025" units="cm"/>
      <inkml:brushProperty name="height" value="0.025" units="cm"/>
    </inkml:brush>
  </inkml:definitions>
  <inkml:trace contextRef="#ctx0" brushRef="#br0">1 86 6438,'0'0'18765,"4"-9"-17271,-2 6-1359,-1 0 1,1 0-1,0 0 0,0 1 0,0-1 0,0 1 1,1-1-1,-1 1 0,1 0 0,-1 0 1,1 0-1,0 0 0,0 0 0,0 0 0,6-2 1,4 1 244,-1 0 0,1 1 0,25-2 0,46-4 218,125-7-1346,-219 17 712,0-1 0,0 2-1,0-1 1,0 1 0,0 1-1,-11 5 1,-25 8 119,-39 7 462,-99 14-1,339-63-842,128-14-466,-704 54 3428,476-33-2947,327-19-3400,-616 60 6541,124-11-6069,185-17-9318,-28-1-267</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005"/>
    </inkml:context>
    <inkml:brush xml:id="br0">
      <inkml:brushProperty name="width" value="0.025" units="cm"/>
      <inkml:brushProperty name="height" value="0.025" units="cm"/>
    </inkml:brush>
  </inkml:definitions>
  <inkml:trace contextRef="#ctx0" brushRef="#br0">0 56 7591,'3'-3'9631,"18"-10"-7240,40 1-921,1 3-1,-1 2 0,81 2 0,-35 1-1201,-506 15 2849,497-10-3293,-5 1-214,125-12 1,-309 3-56,-1 8-2970,70 2 729,7-1-2465,9-2-1847</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459"/>
    </inkml:context>
    <inkml:brush xml:id="br0">
      <inkml:brushProperty name="width" value="0.025" units="cm"/>
      <inkml:brushProperty name="height" value="0.025" units="cm"/>
    </inkml:brush>
  </inkml:definitions>
  <inkml:trace contextRef="#ctx0" brushRef="#br0">445 22 8200,'0'0'15289,"-13"-5"-14926,6 2-292,1 1 10,0 0 0,-1-1 0,1 2 0,0-1 1,-1 1-1,1 0 0,-1 0 0,0 1 0,1 0 1,-1 0-1,1 1 0,-14 2 0,-29 10 1092,-69 28 0,105-36-1106,0 1-1,0 0 0,1 1 0,0 1 1,0 0-1,0 0 0,2 1 0,-1 1 1,1 0-1,-12 14 0,20-21-72,0 0 1,0 0-1,0 0 0,0 0 0,0 0 1,1 0-1,-1 1 0,1-1 0,0 0 0,0 1 1,0-1-1,1 1 0,-1-1 0,1 1 1,-1 0-1,1-1 0,1 1 0,-1-1 1,1 7-1,1-7-51,-1 1 1,1-1-1,0 0 1,0 1-1,0-1 0,1 0 1,-1 0-1,1-1 1,-1 1-1,1 0 1,0-1-1,0 0 0,0 1 1,0-1-1,6 2 1,7 3-351,0 0 1,1-1 0,-1-1-1,1-1 1,1 0 0,26 1-1,137 1-6718,-178-6 6883,54 0-4952</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789"/>
    </inkml:context>
    <inkml:brush xml:id="br0">
      <inkml:brushProperty name="width" value="0.025" units="cm"/>
      <inkml:brushProperty name="height" value="0.025" units="cm"/>
    </inkml:brush>
  </inkml:definitions>
  <inkml:trace contextRef="#ctx0" brushRef="#br0">0 46 8904,'0'0'15215,"69"-33"-14831,-15 27-192,8 2-64,7 2-128,5 2 33,-5 0-1283,-7 0-2497,-18 0-2083,-13 0-8199</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3.127"/>
    </inkml:context>
    <inkml:brush xml:id="br0">
      <inkml:brushProperty name="width" value="0.025" units="cm"/>
      <inkml:brushProperty name="height" value="0.025" units="cm"/>
    </inkml:brush>
  </inkml:definitions>
  <inkml:trace contextRef="#ctx0" brushRef="#br0">1 39 13229,'0'0'8456,"72"-8"-7303,-6 1-192,13 1-321,6 1-320,1 4-191,0 0-97,-14-3-2467,-10-2-4355</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6.635"/>
    </inkml:context>
    <inkml:brush xml:id="br0">
      <inkml:brushProperty name="width" value="0.025" units="cm"/>
      <inkml:brushProperty name="height" value="0.025" units="cm"/>
    </inkml:brush>
  </inkml:definitions>
  <inkml:trace contextRef="#ctx0" brushRef="#br0">1 1 19859,'0'0'1665,"2"77"-1120,-2-33 640,5 10-96,8 5-609,8 0-319,6-5-65,5-1-32,1-9-64,-3-8 32,-4-7-128,-8-2-609,-10-2-1185,-7-5-1057,-1-3-1601,-6-8-2210</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7.042"/>
    </inkml:context>
    <inkml:brush xml:id="br0">
      <inkml:brushProperty name="width" value="0.025" units="cm"/>
      <inkml:brushProperty name="height" value="0.025" units="cm"/>
    </inkml:brush>
  </inkml:definitions>
  <inkml:trace contextRef="#ctx0" brushRef="#br0">1 87 6534,'0'0'11958,"6"-3"-11098,11-2-574,1 1 0,-1 1 1,1 1-1,0 0 0,0 1 0,0 1 1,21 2-1,24-1-131,40-6-449,128-23 1,-92 2-7843,-96 16-230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23.337"/>
    </inkml:context>
    <inkml:brush xml:id="br0">
      <inkml:brushProperty name="width" value="0.025" units="cm"/>
      <inkml:brushProperty name="height" value="0.025" units="cm"/>
    </inkml:brush>
  </inkml:definitions>
  <inkml:trace contextRef="#ctx0" brushRef="#br0">4 89 11563,'0'0'5151,"-1"0"-5107,1-1 0,0 1 0,-1-1-1,1 0 1,0 1 0,0-1 0,-1 1-1,1-1 1,0 0 0,0 1 0,0-1-1,0 1 1,0-1 0,0 0-1,0 1 1,0-1 0,0 0 0,0 1-1,0-1 1,0 0 0,0 1 0,1-1-1,-1 1 1,0-1 0,1-1 0,4-1 73,0 1 0,1-1 0,-1 1 0,1 0 0,0 0 0,-1 1 0,1-1 0,0 1 0,0 0 0,11 1 0,-10-1-11,84-4 910,147 9 0,26 1-641,-18-27-237,50-3 136,577 32 1145,49 0 87,-662-19-805,290 1-158,-492 15-362,99 17 1,-127-14 50,0 1 0,-1 1 0,0 1 1,0 1-1,27 17 0,-44-18 50,-8-2-1698,-7-4-4251,-9-4-595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0.224"/>
    </inkml:context>
    <inkml:brush xml:id="br0">
      <inkml:brushProperty name="width" value="0.025" units="cm"/>
      <inkml:brushProperty name="height" value="0.025" units="cm"/>
    </inkml:brush>
  </inkml:definitions>
  <inkml:trace contextRef="#ctx0" brushRef="#br0">138 1 16560,'0'0'3923,"-10"1"-554,1 1-2855,0 0 0,0 1 0,0-1 0,0 2 0,0-1 0,1 1 0,0 1 0,0-1 0,0 1 0,0 1 0,1-1 0,0 1 0,-10 11 0,17-16-512,-1-1-1,1 0 1,0 1-1,0-1 1,0 0-1,0 1 1,-1-1-1,1 0 1,0 1 0,0-1-1,0 1 1,0-1-1,0 0 1,0 1-1,0-1 1,0 0-1,0 1 1,0-1 0,0 1-1,0-1 1,0 0-1,0 1 1,1-1-1,-1 0 1,0 1-1,0-1 1,0 0 0,1 1-1,-1-1 1,0 0-1,0 1 1,0-1-1,1 0 1,-1 0-1,0 1 1,1-1-1,-1 0 1,0 0 0,1 1-1,-1-1 1,0 0-1,1 0 1,-1 0-1,0 0 1,1 0-1,-1 0 1,1 1 0,-1-1-1,0 0 1,1 0-1,-1 0 1,0 0-1,1 0 1,-1 0-1,1-1 1,-1 1 0,0 0-1,1 0 1,-1 0-1,1 0 1,33-1 2,-27 1-12,19-1-276,-8-1 109,-1 1-1,1 1 1,0 1 0,-1 0-1,27 7 1,-41-7 185,1 0-1,-1 0 1,0 0 0,1 1 0,-1-1-1,0 1 1,0 0 0,0 0 0,0 0-1,0 0 1,0 1 0,-1-1 0,1 1-1,-1 0 1,0 0 0,0 0 0,0 0-1,0 0 1,0 0 0,0 0 0,-1 1-1,0-1 1,0 0 0,0 1 0,0 0-1,0-1 1,-1 1 0,1-1 0,-1 1-1,0 0 1,0-1 0,-1 7-1,0-5 61,-1 0-1,1-1 0,-1 1 0,0-1 1,0 1-1,0-1 0,-1 1 0,1-1 0,-1 0 1,0 0-1,0-1 0,-1 1 0,1-1 0,-1 1 1,0-1-1,0 0 0,0 0 0,0-1 0,0 1 1,-6 1-1,5 0 1,-1-2 0,1 1 0,-1-1 0,1 0 0,-1 0 0,0 0 0,0-1-1,0 0 1,0 0 0,0-1 0,0 0 0,0 0 0,0 0 0,0 0 0,0-1 0,-8-2 0,12 2-199,0 0-1,1 0 1,-1 0-1,1 0 1,-1 0-1,1 0 1,-1-1-1,1 1 1,0 0-1,0-1 1,-1 1-1,1-1 1,0 1-1,0-1 1,1 0-1,-1 1 1,0-1-1,1 0 1,-1 0-1,1 0 1,-1 1-1,1-1 1,0 0-1,-1 0 1,1 0-1,0 0 1,1 0-1,-1 1 1,0-1 0,0 0-1,1 0 1,-1 0-1,1 0 1,-1 1-1,1-1 1,0 0-1,0 1 1,0-1-1,0 0 1,0 1-1,0-1 1,0 1-1,1 0 1,-1-1-1,0 1 1,1 0-1,-1 0 1,1 0-1,-1 0 1,4-2-1,54-23-11459,-20 10 1467</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7.445"/>
    </inkml:context>
    <inkml:brush xml:id="br0">
      <inkml:brushProperty name="width" value="0.025" units="cm"/>
      <inkml:brushProperty name="height" value="0.025" units="cm"/>
    </inkml:brush>
  </inkml:definitions>
  <inkml:trace contextRef="#ctx0" brushRef="#br0">0 0 14862,'0'0'6476,"17"0"-5115,-3 0-979,225 7 2918,-199-4-3190,0 2 1,1 1-1,-2 3 0,46 15 0,-80-23-110,-1 1 0,1 0-1,-1 0 1,1 1 0,-1-1 0,0 1-1,0 0 1,0 0 0,-1 0 0,1 0-1,5 7 1,-8-8 4,0 0 0,0 0-1,0 0 1,0 0 0,-1 0-1,1 1 1,0-1 0,-1 0 0,0 0-1,1 1 1,-1-1 0,0 0 0,0 0-1,-1 1 1,1-1 0,0 0 0,-1 0-1,1 1 1,-1-1 0,0 0-1,1 0 1,-1 0 0,0 0 0,0 0-1,-1 0 1,1 0 0,-2 2 0,-11 12 111,-1 0 0,0-2 0,0 0 1,-2 0-1,0-2 0,-35 21 0,-31 23 157,19 2-911,40-36-3212,13-11-2859</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8.176"/>
    </inkml:context>
    <inkml:brush xml:id="br0">
      <inkml:brushProperty name="width" value="0.025" units="cm"/>
      <inkml:brushProperty name="height" value="0.025" units="cm"/>
    </inkml:brush>
  </inkml:definitions>
  <inkml:trace contextRef="#ctx0" brushRef="#br0">342 47 9129,'0'0'2802,"10"-7"76,1-2-1867,-7 5-594,0 0-1,0 1 1,1 0 0,-1 0-1,1 0 1,-1 1 0,1-1 0,0 1-1,6-2 1,-9 8 4077,-9 16-3570,-14 17-254,-1-1 0,-2-1-1,-29 33 1,-91 92-696,118-132 149,-21 18-43,26-26-990,-30 37 0,55-88-5739,-3 13 4015,5-25-4210</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8.533"/>
    </inkml:context>
    <inkml:brush xml:id="br0">
      <inkml:brushProperty name="width" value="0.025" units="cm"/>
      <inkml:brushProperty name="height" value="0.025" units="cm"/>
    </inkml:brush>
  </inkml:definitions>
  <inkml:trace contextRef="#ctx0" brushRef="#br0">1 0 14894,'0'0'5862,"20"62"-4645,9-24-160,14 3 288,16 4-704,10-5-353,11 0-96,5-3-256,-3-6-2530,-10-4-2275,-11-5-5189</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9.828"/>
    </inkml:context>
    <inkml:brush xml:id="br0">
      <inkml:brushProperty name="width" value="0.025" units="cm"/>
      <inkml:brushProperty name="height" value="0.025" units="cm"/>
    </inkml:brush>
  </inkml:definitions>
  <inkml:trace contextRef="#ctx0" brushRef="#br0">191 1 19474,'0'0'3518,"-9"0"-2103,3 1-1260,1 0 1,-1 0-1,1 0 1,0 0-1,-1 1 0,1 0 1,0 0-1,0 1 0,0-1 1,0 1-1,0 0 1,1 0-1,-1 1 0,1-1 1,0 1-1,0 0 0,0 0 1,-5 9-1,-3 5 25,1 2 1,1-1-1,1 1 0,0 1 0,2-1 0,0 1 0,2 1 1,0-1-1,1 1 0,2 0 0,0 0 0,1 0 0,1 0 1,1 0-1,6 34 0,-5-48-213,1 1 1,0 0-1,1-1 0,0 0 0,0 0 1,0 0-1,1 0 0,0-1 1,1 1-1,0-1 0,0-1 1,0 1-1,1-1 0,0 0 0,0-1 1,1 0-1,-1 0 0,1 0 1,0-1-1,1 0 0,-1-1 1,1 0-1,8 3 0,31 0-4095,1-11-3611,-17-8-4502</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199"/>
    </inkml:context>
    <inkml:brush xml:id="br0">
      <inkml:brushProperty name="width" value="0.025" units="cm"/>
      <inkml:brushProperty name="height" value="0.025" units="cm"/>
    </inkml:brush>
  </inkml:definitions>
  <inkml:trace contextRef="#ctx0" brushRef="#br0">1 302 19282,'0'0'12038,"14"-12"-11338,17-19-560,-1 0 1,51-71-1,-2-24 101,-76 132-260,-2 16-10,-4 27 71,-9 9 35,6-34-88,1 0 0,1 1 0,1 0 0,1 0 0,1 28 0,1-52-73,0-1 1,0 1-1,0 0 0,0 0 1,0 0-1,1-1 1,-1 1-1,0 0 0,0 0 1,1-1-1,-1 1 0,0 0 1,1 0-1,-1-1 0,1 1 1,-1 0-1,1-1 1,-1 1-1,1-1 0,-1 1 1,1 0-1,0-1 0,-1 1 1,1-1-1,0 0 1,-1 1-1,1-1 0,0 0 1,0 1-1,-1-1 0,1 0 1,0 0-1,0 1 0,0-1 1,-1 0-1,1 0 1,0 0-1,0 0 0,0 0 1,-1 0-1,1-1 0,1 1 1,1-1-719,0 0 1,-1 1 0,1-1-1,0-1 1,-1 1 0,1 0-1,-1-1 1,1 1 0,-1-1-1,0 0 1,3-2-1,16-22-11113</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526"/>
    </inkml:context>
    <inkml:brush xml:id="br0">
      <inkml:brushProperty name="width" value="0.025" units="cm"/>
      <inkml:brushProperty name="height" value="0.025" units="cm"/>
    </inkml:brush>
  </inkml:definitions>
  <inkml:trace contextRef="#ctx0" brushRef="#br0">33 0 22902,'0'0'2530,"-19"55"577,12-20-1185,2 1-769,3-3-609,2-1-480,0-1-160,6-6-1697,3-4-513,-1-3-801,-6-5-833,-2-5-1537</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899"/>
    </inkml:context>
    <inkml:brush xml:id="br0">
      <inkml:brushProperty name="width" value="0.025" units="cm"/>
      <inkml:brushProperty name="height" value="0.025" units="cm"/>
    </inkml:brush>
  </inkml:definitions>
  <inkml:trace contextRef="#ctx0" brushRef="#br0">1 238 18033,'0'0'9673,"65"-28"-8712,-26 21-96,6-2-513,0 5-320,-6 4-224,-7 0-2659,-5 0-3715,-4 0-4292</inkml:trace>
  <inkml:trace contextRef="#ctx0" brushRef="#br0" timeOffset="1">575 1 23126,'0'0'7943,"0"72"-6693,0-45-802,-1 4-448,-3 0 0,1-4 0,3 0-1153,-2-7-2402,-1-5-2563</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242"/>
    </inkml:context>
    <inkml:brush xml:id="br0">
      <inkml:brushProperty name="width" value="0.025" units="cm"/>
      <inkml:brushProperty name="height" value="0.025" units="cm"/>
    </inkml:brush>
  </inkml:definitions>
  <inkml:trace contextRef="#ctx0" brushRef="#br0">1 19 20083,'0'0'11627,"56"38"-13997,-38-23-3524,-1-5-4772</inkml:trace>
  <inkml:trace contextRef="#ctx0" brushRef="#br0" timeOffset="1">164 0 19058,'0'0'2146,"4"11"86,56 100 2959,-33-62-3940,36 86 0,-56-119-1238,-2 1 0,0-1-1,-1 1 1,-1 0 0,-1 0 0,0 1-1,-1-1 1,-1 0 0,-3 31-1,0-36 2,-1-1 0,0 0-1,-1 0 1,0 0 0,0 0-1,-1-1 1,-1 0 0,0 0-1,0-1 1,-1 0 0,0 0-1,0-1 1,-1 0 0,0 0-1,-1-1 1,1 0 0,-12 5-1,-22 7-4339,0-10-4486,27-9-6509</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613"/>
    </inkml:context>
    <inkml:brush xml:id="br0">
      <inkml:brushProperty name="width" value="0.025" units="cm"/>
      <inkml:brushProperty name="height" value="0.025" units="cm"/>
    </inkml:brush>
  </inkml:definitions>
  <inkml:trace contextRef="#ctx0" brushRef="#br0">1 0 14446,'0'0'15310,"81"33"-13420,-35-33-769,5 0-1121,3-5 0,-3-4 0,-4 0 0,-11 3-993,-10 2-2146,-13 4-1601</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954"/>
    </inkml:context>
    <inkml:brush xml:id="br0">
      <inkml:brushProperty name="width" value="0.025" units="cm"/>
      <inkml:brushProperty name="height" value="0.025" units="cm"/>
    </inkml:brush>
  </inkml:definitions>
  <inkml:trace contextRef="#ctx0" brushRef="#br0">0 74 5765,'0'0'25112,"59"18"-23638,-5-30-1058,5-5-416,2 1 0,1 0 0,-6 2 0,-7 4-2498,-9 5-2115,-7 3-1088,-1 2-257</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1.190"/>
    </inkml:context>
    <inkml:brush xml:id="br0">
      <inkml:brushProperty name="width" value="0.025" units="cm"/>
      <inkml:brushProperty name="height" value="0.025" units="cm"/>
    </inkml:brush>
  </inkml:definitions>
  <inkml:trace contextRef="#ctx0" brushRef="#br0">141 370 12940,'0'0'14062,"-11"3"-12680,3-2-1272,1 1 1,1 1-1,-1-1 0,0 1 0,1 1 0,-1-1 0,1 1 1,0 0-1,0 0 0,0 1 0,1 0 0,-1 0 1,1 0-1,1 1 0,-1-1 0,1 1 0,0 0 1,0 0-1,0 1 0,1-1 0,0 1 0,1 0 0,-1 0 1,-1 10-1,3-16-97,1 1 0,0-1 1,-1 1-1,1-1 0,0 1 0,0 0 1,0-1-1,0 1 0,0-1 1,1 1-1,-1-1 0,0 1 0,1 0 1,-1-1-1,1 1 0,-1-1 1,1 0-1,0 1 0,0-1 0,0 1 1,-1-1-1,1 0 0,1 0 1,-1 0-1,0 1 0,0-1 0,0 0 1,0 0-1,1-1 0,-1 1 1,0 0-1,1 0 0,-1-1 0,3 2 1,2-1 5,-1 0 0,1-1-1,0 0 1,0 0 0,0 0 0,0 0 0,0-1 0,8-2 0,-4 1 1,0-1 1,1-1-1,-1 0 0,-1 0 0,1-1 0,-1 0 1,1 0-1,11-11 0,7-7-15,29-31 0,-8 7 22,-49 47-24,0 0 1,0-1-1,0 1 0,0 0 1,1 0-1,-1 0 0,0 0 1,0 0-1,0-1 0,0 1 1,0 0-1,0 0 0,1 0 1,-1 0-1,0 0 0,0 0 1,0 0-1,0 0 1,1 0-1,-1 0 0,0 0 1,0 0-1,0 0 0,0 0 1,1 0-1,-1 0 0,0 0 1,0 0-1,0 0 0,0 0 1,1 0-1,-1 0 0,0 0 1,0 0-1,0 0 0,0 0 1,1 0-1,-1 0 0,0 0 1,0 0-1,0 0 1,0 1-1,0-1 0,0 0 1,1 0-1,-1 0 0,0 0 1,0 0-1,0 1 0,0-1 1,0 0-1,0 0 0,0 0 1,0 0-1,0 0 0,0 1 1,1 15 282,-5 19-5,1-24-271,1-5-9,0 0-1,0 1 1,1 0 0,0-1-1,0 1 1,1 0-1,0 0 1,0-1-1,2 14 1,-1-19-1,0 1 0,0-1 0,0 0 0,0 0 0,1-1 0,-1 1 0,0 0 0,0 0 0,1 0 0,-1-1 0,0 1 0,1-1 0,-1 1 0,1-1 0,-1 0 0,1 1 0,-1-1 0,1 0 0,-1 0 0,0 0 0,1 0 0,-1 0 0,1 0 0,-1-1 0,1 1 0,-1 0 0,2-1 0,43-11 0,-26 1 0,0 0 0,28-19 0,6-5 0,-54 34 0,1 1 0,-1-1 0,1 1 0,0-1 0,-1 1 0,1 0 0,0-1 0,-1 1 0,1 0 0,0-1 0,0 1 0,-1 0 0,1 0 0,0-1 0,0 1 0,-1 0 0,1 0 0,0 0 0,0 0 0,0 0 0,-1 0 0,1 1 0,0-1 0,0 0 0,0 0 0,-1 0 0,1 1 0,0-1 0,-1 0 0,1 1 0,0-1 0,-1 1 0,1-1 0,0 1 0,-1-1 0,1 1 0,-1-1 0,1 1 0,-1 0 0,1-1 0,-1 1 0,1 0 0,-1-1 0,0 1 0,1 0 0,-1 0 0,0-1 0,0 1 0,1 0 0,-1 0 0,0-1 0,0 1 0,0 1 0,-1 56 0,0-36 0,1-22 0,0 0 0,0 1 0,0-1 0,0 1 0,0-1 0,1 1 0,-1-1 0,0 0 0,0 1 0,0-1 0,1 0 0,-1 1 0,0-1 0,0 1 0,1-1 0,-1 0 0,0 0 0,1 1 0,-1-1 0,0 0 0,1 0 0,-1 1 0,0-1 0,1 0 0,-1 0 0,1 0 0,-1 0 0,0 1 0,1-1 0,-1 0 0,1 0 0,-1 0 0,1 0 0,23-1 0,20-11 0,-36 9 0,5-2 0,1 0 0,-1 1 0,0 0 0,1 2 0,27-4 0,-41 7 0,1-1 0,0 0 0,-1 1 0,1-1 0,0 1 0,-1-1 0,1 0 0,0 1 0,-1 0 0,1-1 0,-1 1 0,1-1 0,-1 1 0,1-1 0,-1 1 0,0 0 0,1-1 0,-1 1 0,0 0 0,1 0 0,-1-1 0,0 1 0,0 0 0,0 0 0,0-1 0,0 1 0,0 0 0,0 0 0,0-1 0,0 2 0,0 33 0,-1-26 0,1-8 0,0-1 0,0 1 0,0-1 0,1 1 0,-1-1 0,0 1 0,0-1 0,0 1 0,0-1 0,0 0 0,1 1 0,-1-1 0,0 1 0,0-1 0,1 0 0,-1 1 0,0-1 0,1 0 0,-1 1 0,0-1 0,1 0 0,-1 1 0,1-1 0,-1 0 0,0 0 0,1 0 0,-1 1 0,1-1 0,-1 0 0,1 0 0,-1 0 0,0 0 0,1 0 0,-1 0 0,1 0 0,-1 0 0,1 0 0,-1 0 0,1 0 0,-1 0 0,1 0 0,-1 0 0,1 0 0,-1 0 0,0-1 0,1 1 0,0 0 0,17-8 0,-4-1 0,0-1 0,-1-1 0,-1 0 0,0-1 0,14-17 0,48-71 0,-33 40 0,-3-1 0,-3-2 0,40-99 0,-66 136 0,-57 136 0,39-68 0,1 1 0,3 0 0,1 1 0,2-1 0,6 71 0,-3-98 0,1 0 0,0-1 0,8 23 0,-8-32 0,0 0 0,0 0 0,0 0 0,1 0 0,0-1 0,1 1 0,-1-1 0,1 0 0,0 0 0,0 0 0,7 6 0,-11-11 0,0 0 0,1 1 0,-1-1 0,0 1 0,0-1 0,1 0 0,-1 1 0,1-1 0,-1 0 0,0 0 0,1 1 0,-1-1 0,1 0 0,-1 0 0,1 0 0,-1 1 0,1-1 0,-1 0 0,1 0 0,-1 0 0,1 0 0,-1 0 0,1 0 0,-1 0 0,1 0 0,-1 0 0,1 0 0,-1 0 0,1 0 0,-1 0 0,0-1 0,1 1 0,-1 0 0,1 0 0,0-1 0,2-18 0,-14-26 0,0 27 0,0 0 0,-1 0 0,-1 1 0,0 1 0,-1 0 0,-1 1 0,-18-15 0,-10-4 0,-70-44 0,151 74 0,52 6-132,-41 0-1151,0-2 0,0-2 0,69-12 0,-58-1-8251</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295"/>
    </inkml:context>
    <inkml:brush xml:id="br0">
      <inkml:brushProperty name="width" value="0.025" units="cm"/>
      <inkml:brushProperty name="height" value="0.025" units="cm"/>
    </inkml:brush>
  </inkml:definitions>
  <inkml:trace contextRef="#ctx0" brushRef="#br0">160 5 21909,'0'0'9619,"-9"11"-8551,-27 34-897,34-43-205,0 0 1,1 1-1,-1-1 0,1 1 1,-1 0-1,1 0 0,0 0 1,0-1-1,0 1 0,0 0 1,1 0-1,-1 0 0,1 0 1,0 0-1,0 0 0,0 0 1,0 1-1,0-1 0,1 0 1,-1 0-1,1 0 0,0-1 0,0 1 1,0 0-1,0 0 0,1 0 1,-1-1-1,1 1 0,-1 0 1,1-1-1,0 0 0,0 1 1,0-1-1,0 0 0,5 3 1,6 5-304,1 0-1,0-1 1,1-1 0,0 0 0,17 6 0,-9-4-42,-17-8 182,0 1 0,-1 1 0,1-1 0,-1 1 0,1 0 1,-1 0-1,7 7 0,-11-10 241,0 0 0,-1 1 1,1-1-1,0 0 0,0 1 1,0-1-1,-1 1 0,1-1 1,-1 1-1,1-1 0,-1 1 0,0 0 1,0-1-1,1 1 0,-1-1 1,0 1-1,0 0 0,-1-1 1,1 1-1,0-1 0,0 1 0,-1 0 1,1-1-1,-1 1 0,0-1 1,1 1-1,-1-1 0,0 0 1,0 1-1,0-1 0,0 0 0,0 1 1,0-1-1,0 0 0,0 0 1,-2 1-1,-11 11 505,0-1 0,-1-1 0,0-1 0,-1 0-1,-28 13 1,30-16-569,-1 0-1,-1-2 1,1 0-1,-1 0 1,0-2-1,-28 3 1,42-5-211,1-1-1,-1 0 1,1 0 0,-1 0 0,1 0 0,-1 0 0,1-1-1,-1 1 1,1 0 0,-1-1 0,1 1 0,-1-1 0,1 1 0,0-1-1,-1 0 1,1 1 0,0-1 0,0 0 0,0 0 0,-2-2 0,1 1-665,1-1 0,0 1 0,0-1 1,0 1-1,0-1 0,0 1 0,1-1 1,-1 0-1,1 0 0,-1-3 0,-1-35-14489</inkml:trace>
  <inkml:trace contextRef="#ctx0" brushRef="#br0" timeOffset="1">124 9 20275,'0'0'6342,"69"-8"-4676,-38 8-1026,11 0-319,1 11-289,2 0-1057,3 1-3299,0-1-1986,-1-5-6278</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638"/>
    </inkml:context>
    <inkml:brush xml:id="br0">
      <inkml:brushProperty name="width" value="0.025" units="cm"/>
      <inkml:brushProperty name="height" value="0.025" units="cm"/>
    </inkml:brush>
  </inkml:definitions>
  <inkml:trace contextRef="#ctx0" brushRef="#br0">265 0 17136,'0'0'4714,"-13"1"-1233,-2 0-2994,0 2 1,1-1 0,-1 2 0,1 0 0,0 1 0,0 0 0,0 1-1,0 0 1,1 2 0,0-1 0,1 1 0,-12 11 0,18-14-436,1 0 1,0 0-1,0 1 1,0 0-1,1 0 0,-1 0 1,2 1-1,-1-1 1,1 1-1,0 0 1,0 0-1,0 0 1,1 0-1,1 0 1,-2 11-1,3-15-45,0 0 0,0 1 0,0-1 0,1 1 0,-1-1 1,1 0-1,0 0 0,0 1 0,0-1 0,0 0 0,1 0 0,-1 0 0,1 0 0,0 0 0,0-1 0,0 1 0,0 0 1,0-1-1,1 1 0,-1-1 0,1 0 0,0 0 0,-1 0 0,1 0 0,0-1 0,0 1 0,0-1 0,0 1 0,1-1 0,-1 0 1,0 0-1,0-1 0,1 1 0,-1-1 0,6 1 0,-3 0-7,1-1 0,-1 1 0,0-1 0,1 0 0,-1 0 0,1-1 0,-1 0 0,0 0 0,1-1 0,-1 1 0,0-1 0,0-1 0,0 1 0,0-1 0,-1 0 0,1 0 0,-1-1 0,0 0 0,0 0 0,5-5 0,-3 2 0,-1-1 0,0 1 0,0-1 0,-1-1 0,0 1 0,-1-1 0,1 0 0,-2 0 0,1 0 0,-2-1 0,1 1 0,2-17 0,-4 20 0,0 0 0,-1 0 0,1 0 0,-1 0 0,0 0 0,0 0 0,-1 0 0,-2-10 0,2 14 0,0 0 0,0 1 0,0-1 0,0 0 0,0 1 0,0-1 0,-1 1 0,1 0 0,0-1 0,-1 1 0,1 0 0,-1 0 0,0 0 0,1 0 0,-1 0 0,0 0 0,1 0 0,-1 1 0,0-1 0,0 1 0,0-1 0,0 1 0,0 0 0,0 0 0,0-1 0,1 1 0,-1 1 0,0-1 0,-3 0 0,4 1-216,-1-1 0,1 0 0,-1 1-1,1-1 1,-1 1 0,1-1 0,0 1 0,-1-1 0,1 1-1,-1 0 1,1 0 0,0 0 0,0 0 0,0 0 0,-1 0 0,1 0-1,0 0 1,0 0 0,1 1 0,-1-1 0,0 0 0,0 1-1,0-1 1,1 0 0,-1 3 0,0-1-468,0-1 0,0 1 0,1-1 0,-1 1 0,1-1 0,0 1 0,-1-1-1,1 1 1,1-1 0,-1 1 0,0-1 0,1 1 0,-1-1 0,1 1 0,1 3 0,12 10-11963</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997"/>
    </inkml:context>
    <inkml:brush xml:id="br0">
      <inkml:brushProperty name="width" value="0.025" units="cm"/>
      <inkml:brushProperty name="height" value="0.025" units="cm"/>
    </inkml:brush>
  </inkml:definitions>
  <inkml:trace contextRef="#ctx0" brushRef="#br0">242 81 20435,'0'0'9364,"-11"-6"-7053,10 5-2270,-4-3-11,0 1-1,0 0 0,-1 0 1,1 0-1,-1 1 0,1 0 1,-1 0-1,0 0 0,0 1 1,0 0-1,0 0 0,0 0 1,0 1-1,0 0 0,0 0 0,0 1 1,0-1-1,0 1 0,0 0 1,-10 4-1,8-1-29,1 1 0,-1 0 0,1 0 0,0 1 0,0 0 0,0 0 0,1 1 0,0-1 0,0 1 0,1 1 0,-7 10 0,11-16 0,-1 1 0,1-1 0,-1 1 0,1-1 0,0 1 0,0 0 0,0-1 0,0 1 0,1 0 0,-1-1 0,1 1 0,-1 0 0,1 0 0,0 0 0,0 0 0,1-1 0,-1 1 0,0 0 0,1 0 0,0 0 0,-1-1 0,1 1 0,0 0 0,0-1 0,1 1 0,-1-1 0,1 1 0,-1-1 0,1 0 0,0 0 0,0 1 0,0-1 0,0 0 0,0-1 0,0 1 0,0 0 0,1-1 0,-1 1 0,5 1 0,2 1 0,-1-1 0,1 0 0,0 0 0,0-1 0,0 0 0,0-1 0,0 0 0,1-1 0,-1 1 0,0-2 0,0 1 0,1-1 0,-1-1 0,0 0 0,0 0 0,-1-1 0,1 0 0,0 0 0,-1-1 0,1 0 0,13-10 0,-13 8 0,0 0 0,-1 0 0,0-1 0,0 0 0,-1 0 0,0-1 0,0 0 0,-1 0 0,0-1 0,0 0 0,-1 0 0,0 0 0,-1 0 0,0-1 0,0 0 0,-1 0 0,0 0 0,-1 0 0,1-12 0,-2 21 0,-1-1 0,0 1 0,1 0 0,-1 0 0,0 0 0,0 0 0,0-1 0,0 1 0,0 0 0,0 0 0,-1 0 0,1 0 0,0-1 0,0 1 0,-1 0 0,1 0 0,-1 0 0,1 0 0,-1 0 0,1 0 0,-1 0 0,0 0 0,0 0 0,1 0 0,-1 0 0,0 1 0,0-1 0,0 0 0,0 0 0,0 1 0,0-1 0,0 1 0,0-1 0,0 1 0,0-1 0,0 1 0,0-1 0,-1 1 0,1 0 0,0 0 0,0 0 0,0 0 0,0 0 0,-1 0 0,1 0 0,0 0 0,0 0 0,0 0 0,0 1 0,-1-1 0,1 0 0,0 1 0,0-1 0,0 1 0,0-1 0,0 1 0,-1 1 0,-6 1 0,0 1 0,1 1 0,0-1 0,0 1 0,0 0 0,-11 11 0,14-12-209,1 1-1,-1-1 1,1 1-1,0 0 1,0 0 0,1 0-1,-1 0 1,1 0 0,0 1-1,0-1 1,1 1-1,0-1 1,0 1 0,0-1-1,1 1 1,-1 0 0,2 5-1,-1-6-191,1 0 1,0 0-1,1 0 0,-1-1 1,1 1-1,0 0 0,0-1 0,0 1 1,0-1-1,1 0 0,0 0 0,0 0 1,0 0-1,0 0 0,1-1 0,0 0 1,-1 1-1,1-1 0,0 0 0,1-1 1,-1 1-1,0-1 0,1 0 0,-1 0 1,1 0-1,0-1 0,-1 1 1,1-1-1,9 0 0,27 3-11290</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3.339"/>
    </inkml:context>
    <inkml:brush xml:id="br0">
      <inkml:brushProperty name="width" value="0.025" units="cm"/>
      <inkml:brushProperty name="height" value="0.025" units="cm"/>
    </inkml:brush>
  </inkml:definitions>
  <inkml:trace contextRef="#ctx0" brushRef="#br0">218 141 13645,'0'0'7175,"2"-11"-2029,3-36-1169,-5 45-3916,0 1 0,0-1 0,-1 1 0,1-1 1,0 1-1,-1 0 0,1-1 0,-1 1 0,0 0 0,1 0 0,-1-1 0,0 1 0,0 0 1,0 0-1,0 0 0,0 0 0,0 0 0,0 0 0,0 0 0,0 0 0,0 0 0,0 1 1,-1-1-1,1 0 0,0 1 0,-1-1 0,1 1 0,0-1 0,-1 1 0,1 0 0,-1-1 1,1 1-1,-1 0 0,1 0 0,-3 0 0,-50 4 560,52-4-618,-5 1-3,0 1 0,0 1 0,0-1 0,0 1 0,0 0 0,0 1 0,1-1 0,0 1 0,-1 0 0,2 1 0,-1 0 0,0 0 0,1 0 0,0 0 0,0 1 0,1 0 0,-1 0 0,-3 9 0,6-12 0,0 1 0,0-1 0,0 1 0,1 0 0,0 0 0,0-1 0,0 1 0,0 0 0,0 0 0,1 0 0,0 0 0,0 0 0,0 0 0,0 0 0,1 0 0,-1 0 0,1 0 0,0 0 0,0-1 0,1 1 0,-1 0 0,1-1 0,0 1 0,0 0 0,0-1 0,0 0 0,0 0 0,1 0 0,-1 0 0,1 0 0,0 0 0,0 0 0,0-1 0,0 0 0,5 3 0,-1-1 0,0 0 0,1 0 0,0 0 0,0-1 0,0 0 0,0-1 0,1 0 0,-1 0 0,0-1 0,1 0 0,-1 0 0,1-1 0,0 0 0,-1 0 0,1-1 0,-1-1 0,1 1 0,-1-1 0,0 0 0,0-1 0,0 0 0,0-1 0,0 1 0,-1-1 0,1-1 0,-1 0 0,0 0 0,0 0 0,-1 0 0,0-1 0,0-1 0,0 1 0,-1-1 0,0 1 0,0-2 0,0 1 0,-1 0 0,0-1 0,-1 0 0,0 0 0,0 0 0,0 0 0,-1 0 0,0-1 0,-1 1 0,0-1 0,0 1 0,-1-1 0,0 1 0,-2-13 0,1 17-42,0 0 1,0 1-1,0-1 0,0 0 0,0 1 1,-1-1-1,0 1 0,0-1 0,0 1 1,0 0-1,0 0 0,-1 0 0,1 0 1,-1 0-1,0 1 0,1-1 0,-2 1 1,1 0-1,0 0 0,0 0 0,-1 0 1,1 0-1,-1 1 0,-3-2 0,2 2-351,0 0 0,0 0-1,0 0 1,0 0-1,-1 1 1,1 0-1,0 0 1,0 1 0,0-1-1,0 1 1,0 0-1,0 1 1,0-1 0,0 1-1,0 0 1,0 0-1,-6 5 1,-22 16-15633</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7.574"/>
    </inkml:context>
    <inkml:brush xml:id="br0">
      <inkml:brushProperty name="width" value="0.025" units="cm"/>
      <inkml:brushProperty name="height" value="0.025" units="cm"/>
    </inkml:brush>
  </inkml:definitions>
  <inkml:trace contextRef="#ctx0" brushRef="#br0">248 1 17521,'0'0'5989,"-19"73"-5188,-3-37-385,-3 5-159,2 1-161,-1-4-64,5-3 32,1-6-32,3-5-64,-3-6-321,-2-9-992,-4-7-2018,3-2-2210</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7.965"/>
    </inkml:context>
    <inkml:brush xml:id="br0">
      <inkml:brushProperty name="width" value="0.025" units="cm"/>
      <inkml:brushProperty name="height" value="0.025" units="cm"/>
    </inkml:brush>
  </inkml:definitions>
  <inkml:trace contextRef="#ctx0" brushRef="#br0">1 1 15855,'0'0'5862,"77"51"-4229,-36-35-127,5-2-482,8 4-831,3-4-289,-5-1-1954,-2-4-3492,-9-5-6501</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8.291"/>
    </inkml:context>
    <inkml:brush xml:id="br0">
      <inkml:brushProperty name="width" value="0.025" units="cm"/>
      <inkml:brushProperty name="height" value="0.025" units="cm"/>
    </inkml:brush>
  </inkml:definitions>
  <inkml:trace contextRef="#ctx0" brushRef="#br0">120 3 18770,'0'0'8232,"90"-3"-8136,-41 3 64,2 0-929,-5 0-1569,-6 0-2082,-12 0-1986,-16 0-2819</inkml:trace>
  <inkml:trace contextRef="#ctx0" brushRef="#br0" timeOffset="1">1 174 16207,'0'0'7335,"55"4"-6054,-7-8-191,12-4-578,6-1-416,-1 0-576,-8 0-3716,-7-2-5510</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8.664"/>
    </inkml:context>
    <inkml:brush xml:id="br0">
      <inkml:brushProperty name="width" value="0.025" units="cm"/>
      <inkml:brushProperty name="height" value="0.025" units="cm"/>
    </inkml:brush>
  </inkml:definitions>
  <inkml:trace contextRef="#ctx0" brushRef="#br0">224 0 18546,'0'0'9881,"-3"10"-9433,1-1-472,-11 44 288,13-51-327,-1 1-1,1-1 1,0 0-1,0 0 0,0 1 1,0-1-1,1 0 1,-1 0-1,1 0 0,-1 1 1,1-1-1,0 0 1,0 0-1,0 0 0,0 0 1,0 0-1,0 0 0,1 0 1,-1-1-1,0 1 1,1 0-1,0-1 0,2 3 1,34 15-1650,13 10-216,-49-28 1903,0 1 0,0 0-1,0 0 1,-1 0-1,1 0 1,-1 0 0,1 0-1,-1 0 1,1 1-1,-1-1 1,0 1 0,0-1-1,0 1 1,-1-1-1,1 1 1,-1-1 0,1 1-1,-1 0 1,0 3-1,0-4 45,-1 0 0,1 0-1,-1 0 1,1 0-1,-1 0 1,0 0 0,0 0-1,0 0 1,0 0-1,-1-1 1,1 1 0,0 0-1,-1-1 1,1 1-1,-1-1 1,1 1 0,-1-1-1,0 0 1,0 1-1,0-1 1,1 0-1,-4 1 1,-48 19 516,52-21-533,-19 7 37,0-1 0,-1-1 0,1-1 0,-1 0 0,0-2 0,0-1 0,0 0 0,-29-3 0,49 1-186,-1 1 1,0 0-1,1-1 0,-1 1 1,0 0-1,1-1 1,-1 0-1,1 1 1,-1-1-1,1 0 0,-1 0 1,1 0-1,0 0 1,-1 0-1,1 0 1,0-1-1,0 1 0,0 0 1,-1 0-1,1-1 1,1 1-1,-1-1 1,0 1-1,0-1 1,1 1-1,-1-1 0,0-2 1,-1-25-6233</inkml:trace>
  <inkml:trace contextRef="#ctx0" brushRef="#br0" timeOffset="1">305 35 15118,'0'0'5349,"60"-5"-3971,-30 5-1218,2 0-384,4 5-2179,0-4-3522</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008"/>
    </inkml:context>
    <inkml:brush xml:id="br0">
      <inkml:brushProperty name="width" value="0.025" units="cm"/>
      <inkml:brushProperty name="height" value="0.025" units="cm"/>
    </inkml:brush>
  </inkml:definitions>
  <inkml:trace contextRef="#ctx0" brushRef="#br0">217 31 1153,'0'0'19966,"-10"-2"-17260,4 1-2546,0 1 0,0 0 0,0 0 0,0 1 0,0-1 0,0 1-1,0 1 1,0-1 0,0 1 0,0 0 0,1 0 0,-1 0 0,1 1 0,-1 0-1,1 0 1,0 1 0,0-1 0,0 1 0,-5 6 0,-1 0 237,0 1 0,1 0 1,0 1-1,-14 22 0,21-30-365,0 0 1,1 1-1,-1 0 0,1 0 1,0 0-1,0 0 0,1 0 1,0 0-1,-1 0 0,2 0 0,-1 0 1,1 1-1,-1-1 0,1 0 1,1 0-1,-1 1 0,2 6 1,0-9-22,0 0 0,-1-1 0,1 1 0,0 0 0,1-1 0,-1 1 0,0-1 0,1 0 0,-1 0 0,1 0 0,0 0 0,0 0 0,-1 0 0,1-1 0,0 1 0,0-1 0,1 0 0,-1 0 0,0 0 0,0 0 0,1-1 0,-1 0 0,5 1 0,4 0 21,0 0 1,0-1-1,0 0 1,1-1-1,13-3 1,-19 2-14,0 0 0,0-1 1,0 0-1,-1 0 1,0 0-1,1-1 0,-2 0 1,1 0-1,0-1 0,-1 0 1,0 0-1,0 0 0,0-1 1,0 1-1,-1-1 0,0 0 1,0 0-1,-1-1 1,4-8-1,-2 4 19,0-1 1,-1 0 0,0-1-1,-1 1 1,0-1-1,-1 1 1,-1-1-1,0 0 1,0 0 0,-2-13-1,1 24-59,0 1 0,-1-1 0,1 1 0,0-1 0,0 1 0,-1-1 0,1 1 0,-1-1 0,1 1 0,-1 0 0,0-1 0,1 1 0,-1 0 0,0 0 0,0-1 0,0 1 0,0 0 1,0 0-1,0 0 0,0 0 0,0 0 0,-1 0 0,1 0 0,0 1 0,0-1 0,-1 0 0,1 1 0,-1-1 0,1 1 0,0-1 0,-1 1 0,1 0 0,-1-1 0,1 1 0,-1 0 0,1 0 0,-1 0 0,1 0 0,-1 1 0,1-1 0,-1 0 0,1 1 0,-1-1 0,1 1 0,0-1 0,-3 2 0,2-1-223,1-1 0,-1 1 0,1 0 0,-1 0 0,1 0 0,0 0 0,-1 0 0,1 0 0,0 1 0,0-1 0,0 0 0,0 1 0,0-1 0,0 1 0,0-1 0,-1 3 0,2-3-82,0 1 0,-1-1 0,1 0 0,0 0 0,0 1 0,0-1-1,0 0 1,0 0 0,1 1 0,-1-1 0,0 0 0,0 0 0,1 1 0,-1-1 0,1 0-1,-1 0 1,1 0 0,0 0 0,-1 0 0,1 0 0,0 0 0,0 0 0,0 0 0,-1 0-1,3 1 1,1 1-564,1 0-1,-1 0 0,1-1 0,-1 1 0,1-1 0,0 0 1,0-1-1,0 1 0,0-1 0,7 1 0,23 2-1829,-3-3 3425,10 0-4890</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367"/>
    </inkml:context>
    <inkml:brush xml:id="br0">
      <inkml:brushProperty name="width" value="0.025" units="cm"/>
      <inkml:brushProperty name="height" value="0.025" units="cm"/>
    </inkml:brush>
  </inkml:definitions>
  <inkml:trace contextRef="#ctx0" brushRef="#br0">114 124 2370,'5'-3'1986,"22"-13"5494,-26 16-7132,-1-1 0,1 1 1,0-1-1,0 0 0,-1 1 1,1-1-1,0 0 1,-1 0-1,1 0 0,-1 1 1,1-1-1,-1 0 0,0 0 1,1 0-1,-1 0 0,0 0 1,1 0-1,-1 0 1,0 0-1,0 0 0,0 0 1,0 0-1,0 0 0,0 0 1,0 0-1,-1-1 0,1 1-197,-1 0-1,0 1 0,0-1 0,1 0 1,-1 1-1,0-1 0,0 1 0,0-1 1,0 1-1,1 0 0,-1-1 0,0 1 1,0 0-1,0 0 0,0-1 0,0 1 1,0 0-1,0 0 0,0 0 0,0 0 1,0 0-1,0 1 0,-1-1 0,-23 4 569,18-1-610,1 0 0,0 1 0,0 0 0,0 0 0,1 1 0,-1-1 0,1 1 0,0 0 1,0 1-1,1-1 0,-1 1 0,1 0 0,1 0 0,-1 0 0,1 1 0,0-1 0,0 1 1,1 0-1,0-1 0,0 1 0,1 0 0,-1 1 0,2-1 0,-1 10 0,1-15-84,0-1 1,1 1-1,-1 0 0,1 0 0,0-1 0,-1 1 0,1-1 0,0 1 0,0 0 0,0-1 0,0 1 0,0-1 0,0 0 0,1 1 0,-1-1 0,0 0 0,1 0 1,-1 0-1,3 2 0,1-1 50,0 0 1,-1 0 0,1 0 0,0-1 0,0 1 0,0-1-1,5 0 1,5 0 188,0 0-1,0-1 1,30-4-1,-36 3-191,-1-1 0,1 0 0,-1-1-1,1 0 1,-1 0 0,0-1 0,0 0-1,-1 0 1,1-1 0,-1 0 0,0 0-1,0-1 1,-1 0 0,1 0 0,-1-1-1,-1 1 1,1-1 0,-1-1-1,0 1 1,-1-1 0,0 1 0,0-1-1,0-1 1,-1 1 0,-1 0 0,1-1-1,-1 1 1,-1-1 0,0 0 0,0 0-1,0-12 1,-2 18-74,1 1 1,-1-1-1,1 1 0,-1-1 0,0 1 1,0 0-1,0-1 0,0 1 1,0 0-1,0-1 0,-1 1 0,1 0 1,-1 0-1,1 0 0,-1 0 0,0 1 1,0-1-1,-4-2 0,2 1 14,-1 0 1,0 1-1,0 0 0,1 0 0,-1 1 0,0-1 0,0 1 0,-1 0 0,-4 0 0,-1 0-131,0 1-1,0 0 1,1 1-1,-1 0 1,0 0-1,1 1 0,-1 1 1,-18 6-1,18-3-729,1 0-1,0 0 1,0 0-1,-17 16 1,-29 40-8933,37-33 1849</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2.694"/>
    </inkml:context>
    <inkml:brush xml:id="br0">
      <inkml:brushProperty name="width" value="0.025" units="cm"/>
      <inkml:brushProperty name="height" value="0.025" units="cm"/>
    </inkml:brush>
  </inkml:definitions>
  <inkml:trace contextRef="#ctx0" brushRef="#br0">24 515 15214,'-3'3'973,"0"1"0,0 0 0,0 1 0,0-1 0,1 0 0,-4 8 0,6-12-830,0 1 0,0 0 0,0-1 0,0 1 0,-1-1 0,1 1 0,0-1 0,0 1 0,0-1 0,0 1 0,0 0 0,0-1 0,0 1 0,1-1 0,-1 1 0,0-1 0,0 1 0,0-1 0,0 1 0,1 0 0,-1-1 0,0 0 0,1 1 0,0 0 1,0 0-34,0-1 1,0 1 0,0-1 0,0 1-1,0-1 1,1 0 0,-1 0 0,0 1-1,0-1 1,0 0 0,1 0 0,-1 0-1,0 0 1,0 0 0,1-1 0,-1 1-1,1-1 1,6-1 118,-1 0-1,0-1 0,0 0 1,1 0-1,-2-1 0,1 0 1,0 0-1,-1-1 1,0 0-1,0 0 0,-1 0 1,1-1-1,-1 0 1,8-11-1,-7 9-125,-1 0 0,0 0 0,0 0 0,-1-1-1,0 1 1,0-1 0,-1 0 0,-1 0 0,1 0 0,-1-1 0,1-15 0,-3 24-101,0 0 0,0 0 1,0 1-1,0-1 0,0 0 1,0 0-1,0 0 1,-1 1-1,1-1 0,0 0 1,0 0-1,-1 1 0,1-1 1,0 0-1,-1 0 1,1 1-1,-1-1 0,1 1 1,-1-1-1,1 0 0,-1 1 1,0-1-1,1 1 1,-1-1-1,0 1 0,1-1 1,-1 1-1,0 0 0,1-1 1,-1 1-1,0 0 1,0 0-1,1-1 0,-1 1 1,0 0-1,0 0 0,0 0 1,1 0-1,-1 0 1,0 0-1,0 0 0,0 0 1,1 0-1,-1 1 0,0-1 1,0 0-1,0 0 1,1 1-1,-2 0 0,-1 0-11,0 0-1,0 0 1,0 0-1,0 1 1,1-1 0,-1 1-1,0 0 1,1 0-1,0 0 1,-1 0-1,-3 5 1,1-1 4,1 2 0,0-1 0,0 0 0,1 1 0,0 0 0,0-1 0,1 1 0,0 0 0,0 1 0,0-1 0,1 0 0,1 0 0,0 1 0,1 13 0,-1-21 3,1 1 0,0-1 0,0 1 0,0-1-1,0 1 1,0-1 0,0 0 0,0 0 0,0 0 0,0 0 0,1 0 0,-1 0-1,0 0 1,1 0 0,-1 0 0,1 0 0,-1-1 0,1 1 0,-1 0-1,1-1 1,-1 0 0,1 1 0,0-1 0,2 0 0,49 1 13,-35-2 10,226-17 352,-247-13-143,-8-10-230,7 27 0,1 0 0,0 0 0,0-1 0,0-15 0,3 30 0,0-1 0,1 0 0,-1 0 0,0 0 0,0 0 0,1 1 0,-1-1 0,0 0 0,1 0 0,-1 0 0,1 1 0,-1-1 0,1 0 0,-1 1 0,1-1 0,-1 0 0,1 1 0,0-1 0,-1 1 0,1-1 0,0 1 0,0-1 0,-1 1 0,1 0 0,0-1 0,0 1 0,1-1 0,27-5 0,-17 4 0,5-1-103,-1-1 0,0-1-1,0-1 1,-1 0 0,0-1 0,0-1 0,0 0-1,25-19 1,-33 21 52,-1 0-1,1 0 0,-1-1 1,0 0-1,-1 0 0,0-1 1,0 0-1,0 0 1,-1 0-1,0 0 0,-1 0 1,0-1-1,0 0 1,-1 1-1,0-1 0,-1 0 1,2-18-1,-2 8 57,0 9 14,-1 0 0,0 0 1,0 0-1,-3-16 1,3 25-10,0 1 0,0-1 0,0 1 1,0-1-1,0 1 0,0-1 1,-1 1-1,1-1 0,0 1 0,0-1 1,0 1-1,0-1 0,-1 1 0,1 0 1,0-1-1,0 1 0,-1-1 1,1 1-1,0 0 0,-1-1 0,1 1 1,-1 0-1,1-1 0,0 1 0,-1 0 1,1 0-1,-1-1 0,1 1 0,-1 0 1,1 0-1,-1 0 0,1-1 1,0 1-1,-1 0 0,1 0 0,-1 0 1,1 0-1,-1 0 0,1 0 0,-1 0 1,1 0-1,-1 0 0,1 1 1,-1-1-1,1 0 0,-1 0 0,1 0 1,-1 0-1,1 1 0,-1-1 0,1 0 1,0 0-1,-1 1 0,1-1 0,-1 0 1,1 1-1,0-1 0,-1 1 1,1-1-1,0 0 0,0 1 0,-1-1 1,1 1-1,0-1 0,0 1 0,-19 30 215,-3 33-108,4 1-1,2 1 1,-7 70 0,-2 204 270,25-259-387,17-130 0,4-39 0,-9 26 0,4 1 0,2 0 0,39-86 0,-57 146 0,0 0 0,1 0 0,-1 0 0,0 0 0,1 0 0,-1 0 0,1 0 0,-1 0 0,1 0 0,0 1 0,-1-1 0,1 0 0,0 0 0,0 0 0,-1 1 0,1-1 0,0 0 0,0 1 0,0-1 0,0 1 0,0-1 0,0 1 0,1-1 0,-1 2 0,-1-1 0,1 1 0,0 0 0,-1-1 0,1 1 0,0 0 0,-1 0 0,1 0 0,-1-1 0,0 1 0,1 0 0,-1 0 0,0 0 0,1 0 0,-1 0 0,0 0 0,0 0 0,0-1 0,0 3 0,4 60 0,-4-59 0,-1 2 0,1 1 0,1-1 0,-1 0 0,1 1 0,1-1 0,-1 0 0,4 9 0,-5-14 0,1 0 0,-1 0 0,1 0 0,-1 0 0,1 0 0,0 0 0,-1-1 0,1 1 0,0 0 0,-1-1 0,1 1 0,0 0 0,0-1 0,0 1 0,0-1 0,-1 1 0,1-1 0,0 1 0,0-1 0,0 0 0,2 1 0,-1-1 0,0 0 0,0-1 0,0 1 0,0 0 0,0-1 0,0 0 0,0 1 0,0-1 0,0 0 0,-1 0 0,1 0 0,0 0 0,0 0 0,-1 0 0,2-2 0,8-6 0,-1 0 0,-1-1 0,0 0 0,0 0 0,-1-1 0,0 0 0,-1-1 0,0 1 0,-1-2 0,0 1 0,-1 0 0,-1-1 0,0 0 0,4-21 0,-37 114 0,29-78 0,-4 10 0,1 0 0,0 0 0,1 0 0,0 1 0,1-1 0,0 1 0,2 14 0,-1-26 0,1 1 0,0-1 0,0 0 0,-1 1 0,1-1 0,0 0 0,0 0 0,0 1 0,0-1 0,0 0 0,0 0 0,1 0 0,-1-1 0,0 1 0,0 0 0,1 0 0,-1-1 0,1 1 0,-1 0 0,0-1 0,1 1 0,-1-1 0,1 0 0,-1 0 0,1 1 0,-1-1 0,1 0 0,0 0 0,-1-1 0,1 1 0,-1 0 0,1 0 0,2-1 0,4-1 0,0 1 0,1-1 0,-1 0 0,14-6 0,27-21-3075,15-27-9059,-36 28-2669</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709"/>
    </inkml:context>
    <inkml:brush xml:id="br0">
      <inkml:brushProperty name="width" value="0.025" units="cm"/>
      <inkml:brushProperty name="height" value="0.025" units="cm"/>
    </inkml:brush>
  </inkml:definitions>
  <inkml:trace contextRef="#ctx0" brushRef="#br0">1 140 16400,'0'0'6032,"13"2"-4302,43 5-484,-1-3 1,1-3 0,86-8-1,182-35-304,-279 35-817,207-34 758,-132 21-869,-40 7-2893,52-7-10657,-111 17 56</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0.271"/>
    </inkml:context>
    <inkml:brush xml:id="br0">
      <inkml:brushProperty name="width" value="0.025" units="cm"/>
      <inkml:brushProperty name="height" value="0.025" units="cm"/>
    </inkml:brush>
  </inkml:definitions>
  <inkml:trace contextRef="#ctx0" brushRef="#br0">223 11 11691,'0'0'6438,"-10"-2"-3715,8 1-2614,-3 0 68,0 0 1,0 0-1,1 0 0,-1 1 0,0-1 0,0 1 0,0 1 0,0-1 1,1 1-1,-1-1 0,0 1 0,0 1 0,1-1 0,-1 1 0,1-1 1,-1 1-1,1 1 0,-8 4 0,0 3-5,1 0-1,0 1 1,1 1-1,0-1 1,1 2-1,0-1 1,-7 15-1,12-20-129,1-1-1,-1 1 0,1 0 0,1 0 0,0 0 0,0 1 0,0-1 0,1 0 0,0 1 1,0-1-1,1 1 0,0 0 0,0-1 0,1 1 0,0-1 0,2 11 0,-2-15-16,1 1-1,-1-1 1,1 0-1,0 0 1,0 0 0,0 0-1,0 0 1,0-1-1,1 1 1,-1-1-1,1 1 1,0-1-1,0 0 1,-1 0-1,1 0 1,4 1-1,0 1 155,1-1-1,-1-1 0,1 1 0,-1-2 1,1 1-1,0-1 0,9 1 0,-5-1 174,-1-1 0,1 0-1,0-1 1,0-1 0,-1 1-1,1-2 1,-1 0 0,0 0-1,21-9 1,-27 9-309,1-1 0,-1 0 0,0 1 0,0-2 0,0 1-1,0-1 1,-1 1 0,0-1 0,0 0 0,0-1 0,-1 1 0,1-1 0,-1 1 0,-1-1 0,1 0 0,-1 0-1,0 0 1,0-1 0,-1 1 0,1 0 0,-2-1 0,1 1 0,-1-1 0,0 1 0,-1-11 0,0 9-61,0 0 1,-1 0 0,0 1 0,0-1-1,-1 0 1,0 1 0,-1-1-1,1 1 1,-1 0 0,-1 0 0,1 1-1,-1-1 1,0 1 0,-1 0-1,0 0 1,0 1 0,0 0 0,0 0-1,-1 0 1,-8-4 0,12 7-236,1 1 1,-1-1 0,0 1 0,0 0-1,0 0 1,0 0 0,0 1-1,0-1 1,0 1 0,0-1-1,0 1 1,0 0 0,0 0-1,0 1 1,0-1 0,0 0 0,0 1-1,0 0 1,0 0 0,0 0-1,0 0 1,-2 2 0,-2 1-1144,0 1 1,1 0 0,-1 0 0,1 1-1,1 0 1,-1 0 0,-4 7-1,-15 18-7807</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0.676"/>
    </inkml:context>
    <inkml:brush xml:id="br0">
      <inkml:brushProperty name="width" value="0.025" units="cm"/>
      <inkml:brushProperty name="height" value="0.025" units="cm"/>
    </inkml:brush>
  </inkml:definitions>
  <inkml:trace contextRef="#ctx0" brushRef="#br0">0 339 15567,'0'0'3294,"10"-7"106,70-58 102,-3-4 0,93-108 0,-170 176-3502,20-18 0,-20 19 0,0 0 0,0 0 0,0 1 0,0-1 0,0 0 0,0 0 0,0 1 0,0-1 0,0 0 0,0 0 0,0 1 0,0-1 0,0 0 0,1 0 0,-1 1 0,0-1 0,0 0 0,0 0 0,0 0 0,1 1 0,-1-1 0,0 0 0,0 0 0,0 0 0,0 0 0,1 1 0,-1-1 0,0 0 0,0 0 0,1 0 0,-1 0 0,0 0 0,0 0 0,1 0 0,-1 0 0,0 0 0,0 0 0,1 0 0,-1 0 0,0 0 0,0 0 0,1 0 0,-1 0 0,0 0 0,0 0 0,1 0 0,-1 0 0,0 0 0,0 0 0,1 0 0,-38 93 26,29-79-41,1 1 0,1 0 0,0 0 0,1 1 0,0 0 0,2 0 0,0 0 0,0 0 0,2 0 0,0 28 0,1-43-97,1 1 0,-1-1-1,1 0 1,-1 1 0,1-1 0,0 0-1,0 1 1,-1-1 0,1 0 0,0 0-1,0 0 1,0 0 0,0 0 0,1 0-1,-1 0 1,0 0 0,0 0 0,0 0-1,1 0 1,-1-1 0,1 1 0,-1-1-1,0 1 1,1-1 0,-1 1 0,1-1-1,-1 0 1,1 0 0,-1 0-1,1 0 1,-1 0 0,1 0 0,-1 0-1,1 0 1,-1 0 0,1-1 0,-1 1-1,0-1 1,2 0 0,3 0-848,0-1 1,0 0-1,0 0 0,0 0 1,0 0-1,-1-1 0,1 0 1,6-6-1,19-22-7459</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1.035"/>
    </inkml:context>
    <inkml:brush xml:id="br0">
      <inkml:brushProperty name="width" value="0.025" units="cm"/>
      <inkml:brushProperty name="height" value="0.025" units="cm"/>
    </inkml:brush>
  </inkml:definitions>
  <inkml:trace contextRef="#ctx0" brushRef="#br0">180 1 17521,'0'0'4260,"-23"55"-2851,10-19-288,0 1-160,7 3-417,5-1-383,1-6-129,0-7-2275,4-8-1568,7-9 416,-5-7-3172</inkml:trace>
  <inkml:trace contextRef="#ctx0" brushRef="#br0" timeOffset="1">0 164 9417,'0'0'15310,"83"-24"-14317,-38 23-544,8 0-353,3-1-577,1-1-2145,-5-4-2979,-5-4-6887</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1.377"/>
    </inkml:context>
    <inkml:brush xml:id="br0">
      <inkml:brushProperty name="width" value="0.025" units="cm"/>
      <inkml:brushProperty name="height" value="0.025" units="cm"/>
    </inkml:brush>
  </inkml:definitions>
  <inkml:trace contextRef="#ctx0" brushRef="#br0">77 97 5445,'0'0'17713,"-26"54"-15887,9-23-385,4 1-320,0 0-288,6-2-609,6-6-96,1-7-672,4-5-1698,8-10-1058,0-2-447,-7-10-3748</inkml:trace>
  <inkml:trace contextRef="#ctx0" brushRef="#br0" timeOffset="1">33 6 17360,'0'0'9065,"57"-6"-19058</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9:37.892"/>
    </inkml:context>
    <inkml:brush xml:id="br0">
      <inkml:brushProperty name="width" value="0.025" units="cm"/>
      <inkml:brushProperty name="height" value="0.025" units="cm"/>
    </inkml:brush>
  </inkml:definitions>
  <inkml:trace contextRef="#ctx0" brushRef="#br0">1 1 12043,'0'0'7084,"10"0"-6422,-5 0-521,-1 1-1,1-1 0,0 1 0,0 0 0,0 0 1,-1 1-1,1-1 0,-1 1 0,1 0 0,-1 0 1,0 1-1,0-1 0,0 1 0,0 0 0,0 0 1,0 0-1,-1 1 0,5 5 0,21 22 216,1-1 0,1-1 0,1-1 0,2-3 0,1 0 0,0-2 0,2-2 0,1-1 1,0-2-1,1-2 0,1-1 0,63 13 0,30-8 191,-80-14-341,0 2 0,65 19 1,-103-23-172,0 1-1,-1 1 1,1 1 0,-1 0-1,0 1 1,-1 0 0,0 1 0,-1 0-1,1 1 1,-2 1 0,1 0-1,10 14 1,-3 2 133,24 46-1,-28-45-87,1-1 0,22 28 0,-32-48-23,0 1 0,1-1 1,0 0-1,1-1 0,-1 0 0,1 0 0,0-1 0,1 0 0,-1 0 0,1-1 0,10 4 0,97 28 804,77 30 82,191 113-913,-98-42 223,-241-116-209,283 143 66,-291-141-96,-1 1 0,-1 2 0,-1 1 0,-1 2 0,-2 2-1,39 48 1,-31-26 73,-3 2-1,40 80 0,43 125 125,-119-259-285,1-1 0,-1 1 0,1-1 0,-1 1 1,0-1-1,1 1 0,-1 0 0,0-1 0,1 1 0,-1-1 0,0 1 0,0 0 0,0-1 0,1 1 1,-1 0-1,0-1 0,0 1 0,0 0 0,0-1 0,0 1 0,0-1 0,0 1 0,-1 0 1,1-1-1,0 1 0,0 0 0,0-1 0,-1 1 0,1-1 0,0 1 0,-1 0 0,1-1 0,0 1 1,-1-1-1,1 1 0,-1-1 0,0 1 0,-1-1-369,0 0 1,0 0-1,0 0 0,0 0 1,0-1-1,0 1 0,0-1 1,0 1-1,0-1 0,0 0 1,1 0-1,-4-2 0,-29-19-6561</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9:38.513"/>
    </inkml:context>
    <inkml:brush xml:id="br0">
      <inkml:brushProperty name="width" value="0.025" units="cm"/>
      <inkml:brushProperty name="height" value="0.025" units="cm"/>
    </inkml:brush>
  </inkml:definitions>
  <inkml:trace contextRef="#ctx0" brushRef="#br0">3 569 15310,'0'0'1853,"0"12"-321,-1-3-1336,0-1 258,1-1 0,0 1 1,0 0-1,1-1 0,2 14 0,-2-19-309,-1-1 1,0 1-1,1-1 0,0 1 1,-1-1-1,1 1 0,0-1 1,0 0-1,-1 1 0,1-1 1,0 0-1,1 0 0,-1 0 1,0 0-1,0 0 1,0 0-1,1 0 0,-1 0 1,0 0-1,1 0 0,-1-1 1,0 1-1,1-1 0,-1 1 1,1-1-1,0 1 0,-1-1 1,1 0-1,-1 0 0,1 0 1,-1 0-1,1 0 0,-1 0 1,1 0-1,0 0 0,-1-1 1,1 1-1,2-2 0,4-1 224,-1 0 0,1 0 0,0-1-1,-1-1 1,0 1 0,0-1-1,0 0 1,0-1 0,11-12 0,53-67 916,-58 69-1085,13-19-145,-1-1 0,-2-1 0,-2 0 0,25-61 0,-34 68-50,-2-1 0,-1 0 0,-1-1 0,-2 0 0,-1 0 0,1-54 0,3 118-5,2-1 0,14 32 0,-15-41-9,1-1-1,0-1 1,2 1 0,0-2-1,1 0 1,1-1 0,1 0-1,0-1 1,26 20 0,-26-25-75,0-1 0,1-1 0,0 0 0,0-1 0,1-1 0,0-1 1,1-1-1,0 0 0,0-1 0,0-1 0,35 2 0,42-6-4026,-33-11-2809,8-16-7793</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09.705"/>
    </inkml:context>
    <inkml:brush xml:id="br0">
      <inkml:brushProperty name="width" value="0.025" units="cm"/>
      <inkml:brushProperty name="height" value="0.025" units="cm"/>
    </inkml:brush>
  </inkml:definitions>
  <inkml:trace contextRef="#ctx0" brushRef="#br0">1 1 12780,'0'0'5734,"0"72"-4613,0-27 288,5 7-865,4 2-223,3 1-33,6-4-160,2-2-32,0-10-128,0-6-1569,-2-12-641,-4-10-449,-10-7-384</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10.199"/>
    </inkml:context>
    <inkml:brush xml:id="br0">
      <inkml:brushProperty name="width" value="0.025" units="cm"/>
      <inkml:brushProperty name="height" value="0.025" units="cm"/>
    </inkml:brush>
  </inkml:definitions>
  <inkml:trace contextRef="#ctx0" brushRef="#br0">0 138 14125,'0'0'4821,"7"-10"-2584,-7 9-2188,4-5 115,0 0 0,0 0 1,0 0-1,1 1 0,0-1 0,0 1 1,0 0-1,1 1 0,-1 0 1,1-1-1,0 2 0,1-1 0,6-3 1,21-5 149,0 2 0,1 0 0,0 3 0,0 1 1,1 1-1,48 1 0,-81 3-315,0 1 0,-1 0 0,1 0 0,0 0 0,-1 1 0,1-1 0,-1 1 0,1-1 0,0 1 0,-1 0 0,1 0 0,-1 0 0,0 0 0,1 1 0,-1-1 0,0 1 0,0-1 0,0 1 0,0 0 0,0 0 0,3 3 0,-4-2 31,1 0 0,-1 1-1,0-1 1,0 0-1,0 1 1,-1-1-1,1 1 1,-1-1-1,0 1 1,0-1-1,0 1 1,0-1-1,0 1 1,-1-1-1,0 1 1,-1 4-1,-2 5 211,-1-1 0,0 0 0,-1 0-1,0 0 1,-1 0 0,0-1 0,-12 14 0,-70 72 1435,65-73-1115,24-24-555,0 0 0,0 0 1,0 0-1,0 0 1,0 0-1,0 1 0,-1-1 1,1 0-1,0 0 1,0 0-1,0 0 0,0 0 1,0 0-1,0 0 0,-1 0 1,1 0-1,0 0 1,0 0-1,0 1 0,0-1 1,0 0-1,0 0 0,0 0 1,0 0-1,0 0 1,0 0-1,0 0 0,0 1 1,-1-1-1,1 0 1,0 0-1,0 0 0,0 0 1,0 0-1,0 1 0,0-1 1,0 0-1,0 0 1,0 0-1,0 0 0,1 0 1,-1 0-1,0 1 0,0-1 1,0 0-1,0 0 1,0 0-1,0 0 0,0 0 1,0 0-1,0 1 1,0-1-1,0 0 0,0 0 1,1 0-1,-1 0 0,0 0 1,0 0-1,0 0 1,0 0-1,15-2 137,40-17-303,9-3-522,-53 19 541,1 1 0,0 0 0,-1 1 0,1 0 0,0 1 0,0 0 1,0 1-1,16 2 0,-25-2 122,0 0 0,1 0 1,-1 0-1,0 1 0,0-1 1,0 1-1,0 0 0,0 0 0,0 0 1,-1 0-1,1 0 0,-1 0 1,1 1-1,-1-1 0,0 1 1,0 0-1,0 0 0,0 0 1,0 0-1,-1 0 0,1 0 0,-1 0 1,0 0-1,0 0 0,0 1 1,0-1-1,-1 1 0,1-1 1,-1 0-1,0 1 0,0-1 1,-1 6-1,0-2 95,0-1 0,-1 1 1,0-1-1,0 1 0,0-1 0,-1 0 1,0 0-1,0 0 0,-1 0 0,0 0 1,0-1-1,0 0 0,0 1 0,-1-2 1,0 1-1,0 0 0,-9 5 0,-11 8 906,0-1 0,-42 20 0,51-29-950,0 0 1,0-1-1,-1 0 0,0-2 0,0 0 1,-1 0-1,0-2 0,1 0 0,-1-2 0,0 1 1,0-2-1,-25-3 0,40 3-194,0-1 0,0 0 1,0 0-1,0 0 0,0 0 0,1 0 0,-1-1 0,0 1 1,1-1-1,-1 0 0,-2-2 0,4 4 110,1-1 0,0 1-1,-1 0 1,1 0 0,0-1 0,0 1-1,0 0 1,-1-1 0,1 1 0,0 0-1,0-1 1,0 1 0,0 0-1,0-1 1,0 1 0,0 0 0,0-1-1,-1 1 1,1 0 0,0-1 0,0 1-1,1 0 1,-1-1 0,0 1 0,0-1-1,0 1 1,0 0 0,0-1 0,0 1-1,0 0 1,1-1 0,-1 1-1,20-9-1615,40-5-6392,-25 1 1772</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12.115"/>
    </inkml:context>
    <inkml:brush xml:id="br0">
      <inkml:brushProperty name="width" value="0.025" units="cm"/>
      <inkml:brushProperty name="height" value="0.025" units="cm"/>
    </inkml:brush>
  </inkml:definitions>
  <inkml:trace contextRef="#ctx0" brushRef="#br0">122 653 16303,'0'0'6716,"-4"-9"-4228,3 8-2447,-1-3 212,0 0 0,0 0 1,0 0-1,-1 0 0,1 1 0,-1-1 0,-3-3 0,5 6-206,0 0 0,0 1 1,-1-1-1,1 0 0,0 0 0,0 1 0,0-1 0,-1 1 0,1-1 0,0 1 0,-1-1 0,1 1 0,0 0 0,-1 0 0,1 0 0,0 0 0,-1 0 0,1 0 0,-1 0 0,1 0 0,0 0 0,-1 0 0,1 1 0,0-1 1,-1 1-1,1-1 0,0 1 0,0-1 0,-1 1 0,1 0 0,0 0 0,0-1 0,0 1 0,0 0 0,0 0 0,0 0 0,-1 2 0,-3 3 10,0 1 1,0 0-1,1 0 1,-1 0-1,2 0 0,-1 1 1,1-1-1,0 1 1,1 0-1,0 0 0,0 0 1,1 0-1,0 0 1,0 1-1,1-1 0,0 0 1,0 0-1,1 1 0,2 9 1,-3-17-48,1 0-1,0 1 1,-1-1 0,1 0 0,0 0-1,0 0 1,0 0 0,0 0 0,0 0-1,0-1 1,0 1 0,0 0 0,0 0-1,1-1 1,-1 1 0,0-1 0,0 1-1,1-1 1,-1 1 0,0-1 0,1 0-1,-1 0 1,0 1 0,1-1 0,-1 0-1,0 0 1,1 0 0,-1-1-1,0 1 1,1 0 0,-1 0 0,0-1-1,1 1 1,1-2 0,1 1 11,1-1 1,-1 1-1,0-1 1,0 0-1,0 0 0,0-1 1,0 1-1,-1-1 1,5-3-1,1-6 15,-1 0 0,0-1 0,0 0-1,-1 0 1,-1 0 0,10-29 0,-16 42-39,0 1 1,0-1-1,0 0 1,0 1-1,0-1 1,1 0-1,-1 1 0,0-1 1,0 0-1,0 0 1,1 1-1,-1-1 1,0 0-1,0 0 0,1 1 1,-1-1-1,0 0 1,0 0-1,1 0 1,-1 1-1,0-1 1,1 0-1,-1 0 0,0 0 1,1 0-1,-1 0 1,0 0-1,1 0 1,-1 0-1,0 0 0,1 0 1,-1 0-1,0 0 1,1 0-1,-1 0 1,0 0-1,1 0 0,-1 0 1,0 0-1,1 0 1,-1 0-1,0 0 1,1-1-1,-1 1 0,0 0 1,0 0-1,1 0 1,-1-1-1,0 1 1,0 0-1,1 0 1,-1-1-1,0 1 0,0 0 1,0-1-1,1 1 1,-1 0-1,0 0 1,0-1-1,0 1 0,0 0 1,0-1-1,13 42-29,-8-23 71,-4-16-36,0 1-1,0 0 1,1-1-1,-1 1 1,1-1-1,-1 1 1,1-1-1,0 1 1,0-1-1,0 0 1,0 0-1,0 0 1,1 0-1,-1-1 1,0 1-1,1-1 1,0 1-1,-1-1 1,1 0-1,0 0 1,-1 0-1,1 0 1,0 0-1,0-1 1,0 1-1,0-1 1,0 0-1,0 0 1,0 0-1,0 0 1,-1 0-1,1-1 1,3 0-1,0-1-13,0 1 0,-1-1 0,1-1 0,0 1 0,-1-1 0,0 0 0,0 0 0,0-1 0,0 1 0,0-1 0,-1 0 0,0 0 0,0-1 0,0 0 0,5-7 0,-9 12 9,0 1-1,0-1 0,0 0 0,0 0 1,0 0-1,0 0 0,0 0 0,0 0 0,0 0 1,0 1-1,0-1 0,0 0 0,0 0 0,0 0 1,0 0-1,0 0 0,0 0 0,0 1 1,0-1-1,0 0 0,0 0 0,0 0 0,1 0 1,-1 0-1,0 0 0,0 0 0,0 0 1,0 0-1,0 1 0,0-1 0,0 0 0,0 0 1,0 0-1,1 0 0,-1 0 0,0 0 1,0 0-1,0 0 0,0 0 0,0 0 0,0 0 1,1 0-1,-1 0 0,0 0 0,0 0 1,0 0-1,0 0 0,0 0 0,0 0 0,0 0 1,1 0-1,-1 0 0,0 0 0,0 0 1,0 0-1,0 0 0,0 0 0,0 0 0,0-1 1,1 1-1,-1 0 0,0 0 0,0 0 1,0 0-1,0 0 0,0 0 0,3 19-13,-2 24 192,-2-30-150,0-9-17,1 1 1,-1-1-1,1 1 1,0-1-1,0 1 1,0-1-1,1 1 1,0-1-1,-1 0 1,2 1-1,-1-1 1,2 4-1,-2-7 8,-1-1-1,1 0 0,0 0 1,0 1-1,0-1 1,0 0-1,-1 0 0,1 0 1,0 0-1,0 0 1,0 0-1,-1 0 0,1 0 1,0-1-1,0 1 0,0 0 1,-1 0-1,1-1 1,0 1-1,0-1 0,-1 1 1,1 0-1,0-1 1,-1 1-1,1-1 0,0 0 1,-1 1-1,1-1 1,-1 1-1,1-1 0,-1 0 1,1 1-1,-1-1 1,0 0-1,1 0 0,-1 1 1,0-1-1,0 0 1,1 0-1,-1 0 0,0 1 1,0-1-1,0 0 1,0 0-1,0-1 0,7-39 325,-6 29-301,-1 0 0,-1 0 0,0 1 0,0-1 0,-1 0 0,-5-16 0,5 22-27,0 1 1,0-1-1,-1 1 0,0-1 1,0 1-1,0 0 0,0 0 1,-1 1-1,0-1 0,0 1 1,0 0-1,-1 0 0,1 0 1,-11-6-1,67-12-13,5-8-1531,-46 23 966,0 0-1,1 1 1,0 0-1,0 1 1,0 0-1,1 1 1,0 0 0,0 1-1,20-2 1,-32 5 575,-1 1 0,1 0 1,0 0-1,-1 0 0,1 0 1,0 0-1,-1 0 1,1 0-1,-1 0 0,0 0 1,1 0-1,-1 0 0,0 0 1,1 0-1,-1 0 0,0 0 1,0 0-1,0 0 1,0 0-1,0 0 0,0 1 1,-1 1-1,-1 30 1027,-9 15 162,8-41-1076,1 0-1,-1 1 1,2-1-1,-1 1 1,1 0-1,0-1 1,1 1-1,-1 0 1,2 0 0,-1-1-1,3 14 1,-2-20-110,0 0 1,-1 0 0,1 0 0,0 0-1,0 0 1,0 0 0,0-1 0,0 1-1,0 0 1,0-1 0,0 1 0,0 0-1,0-1 1,1 0 0,-1 1 0,0-1-1,0 1 1,0-1 0,1 0 0,-1 0-1,0 0 1,0 0 0,1 0 0,-1 0-1,0 0 1,0 0 0,0-1 0,1 1-1,0-1 1,38-13 268,-29 6-252,0-1 0,0-1 0,-1 0 1,0 0-1,-1-1 0,0 0 0,8-15 1,-11 18-4,0-1 0,-1-1 0,0 1 0,-1-1 0,0 0 0,-1 0 0,0 0 0,0 0 0,-1-1 0,1-14 0,-6 24 128,-5 10-139,-4 11-38,8-8 19,0 0-1,1 0 1,1 0-1,0 1 1,0-1-1,1 18 1,1-27 5,0 0 1,0-1-1,0 1 0,0 0 1,1 0-1,-1 0 1,1-1-1,0 1 1,0 0-1,0-1 1,0 1-1,0-1 0,1 1 1,-1-1-1,1 1 1,-1-1-1,1 0 1,0 0-1,0 0 1,0 0-1,0 0 1,0 0-1,1-1 0,-1 1 1,0-1-1,1 1 1,-1-1-1,1 0 1,0 0-1,-1 0 1,1 0-1,0-1 0,2 1 1,2 0 43,0-1-1,0 0 1,0-1-1,0 1 1,0-1-1,-1-1 1,1 0 0,0 1-1,-1-2 1,1 1-1,-1-1 1,0 0-1,0 0 1,0-1 0,0 0-1,-1 0 1,1 0-1,-1-1 1,8-9-1,-8 9 0,0 0-1,-1-1 1,0 0-1,0 0 0,0 0 1,-1 0-1,0-1 0,0 0 1,0 1-1,-1-1 1,0 0-1,0 0 0,-1 0 1,0 0-1,0 0 1,-1-1-1,0 1 0,0 0 1,-2-8-1,2 14-44,0 1 0,-1-1 0,1 0 0,0 0 0,-1 1 0,1-1 0,-1 0 0,1 1 0,-1-1 0,1 0 0,-1 1 0,1-1 0,-1 1 0,0-1 0,1 1 0,-1 0 0,0-1 0,0 1 0,1-1 0,-1 1 0,0 0 0,0 0 0,1-1 0,-1 1 0,0 0 0,0 0 0,0 0 0,1 0 0,-1 0 0,0 0 0,0 0 0,0 0 0,0 1 0,1-1 0,-1 0 0,0 0 0,0 1 0,1-1 0,-1 0 0,0 1 0,-1 0 0,1-1 0,1 0 0,-1 0 0,0 0 0,1 1 0,-1-1 0,0 0 0,0 0 0,1 1 0,-1-1 0,0 0 0,1 1 0,-1-1 0,1 1 0,-1-1 0,1 1 0,-1-1 0,0 1 0,1-1 0,0 1 0,-1-1 0,1 1 0,-1 0 0,1-1 0,0 1 0,-1 0 0,1-1 0,0 1 0,0 0 0,0 0 0,-1-1 0,1 1 0,0 0 0,0 0 0,0-1 0,0 1 0,0 0 0,0 0 0,1-1 0,-1 2 0,3-2 0,0 1 0,0-1 0,0 0 0,-1 0 0,1 0 0,0 0 0,0 0 0,0-1 0,0 1 0,0-1 0,0 0 0,-1 0 0,1 0 0,0 0 0,-1-1 0,5-1 0,7-3 0,-2 3 0,-3 1 0,1-1 0,-1 1 0,0-1 0,0-1 0,0 0 0,0 0 0,-1-1 0,1 0 0,-1 0 0,0-1 0,7-7 0,-11 10 0,0-1 0,0 0 0,0 0 0,0-1 0,-1 1 0,1-1 0,-1 0 0,-1 0 0,1 0 0,-1 0 0,1 0 0,-1-1 0,1-7 0,-3 13 0,0-1 0,0 1 0,0 0 0,0 0 0,0-1 0,0 1 0,0 0 0,0 0 0,0-1 0,0 1 0,0 0 0,0 0 0,0-1 0,0 1 0,0 0 0,0 0 0,-1 0 0,1-1 0,0 1 0,0 0 0,0 0 0,0 0 0,-1-1 0,1 1 0,0 0 0,0 0 0,0 0 0,-1 0 0,1 0 0,0 0 0,0-1 0,0 1 0,-1 0 0,1 0 0,0 0 0,0 0 0,-1 0 0,1 0 0,0 0 0,0 0 0,-1 0 0,1 0 0,-15 6 0,-11 12 0,21-12 0,0-1 0,0 1 0,1-1 0,0 1 0,0 1 0,0-1 0,1 0 0,0 1 0,0 0 0,1 0 0,0-1 0,0 2 0,1-1 0,-1 0 0,1 13 0,1-19 0,1 1 0,0-1 0,0 0 0,0 0 0,-1 0 0,1 0 0,0 0 0,0 0 0,0-1 0,1 1 0,-1 0 0,0 0 0,0-1 0,0 1 0,1-1 0,-1 1 0,0-1 0,0 1 0,1-1 0,-1 0 0,0 0 0,1 0 0,-1 0 0,0 0 0,1 0 0,-1 0 0,3 0 0,40-3 0,5-10-789,-38 10 472,0 0 1,0 0 0,0 1 0,21-1 0,-31 3 325,0 0 1,0 1-1,0-1 0,0 1 1,0-1-1,-1 0 1,1 1-1,0 0 1,0-1-1,-1 1 0,1-1 1,0 1-1,-1 0 1,1-1-1,-1 1 0,1 0 1,0 0-1,-1 0 1,0-1-1,1 1 1,-1 0-1,0 0 0,1 0 1,-1 0-1,0 0 1,0 0-1,0 0 0,1-1 1,-1 1-1,0 0 1,-1 2-1,1 38 678,0-29-586,0-12-96,0 0 1,0 0-1,0 0 1,0 0 0,0 1-1,0-1 1,0 0-1,0 0 1,0 0-1,0 0 1,0 0-1,0 1 1,0-1-1,0 0 1,0 0-1,0 0 1,0 0 0,0 0-1,0 0 1,0 1-1,1-1 1,-1 0-1,0 0 1,0 0-1,0 0 1,0 0-1,0 0 1,0 0 0,0 0-1,1 0 1,-1 1-1,0-1 1,0 0-1,0 0 1,0 0-1,0 0 1,0 0-1,1 0 1,-1 0 0,0 0-1,0 0 1,0 0-1,0 0 1,0 0-1,1 0 1,-1 0-1,0 0 1,0 0-1,0 0 1,0 0-1,0 0 1,1-1 0,-1 1-1,11-7 224,7-11 76,0-5-277,-1-2 0,-1 0 0,-1-1 0,-2 0 0,0-1 0,-2-1 0,11-41 1,-6 8-163,-3-1 0,7-91 0,-34 250 369,14-70-242,1 0-1,1 0 0,1-1 0,1 1 1,12 38-1,-14-57-117,0-1 0,1 1 0,0-1 0,1 0 0,-1 0 0,1 0-1,1 0 1,-1-1 0,1 0 0,0 0 0,0 0 0,1 0 0,0-1 0,0 0 0,0 0 0,1-1 0,-1 0 0,1 0-1,0 0 1,0-1 0,1 0 0,-1 0 0,11 2 0,-17-5 57,0 1 0,0-1 0,0 0 1,-1 1-1,1-1 0,0 0 0,0 0 0,0 1 0,0-1 0,0 0 0,0 0 0,0 0 1,0 0-1,-1 0 0,1 0 0,0-1 0,0 1 0,0 0 0,0 0 0,0-1 0,0 1 0,-1 0 1,1-1-1,1 0 0,-14-15-336,-36-15 274,-195-84 2700,213 102-875,28 9-691,12 0-739,18-3-430,-23 6 262,314-88-973,-215 52-3278,-1-3-4808,-8 1-8873</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3.208"/>
    </inkml:context>
    <inkml:brush xml:id="br0">
      <inkml:brushProperty name="width" value="0.025" units="cm"/>
      <inkml:brushProperty name="height" value="0.025" units="cm"/>
    </inkml:brush>
  </inkml:definitions>
  <inkml:trace contextRef="#ctx0" brushRef="#br0">14 0 10794,'-2'4'8456,"1"6"-3950,1 29-1353,0-32-1331,-11 166 2214,11-172-4090,0-1-1,0 0 1,0 1 0,0-1-1,1 0 1,-1 0-1,0 1 1,0-1 0,0 0-1,0 1 1,1-1 0,-1 0-1,0 0 1,0 1 0,1-1-1,-1 0 1,0 0-1,0 0 1,1 0 0,-1 1-1,0-1 1,0 0 0,1 0-1,-1 0 1,0 0 0,1 0-1,-1 0 1,0 0-1,1 1 1,-1-1 0,0 0-1,1 0 1,-1 0 0,0-1-1,1 1 1,-1 0 0,0 0-1,1 0 1,-1 0-1,0 0 1,1 0 0,-1 0-1,0 0 1,0-1 0,1 1-1,-1 0 1,0 0 0,1-1-1,16-9-5523,-3-7-2297,0-4-4963</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7.536"/>
    </inkml:context>
    <inkml:brush xml:id="br0">
      <inkml:brushProperty name="width" value="0.025" units="cm"/>
      <inkml:brushProperty name="height" value="0.025" units="cm"/>
    </inkml:brush>
  </inkml:definitions>
  <inkml:trace contextRef="#ctx0" brushRef="#br0">1 562 11082,'0'0'15460,"12"-9"-13442,14-11-1616,-2-1 0,0-1 0,-2-1 0,0-2 0,27-39 0,94-156 1370,-130 198-1749,65-114-23,-78 136 0,0 0 0,0 0 0,0 0 0,0 1 0,0-1 0,0 0 0,0 0 0,0 0 0,0 0 0,0 0 0,0 0 0,0 0 0,1 0 0,-1 0 0,0 1 0,0-1 0,0 0 0,0 0 0,0 0 0,0 0 0,0 0 0,0 0 0,0 0 0,0 0 0,1 0 0,-1 0 0,0 0 0,0 0 0,0 0 0,0 0 0,0 0 0,0 0 0,0 0 0,0 0 0,1 0 0,-1 0 0,0 0 0,0 0 0,0 0 0,0 0 0,0 0 0,0 0 0,0 0 0,0 0 0,0 0 0,1 0 0,-1 0 0,0 0 0,0 0 0,0 0 0,0 0 0,0-1 0,0 21 0,-7 28 0,0-20 0,-16 60 0,4 1 0,4 1 0,-6 128 0,21-214-7,0-1-1,0 1 1,1-1-1,-1 0 1,1 1-1,0-1 1,0 0-1,0 1 1,0-1-1,1 0 1,-1 0-1,3 3 1,-3-5-13,0 0 0,0 0 1,0 0-1,0 0 1,0 0-1,0 0 0,0 0 1,0-1-1,0 1 1,0 0-1,1-1 1,-1 1-1,0-1 0,0 1 1,1-1-1,-1 0 1,0 1-1,1-1 0,-1 0 1,0 0-1,1 0 1,-1 0-1,1 0 0,-1-1 1,0 1-1,1 0 1,-1-1-1,0 1 1,0 0-1,1-1 0,-1 0 1,0 1-1,2-2 1,-2 1-242,0 0 1,1 0-1,-1 0 1,0-1 0,0 1-1,1 0 1,-1-1-1,0 1 1,0-1 0,-1 1-1,1-1 1,0 0 0,0 1-1,-1-1 1,1 0-1,-1 1 1,1-1 0,-1 0-1,0 0 1,0 1-1,0-1 1,0-3 0,0-1-850,-1 1 1,1 0 0,-1 0 0,0-1 0,0 1 0,-1 0 0,-1-5 0,-16-22-6360</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7.875"/>
    </inkml:context>
    <inkml:brush xml:id="br0">
      <inkml:brushProperty name="width" value="0.025" units="cm"/>
      <inkml:brushProperty name="height" value="0.025" units="cm"/>
    </inkml:brush>
  </inkml:definitions>
  <inkml:trace contextRef="#ctx0" brushRef="#br0">1 22 16047,'0'0'12140,"48"47"-11179,5-52-769,2-8-256,1-2-2467,-6-3-2562,-9 0-3170</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8.260"/>
    </inkml:context>
    <inkml:brush xml:id="br0">
      <inkml:brushProperty name="width" value="0.025" units="cm"/>
      <inkml:brushProperty name="height" value="0.025" units="cm"/>
    </inkml:brush>
  </inkml:definitions>
  <inkml:trace contextRef="#ctx0" brushRef="#br0">1 76 19667,'0'0'7340,"12"-3"-6774,26-7-355,42-20-1,-20 7-145,-56 21-16,1 1 1,0-1 0,0 1-1,0 0 1,0 0 0,0 0 0,0 1-1,5-1 1,-8 2 18,-1-1 0,0 0 0,1 1 0,-1-1-1,0 1 1,0-1 0,0 1 0,1-1 0,-1 1 0,0 0 0,0 0-1,0-1 1,0 1 0,0 0 0,0 0 0,-1 0 0,1 0 0,0 0-1,0 1 1,-1-1 0,1 0 0,0 0 0,-1 0 0,1 0-1,-1 1 1,0-1 0,1 0 0,-1 1 0,0-1 0,0 0 0,0 1-1,0-1 1,0 2 0,0 129 1886,1-132-1954,-1 1 0,0-1 0,1 1 0,-1 0 0,1-1 0,-1 1 0,1-1 0,-1 1 0,1-1 0,-1 1 0,1-1 0,-1 0 0,1 1 0,0-1 0,-1 0 0,1 1 0,0-1 0,-1 0 0,1 0 0,0 1 0,-1-1 0,1 0 0,0 0 0,-1 0 0,1 0 0,0 0 0,0 0 0,-1 0 0,1 0 0,0 0 0,-1-1 0,1 1 0,0 0 0,-1 0 0,1-1 0,0 1 0,-1 0 0,1-1 0,-1 1 0,2-1 0,28-11 0,-3-3-4260</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8.634"/>
    </inkml:context>
    <inkml:brush xml:id="br0">
      <inkml:brushProperty name="width" value="0.025" units="cm"/>
      <inkml:brushProperty name="height" value="0.025" units="cm"/>
    </inkml:brush>
  </inkml:definitions>
  <inkml:trace contextRef="#ctx0" brushRef="#br0">1 1 21941,'0'0'5226,"0"11"-4366,0-8-764,0 102 1265,16 126 0,-15-226-1322,0 0-1,0-1 1,1 1 0,-1-1-1,1 1 1,0-1-1,4 7 1,-5-10-133,0 0 0,-1 0 0,1 0 0,0 0 0,0-1 1,0 1-1,-1 0 0,1 0 0,0-1 0,0 1 0,0-1 0,0 1 0,0-1 0,0 1 1,0-1-1,2 1 0,-2-1-216,0 0 0,0 0 0,0 0 0,0 0 0,0-1 1,0 1-1,1 0 0,-1-1 0,0 1 0,0 0 0,0-1 1,0 1-1,0-1 0,0 0 0,0 1 0,-1-1 0,1 0 0,0 1 1,1-3-1,8-10-5594</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9.007"/>
    </inkml:context>
    <inkml:brush xml:id="br0">
      <inkml:brushProperty name="width" value="0.025" units="cm"/>
      <inkml:brushProperty name="height" value="0.025" units="cm"/>
    </inkml:brush>
  </inkml:definitions>
  <inkml:trace contextRef="#ctx0" brushRef="#br0">107 22 1185,'0'0'27215,"-8"-2"-25939,5 1-1266,1 0 0,-1 0 0,1 0-1,-1 1 1,0-1 0,1 1 0,-1 0 0,0-1-1,1 1 1,-1 0 0,0 1 0,1-1 0,-1 0-1,1 1 1,-1 0 0,0-1 0,1 1 0,-1 0-1,1 0 1,0 1 0,-1-1 0,1 0 0,0 1 0,0-1-1,0 1 1,0 0 0,0 0 0,0 0 0,0 0-1,0 0 1,1 0 0,-1 0 0,1 0 0,0 1-1,0-1 1,-2 4 0,1 0-19,-1 0-1,1 0 1,0 0-1,0 0 1,1 0 0,0 0-1,0 1 1,1-1-1,-1 7 1,1-11 12,1-1 1,-1 1-1,0-1 1,1 1-1,-1-1 0,1 1 1,-1-1-1,1 0 0,-1 1 1,1-1-1,0 0 1,0 1-1,0-1 0,0 0 1,0 0-1,0 0 1,0 0-1,0 0 0,0 0 1,0 0-1,1 0 0,-1-1 1,0 1-1,1 0 1,-1-1-1,0 1 0,1-1 1,-1 1-1,1-1 1,-1 0-1,1 1 0,-1-1 1,1 0-1,-1 0 0,1 0 1,-1 0-1,1 0 1,-1-1-1,1 1 0,-1 0 1,3-2-1,4 0 33,0-1-1,0 1 1,0-2-1,0 1 1,-1-1 0,0 0-1,0-1 1,0 0-1,0 0 1,-1 0 0,10-11-1,-7 7 20,0-1 0,-1 0-1,0 0 1,-1 0 0,-1-1-1,1 0 1,4-14 0,-13 30-102,-7 16 29,1 1-1,1-1 1,1 1-1,1 0 1,1 1-1,-3 40 1,7-62 10,0 0 1,0-1 0,0 1-1,1 0 1,-1 0 0,0-1-1,0 1 1,1 0-1,-1 0 1,0-1 0,1 1-1,-1 0 1,1-1 0,-1 1-1,1-1 1,-1 1-1,1-1 1,0 1 0,-1-1-1,1 1 1,-1-1 0,1 1-1,0-1 1,0 0-1,-1 1 1,1-1 0,0 0-1,0 0 1,-1 1 0,1-1-1,0 0 1,0 0-1,-1 0 1,1 0 0,0 0-1,0 0 1,0 0 0,-1 0-1,1-1 1,0 1-1,0 0 1,-1 0 0,1-1-1,0 1 1,-1 0 0,1-1-1,1 0 1,2 0-443,0-1-1,-1 0 1,1 0 0,0 0 0,-1 0 0,1 0-1,4-5 1,6-12-4242,-2-2-2126</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9.595"/>
    </inkml:context>
    <inkml:brush xml:id="br0">
      <inkml:brushProperty name="width" value="0.025" units="cm"/>
      <inkml:brushProperty name="height" value="0.025" units="cm"/>
    </inkml:brush>
  </inkml:definitions>
  <inkml:trace contextRef="#ctx0" brushRef="#br0">92 39 22037,'0'0'8269,"-8"8"-8178,1 0-77,0 0 1,1 0 0,0 1-1,0 0 1,1 0 0,-7 17 0,10-22-19,0 0 1,1 0-1,-1 0 1,1 0 0,0 0-1,0 0 1,1 1-1,-1-1 1,1 0 0,0 0-1,0 1 1,0-1-1,1 0 1,0 0 0,-1 0-1,1 1 1,1-1-1,-1 0 1,1 0 0,-1-1-1,1 1 1,0 0-1,5 5 1,38 38-463,-28-32 32,-2 0 0,15 20 1,-26-29 336,1 0 1,-2 1-1,1 0 1,-1-1-1,0 1 0,0 0 1,0 0-1,-1 1 1,-1-1-1,2 9 1,-2-5 156,0 1 0,-1 0-1,0-1 1,-1 1 0,0 0 0,-1-1 0,-1 1 0,1-1 0,-9 19 0,10-26 69,0-1 1,-1 0-1,0 1 1,0-1 0,0 0-1,0 0 1,-1 0 0,1 0-1,-1 0 1,1-1-1,-1 1 1,0-1 0,0 0-1,0 1 1,0-1 0,-1-1-1,1 1 1,-1 0-1,1-1 1,-1 0 0,1 0-1,-1 0 1,0 0-1,1-1 1,-1 1 0,0-1-1,0 0 1,1 0 0,-1 0-1,0 0 1,0-1-1,1 0 1,-1 0 0,-4-1-1,4 0-127,1 1 1,0-1-1,0 0 0,0 0 0,0 0 0,0 0 0,0-1 0,0 1 1,1-1-1,-1 0 0,1 1 0,-1-1 0,1 0 0,0 0 0,1-1 0,-1 1 1,0 0-1,1-1 0,0 1 0,0-1 0,0 1 0,0-1 0,0 0 1,1-3-1,-2-1-3,2 1 0,-1-1 0,1 1 0,0-1 0,1 1 0,0-1 0,0 1 1,0-1-1,1 1 0,0 0 0,4-10 0,1 5 1,1 0 0,0 1 0,0-1 0,1 2 0,1-1 0,10-9 0,74-56 0,-12 9 0,-66 53 0,0-2 0,-2 0 0,14-19 0,-24 29 0,0 1 0,0-1 0,-1 0 0,0 0 0,0 0 0,-1-1 0,0 1 0,0-1 0,0 0 0,-1 1 0,0-1 0,0 0 0,-1-12 0,0 18 0,0 0 0,-1 0 0,1 0 0,0 0 0,-1 0 0,1 0 0,-1 0 0,1 0 0,-1 0 0,1 0 0,-1 0 0,0 0 0,1 0 0,-1 1 0,0-1 0,0 0 0,1 0 0,-1 1 0,0-1 0,0 0 0,0 1 0,0-1 0,0 1 0,0 0 0,0-1 0,0 1 0,0 0 0,0-1 0,-1 1 0,1 0 0,0 0 0,0 0 0,0 0 0,0 0 0,0 0 0,0 0 0,0 0 0,0 1 0,-1-1 0,1 0 0,0 1 0,0-1 0,0 1 0,-1 0 0,-3 0 0,1 1 0,-1 0 0,0 0 0,1 0 0,-1 1 0,1-1 0,0 1 0,-7 6 0,4-1 4,1 0 1,-1 1-1,2 0 0,-1 1 1,1-1-1,1 1 0,-1 0 0,-3 13 1,8-20-10,-1-1 0,0 0 1,1 1-1,-1-1 0,1 1 0,-1-1 1,1 1-1,0-1 0,0 1 1,0-1-1,1 1 0,-1-1 0,1 1 1,-1-1-1,1 1 0,0-1 0,0 0 1,0 1-1,0-1 0,0 0 1,0 0-1,1 0 0,-1 0 0,1 0 1,-1 0-1,1 0 0,0 0 1,0-1-1,0 1 0,0-1 0,0 1 1,0-1-1,0 0 0,1 0 0,-1 0 1,0 0-1,1 0 0,-1 0 1,0-1-1,5 1 0,63 6-3232,4-13-4576,-16-9 1561</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2.111"/>
    </inkml:context>
    <inkml:brush xml:id="br0">
      <inkml:brushProperty name="width" value="0.025" units="cm"/>
      <inkml:brushProperty name="height" value="0.025" units="cm"/>
    </inkml:brush>
  </inkml:definitions>
  <inkml:trace contextRef="#ctx0" brushRef="#br0">0 32 15983,'1'0'252,"-1"0"0,1 1 0,0-1 0,-1 0-1,1 1 1,0-1 0,-1 0 0,1 1 0,0-1 0,-1 1-1,1-1 1,-1 1 0,1-1 0,-1 1 0,0 0 0,1-1 0,-1 1-1,1-1 1,-1 1 0,0 0 0,0 0 0,1-1 0,-1 1 0,0 0-1,0 1 1,5 23 461,-4-19 103,2 25 318,-1 0 0,-3 50 0,0-53-902,0 0 0,2 0 0,7 42 0,-8-69-206,0 0 0,0 0 0,0 0 0,0 0 0,1 1 0,-1-1 0,1 0 0,-1 0 0,0 0 0,1 0 0,-1 0 0,1 0 0,0 0 0,-1 0 1,1-1-1,0 1 0,0 0 0,0 0 0,-1 0 0,1-1 0,0 1 0,0 0 0,0-1 0,0 1 0,0-1 0,0 1 0,0-1 0,2 1 0,-1-1 75,0-1 0,0 1-1,1 0 1,-1-1-1,0 1 1,0-1 0,0 1-1,0-1 1,0 0-1,0 0 1,0 0 0,0 0-1,3-3 1,7-5 447,0-1-1,0-1 1,11-13 0,-20 20-526,73-84-22,91-138 0,-160 211-1113,-14 16-1893,-22 22-6693,25-20 6669,-16 14-12889</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2.437"/>
    </inkml:context>
    <inkml:brush xml:id="br0">
      <inkml:brushProperty name="width" value="0.025" units="cm"/>
      <inkml:brushProperty name="height" value="0.025" units="cm"/>
    </inkml:brush>
  </inkml:definitions>
  <inkml:trace contextRef="#ctx0" brushRef="#br0">1 0 22229,'0'0'7271,"51"21"-6118,-33-7-705,2 4-255,-1 0-161,1 1-705,-4 2-2626,-4-6-3460,0-6-8167</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3.430"/>
    </inkml:context>
    <inkml:brush xml:id="br0">
      <inkml:brushProperty name="width" value="0.025" units="cm"/>
      <inkml:brushProperty name="height" value="0.025" units="cm"/>
    </inkml:brush>
  </inkml:definitions>
  <inkml:trace contextRef="#ctx0" brushRef="#br0">72 90 6086,'0'0'5077,"9"-8"-1885,27-27-267,-34 34-2536,-1-1 0,1 0 0,-1 1-1,1-1 1,-1 0 0,0 0 0,0 0 0,0 0-1,0 0 1,0 0 0,0 0 0,0 0-1,0-4 1,-1 5-229,0 1 0,0-1 0,0 0 0,0 1 0,0-1 0,0 1 0,-1-1 0,1 0 0,0 1 0,0-1 0,-1 1 0,1-1 0,0 0 0,-1 1 0,1-1 0,-1 1 0,1-1 0,-1 1 0,1 0 0,-1-1 0,1 1 0,-1-1 0,1 1 0,-1 0 0,1-1 0,-1 1 0,0 0 0,0-1 0,-2 1 22,0-1-1,1 1 0,-1 0 0,0-1 1,0 1-1,0 0 0,1 0 0,-1 1 1,0-1-1,0 1 0,1-1 0,-1 1 1,0 0-1,1 0 0,-1 0 1,-3 3-1,0 1-157,-1 0 0,2 1 0,-1 0 0,1 0 0,-1 0 0,2 1 0,-1 0 0,1 0 0,0 0 0,0 0 0,1 1 0,0 0 0,1-1 0,-1 1 0,2 0 0,-1 0 0,1 0 0,0 1 0,0-1 0,1 0 0,1 11 0,0-18-18,-1 1 0,0-1 1,1 0-1,0 1 0,-1-1 0,1 1 0,0-1 0,-1 0 0,1 0 0,0 1 0,0-1 0,0 0 0,0 0 1,0 0-1,0 0 0,1 0 0,-1 0 0,0 0 0,0-1 0,1 1 0,-1 0 0,0-1 0,1 1 0,-1-1 1,1 1-1,-1-1 0,1 0 0,-1 0 0,1 1 0,-1-1 0,1 0 0,-1 0 0,1-1 0,-1 1 0,1 0 1,1-1-1,1 1 99,1-1 0,-1 0 1,1 0-1,-1-1 0,0 1 1,0-1-1,0 0 0,0 0 1,0 0-1,0 0 0,4-4 1,-3 1-91,0-1 0,0 1 0,-1-1 1,1 0-1,-1 0 0,-1-1 0,1 1 0,-1-1 1,0 0-1,-1 0 0,0 0 0,0 0 1,0 0-1,-1 0 0,0-1 0,0 1 0,-1 0 1,0-1-1,-1-10 0,1 17-17,-1 0 0,1 0 0,0 1 1,0-1-1,0 0 0,-1 0 0,1 1 0,0-1 0,0 0 1,-1 1-1,1-1 0,-1 0 0,1 1 0,-1-1 0,1 0 1,-1 1-1,1-1 0,-1 1 0,0-1 0,1 1 0,-1-1 1,0 1-1,1 0 0,-1-1 0,0 1 0,1 0 0,-1-1 1,0 1-1,0 0 0,1 0 0,-1 0 0,0 0 0,0 0 1,0 0-1,1 0 0,-1 0 0,0 0 0,0 0 0,-1 0 1,1 1-61,-1-1 1,0 0 0,1 1-1,-1-1 1,0 1 0,1 0-1,-1-1 1,0 1 0,1 0-1,-1 0 1,1 0 0,-1 0 0,1 0-1,0 0 1,0 1 0,-2 1-1,-7 15-3645,5-5-1778,1-1-3233</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4.304"/>
    </inkml:context>
    <inkml:brush xml:id="br0">
      <inkml:brushProperty name="width" value="0.025" units="cm"/>
      <inkml:brushProperty name="height" value="0.025" units="cm"/>
    </inkml:brush>
  </inkml:definitions>
  <inkml:trace contextRef="#ctx0" brushRef="#br0">0 69 8040,'1'2'13612,"16"-2"-12106,11 0-353,14-4-320,10-6-193,9-1-319,4 2-161,0-1-192,-7 0-1057,-9 3-2050,-13 1-1377,-15 2-3268</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3.720"/>
    </inkml:context>
    <inkml:brush xml:id="br0">
      <inkml:brushProperty name="width" value="0.025" units="cm"/>
      <inkml:brushProperty name="height" value="0.025" units="cm"/>
    </inkml:brush>
  </inkml:definitions>
  <inkml:trace contextRef="#ctx0" brushRef="#br0">43 1 17873,'0'0'10116,"-2"13"-8653,-9 43-695,-13 82 915,21-118-1510,1 1 0,1 0 0,1 0-1,4 30 1,-4-49-173,0 0 0,1 0 0,-1 0 0,1 0 0,-1 0 0,1 0 0,0 0 0,0 0 0,0 0 0,0 0 0,0 0 0,0 0 0,0-1 0,1 1 0,-1-1 0,0 1 0,1-1 0,0 1 0,-1-1 0,1 0 0,0 1 0,0-1 0,-1 0 0,1 0 0,0-1 0,0 1 0,0 0 0,0-1 0,0 1 0,1-1 0,-1 1 0,0-1 0,0 0 0,0 0 0,0 0 0,0 0 0,0-1 0,0 1 0,1 0 0,-1-1 0,0 1 0,2-2 0,3 0 0,1-1 0,-1 0 0,0 0 0,0-1 0,0 0 0,-1 0 0,1 0 0,-1-1 0,0 0 0,7-7 0,0-6 0,1 0 0,-2 0 0,-1-1 0,0-1 0,-1 1 0,-1-2 0,-1 1 0,-1-1 0,-1-1 0,-1 1 0,4-26 0,-9 46 0,0 1 0,0 0 0,0 0 0,0 0 0,1 0 0,-1-1 0,0 1 0,0 0 0,0 0 0,0 0 0,0-1 0,0 1 0,0 0 0,0 0 0,0-1 0,0 1 0,1 0 0,-1 0 0,0-1 0,0 1 0,0 0 0,0 0 0,-1-1 0,1 1 0,0 0 0,0 0 0,0 0 0,0-1 0,0 1 0,0 0 0,0 0 0,0-1 0,0 1 0,-1 0 0,1 0 0,0 0 0,0-1 0,0 1 0,0 0 0,-1 0 0,1 0 0,0 0 0,0 0 0,0-1 0,-1 1 0,1 0 0,0 0 0,0 0 0,-1 0 0,1 0 0,0 0 0,-5 6 0,5-6 0,-11 19 0,0 0 0,2 1 0,1 0 0,0 0 0,2 0 0,0 1 0,1 1 0,1-1 0,1 0 0,0 34 0,3-53 0,0 0 0,0 0 0,0 0 0,0 1 0,0-1 0,0 0 0,1 0 0,-1 0 0,1 0 0,0 0 0,-1 0 0,1 0 0,0 0 0,0 0 0,0 0 0,1 0 0,-1 0 0,0-1 0,1 1 0,-1 0 0,1-1 0,-1 1 0,1-1 0,0 0 0,0 1 0,0-1 0,-1 0 0,1 0 0,0 0 0,0-1 0,0 1 0,1 0 0,-1-1 0,0 1 0,0-1 0,0 0 0,0 0 0,1 0 0,-1 0 0,0 0 0,0 0 0,3-1 0,2 0 0,-1 0 0,1 0 0,0-1 0,-1 0 0,1-1 0,-1 1 0,1-1 0,-1-1 0,0 1 0,0-1 0,-1 0 0,9-8 0,-9 7-363,0-1 0,0 1-1,-1-1 1,0-1 0,0 1 0,-1-1-1,0 1 1,0-1 0,0 0 0,-1 0-1,2-10 1,0-3-2173,-2 0-1,0-38 0,-2 38-4648</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4.645"/>
    </inkml:context>
    <inkml:brush xml:id="br0">
      <inkml:brushProperty name="width" value="0.025" units="cm"/>
      <inkml:brushProperty name="height" value="0.025" units="cm"/>
    </inkml:brush>
  </inkml:definitions>
  <inkml:trace contextRef="#ctx0" brushRef="#br0">1 70 16047,'0'0'7015,"81"-7"-5029,-25-8-97,7 1-447,5-1-705,-5 3-609,-6 7-96,-8 3-1185,-16 2-2659,-11 0-2754,-10 0-10634</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5.402"/>
    </inkml:context>
    <inkml:brush xml:id="br0">
      <inkml:brushProperty name="width" value="0.025" units="cm"/>
      <inkml:brushProperty name="height" value="0.025" units="cm"/>
    </inkml:brush>
  </inkml:definitions>
  <inkml:trace contextRef="#ctx0" brushRef="#br0">1 404 16720,'0'0'4206,"5"-9"-2609,20-25-559,211-327 3454,-249 412-4583,-4-7-423,-18 80 0,30-99-910,2-1 0,-2 43-1,5-63 1059,0-3 182,0 0-1,-1 0 0,1 0 0,0 0 1,0 0-1,0 0 0,0 0 0,0 0 1,0 0-1,0 0 0,1 0 0,-1 0 1,0 0-1,0 0 0,1 0 0,-1-1 1,1 1-1,-1 0 0,1 0 0,-1 0 1,1 0-1,-1-1 0,1 1 0,0 0 1,0 0-1,-1-1 0,1 1 0,0 0 1,0-1-1,0 1 0,1 0 1,14 0-6046</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5.742"/>
    </inkml:context>
    <inkml:brush xml:id="br0">
      <inkml:brushProperty name="width" value="0.025" units="cm"/>
      <inkml:brushProperty name="height" value="0.025" units="cm"/>
    </inkml:brush>
  </inkml:definitions>
  <inkml:trace contextRef="#ctx0" brushRef="#br0">132 48 13325,'-8'11'5578,"4"-6"-5344,-22 29 1629,-23 42-1,42-65-1581,1 0-1,1 0 1,0 1-1,0 0 1,1-1-1,1 1 1,0 1-1,0-1 0,0 22 1,3-33-277,-1 0 0,1 0-1,0 0 1,1 0 0,-1 0 0,0 0 0,0 0-1,0 0 1,0 0 0,1 0 0,-1-1 0,1 1-1,-1 0 1,1 0 0,-1 0 0,1 0 0,-1 0-1,1-1 1,-1 1 0,1 0 0,0 0 0,0-1-1,-1 1 1,1-1 0,0 1 0,0-1 0,0 1-1,0-1 1,0 1 0,1 0 0,1-1 11,0 0 0,0 0 1,0 0-1,0 0 0,0 0 1,0 0-1,-1-1 0,1 1 1,0-1-1,5-2 0,1 0 35,1-2 1,-1 1-1,0-1 0,0 0 0,12-10 0,-10 4 177,-1 0 0,-1 0 0,1 0 0,-2-2 0,0 1 0,0-1 0,9-20 0,-14 26-4,0-1-1,0 0 0,0 0 1,-1-1-1,0 1 0,-1 0 1,0-1-1,0 1 1,-1-1-1,0 1 0,0-1 1,-1 1-1,0-1 0,-4-12 1,4 19-208,1-1 0,-1 1 0,0 0 0,-1-1 0,1 1 0,0 0 1,-1 0-1,1 0 0,-1 0 0,1 0 0,-1 0 0,0 0 0,0 0 1,0 1-1,0-1 0,0 1 0,0-1 0,0 1 0,-1 0 0,1 0 0,0 0 1,-1 0-1,1 0 0,-1 1 0,1-1 0,-1 1 0,1 0 0,-1 0 0,1-1 1,-1 1-1,-3 1 0,2 0-74,0-1 1,0 1-1,0 0 0,1 1 1,-1-1-1,0 1 0,1-1 1,-1 1-1,1 0 0,0 0 1,0 1-1,-1-1 1,1 1-1,1-1 0,-1 1 1,0 0-1,1 0 0,-1 0 1,-2 6-1,3-6-214,0 1 1,0 0-1,1 0 0,-1-1 1,1 1-1,0 0 0,0 0 1,1 0-1,-1 0 0,1 0 1,0 0-1,0 6 0,0-9-61,1 1 0,-1-1 0,1 1 0,-1-1 0,1 1 1,0-1-1,0 0 0,0 1 0,0-1 0,0 0 0,0 0 0,0 0 0,0 0 0,0 0 0,0 0 0,1 0 0,-1 0 0,0 0 0,1 0 0,-1-1 0,0 1 0,1 0 0,-1-1 0,1 1 0,0-1 0,-1 0 0,1 0 0,-1 1 0,1-1 0,-1 0 1,1 0-1,-1-1 0,3 1 0,23 0-5971</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6.117"/>
    </inkml:context>
    <inkml:brush xml:id="br0">
      <inkml:brushProperty name="width" value="0.025" units="cm"/>
      <inkml:brushProperty name="height" value="0.025" units="cm"/>
    </inkml:brush>
  </inkml:definitions>
  <inkml:trace contextRef="#ctx0" brushRef="#br0">229 87 17713,'-8'-2'4810,"-3"-1"-4017,1 0-1,-1 1 1,1 1 0,-1-1 0,1 2 0,-1 0 0,0 0 0,0 1 0,1 0 0,-12 3 0,17-3-756,0 1 1,0-1-1,0 1 0,1 0 1,-1 1-1,1-1 1,0 1-1,-1 0 0,1 0 1,0 0-1,1 1 1,-1-1-1,1 1 0,-1 0 1,1 0-1,0 0 1,0 1-1,1-1 0,-1 0 1,1 1-1,0 0 1,1 0-1,-1-1 0,1 1 1,-1 6-1,1-9-46,0 1 0,0-1 1,1 1-1,-1-1 0,1 0 0,0 1 0,0-1 0,0 1 0,0-1 1,0 1-1,0-1 0,1 1 0,-1-1 0,1 1 0,-1-1 1,1 0-1,0 1 0,0-1 0,0 0 0,1 0 0,-1 1 0,0-1 1,1 0-1,0-1 0,-1 1 0,1 0 0,0 0 0,0-1 0,3 3 1,1-1-41,1-1 1,1 0 0,-1 0 0,0 0 0,0-1-1,1 0 1,-1 0 0,0-1 0,9-1 0,-6 1 85,0-2 1,0 1-1,0-1 1,0-1-1,0 0 1,0 0-1,-1-1 1,1 0 0,-1-1-1,0 0 1,0 0-1,-1-1 1,0 0-1,0-1 1,0 0-1,-1 0 1,0 0-1,0-1 1,-1 0-1,0-1 1,0 1-1,-1-1 1,0 0-1,-1 0 1,0-1 0,0 1-1,-1-1 1,0 0-1,-1 0 1,0 0-1,0 0 1,-1-16-1,-1 25-34,0 0-1,0 0 0,0 0 0,0 0 1,0 0-1,-1 0 0,1 1 0,0-1 1,-1 0-1,1 0 0,-1 0 0,1 0 1,-1 0-1,1 0 0,-1 1 0,1-1 1,-1 0-1,0 0 0,0 1 0,1-1 1,-1 0-1,0 1 0,0-1 1,0 1-1,-1-1 0,-29-3 13,23 4-18,0 1 1,0 1-1,0 0 1,0 0-1,-14 6 1,12-3-424,1 0-1,0 1 1,0 0 0,-16 15 0,22-18 177,0 0 0,0 0 0,0 0 0,1 1 1,-1-1-1,1 0 0,0 1 0,0 0 0,0-1 0,0 1 1,1 0-1,0 0 0,-1 0 0,2 0 0,-2 8 1,2-11 73,0-1 1,0 1 0,0-1-1,0 0 1,0 1 0,0-1-1,0 0 1,0 1 0,0-1-1,1 0 1,-1 1 0,0-1-1,0 0 1,0 1 0,1-1-1,-1 0 1,0 1 0,0-1-1,1 0 1,-1 0 0,0 1-1,0-1 1,1 0 0,-1 0-1,0 0 1,1 1 0,-1-1-1,0 0 1,1 0 0,-1 0-1,1 0 1,-1 0 0,0 0-1,1 0 1,-1 0 0,0 0-1,1 0 1,-1 0 0,1 0-1,-1 0 1,0 0 0,1 0-1,0 0 1,2 0-921,15 0-4943</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6.457"/>
    </inkml:context>
    <inkml:brush xml:id="br0">
      <inkml:brushProperty name="width" value="0.025" units="cm"/>
      <inkml:brushProperty name="height" value="0.025" units="cm"/>
    </inkml:brush>
  </inkml:definitions>
  <inkml:trace contextRef="#ctx0" brushRef="#br0">214 27 9801,'0'0'17302,"-8"-3"-15311,4 2-1903,1-1-1,-1 1 0,0 0 1,0 0-1,0 1 1,0-1-1,0 1 1,0 0-1,0 0 0,0 0 1,0 1-1,0-1 1,0 1-1,0 0 0,0 0 1,0 0-1,0 1 1,1-1-1,-1 1 1,1 0-1,-1 0 0,1 0 1,-6 5-1,-3 4-51,0 0 0,1 1 0,0 0 0,-18 26 0,25-30-29,-1-1 0,1 1 0,0 0 0,1 0 0,0 0 0,0 1 0,1-1-1,0 1 1,1-1 0,-2 18 0,3-25-5,0 1 0,0-1 0,0 1 0,0-1 0,1 1 0,-1-1 0,0 1 0,1-1-1,-1 1 1,1-1 0,-1 1 0,1-1 0,0 0 0,0 1 0,-1-1 0,1 0 0,0 1-1,0-1 1,0 0 0,0 0 0,1 0 0,-1 0 0,0 0 0,3 1 0,-1-1 10,0 0-1,0 0 1,0 0 0,0 0 0,0-1 0,1 1 0,-1-1 0,0 0 0,1 0 0,-1 0 0,4-1-1,3-1 18,-1 1 0,0-2 0,0 1 0,0-1 0,0-1 0,-1 0 0,14-8 0,-11 5 5,-1-2-1,0 1 1,-1-1-1,0-1 1,0 1 0,-1-2-1,11-16 1,-16 21-6,1-1 1,-1 1-1,0-1 1,0 0 0,-1 0-1,0 0 1,0 0-1,-1 0 1,0 0 0,0-1-1,0 1 1,-1 0-1,0-1 1,-1 1 0,-1-8-1,2 14-84,-1-1-1,1 1 1,-1-1-1,1 1 1,-1-1 0,0 1-1,0 0 1,0-1-1,0 1 1,0 0-1,0-1 1,0 1-1,0 0 1,0 0 0,-1 0-1,1 0 1,0 0-1,-1 0 1,1 1-1,-1-1 1,1 0-1,-1 1 1,1-1 0,-1 1-1,1-1 1,-1 1-1,1 0 1,-1 0-1,0 0 1,1 0-1,-1 0 1,0 0 0,1 0-1,-1 0 1,1 1-1,-3 0 1,-30 9-4348,8 4-3587,7-1-2627</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065"/>
    </inkml:context>
    <inkml:brush xml:id="br0">
      <inkml:brushProperty name="width" value="0.025" units="cm"/>
      <inkml:brushProperty name="height" value="0.025" units="cm"/>
    </inkml:brush>
  </inkml:definitions>
  <inkml:trace contextRef="#ctx0" brushRef="#br0">297 1 8072,'0'0'22325,"-10"1"-22288,-1 1-40,-1 2 1,0-1-1,1 2 0,0-1 0,0 2 1,0-1-1,1 2 0,0-1 1,0 1-1,-12 12 0,-7 7 175,1 0 0,-29 38 0,24-16 528,32-46-685,0-1 0,0 0 0,1 0 0,-1 0 0,0 1-1,1-1 1,-1 0 0,0 1 0,1-1 0,0 0 0,-1 1-1,1-1 1,0 1 0,0-1 0,0 0 0,0 1 0,0-1-1,0 1 1,0-1 0,0 1 0,0-1 0,1 1 0,-1-1-1,1 0 1,-1 1 0,1-1 0,-1 0 0,1 0-1,0 1 1,0-1 0,-1 0 0,1 0 0,0 0 0,0 0-1,0 0 1,2 2 0,5-1 22,0 1 1,1-1-1,-1-1 0,0 1 0,1-1 0,-1-1 1,1 0-1,15-1 0,71-14-153,-54 6-1338,46-18-1,-75 22-597,0 0 0,-1-1 0,0 0-1,20-14 1,-18 7-4034</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405"/>
    </inkml:context>
    <inkml:brush xml:id="br0">
      <inkml:brushProperty name="width" value="0.025" units="cm"/>
      <inkml:brushProperty name="height" value="0.025" units="cm"/>
    </inkml:brush>
  </inkml:definitions>
  <inkml:trace contextRef="#ctx0" brushRef="#br0">0 81 18065,'0'0'5413,"61"-7"-3971,-8-2 447,19-5-543,5 2-225,2 1-417,-1 0-511,-9 1-161,-13 4-609,-14 5-1729,-10 1-1730,-14 0-929,-10 0-2145</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744"/>
    </inkml:context>
    <inkml:brush xml:id="br0">
      <inkml:brushProperty name="width" value="0.025" units="cm"/>
      <inkml:brushProperty name="height" value="0.025" units="cm"/>
    </inkml:brush>
  </inkml:definitions>
  <inkml:trace contextRef="#ctx0" brushRef="#br0">1 147 9577,'0'0'9641,"89"-27"-7847,-14 4-289,14-1-608,8 2 224,3 4-576,-7 5-481,-5 2-2915,-10 3-6534</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4.749"/>
    </inkml:context>
    <inkml:brush xml:id="br0">
      <inkml:brushProperty name="width" value="0.025" units="cm"/>
      <inkml:brushProperty name="height" value="0.025" units="cm"/>
    </inkml:brush>
  </inkml:definitions>
  <inkml:trace contextRef="#ctx0" brushRef="#br0">5 7 14862,'0'-1'143,"0"1"0,0 0 0,0 0-1,0-1 1,0 1 0,0 0 0,0 0 0,0 0 0,0-1-1,0 1 1,0 0 0,1 0 0,-1 0 0,0-1 0,0 1-1,0 0 1,0 0 0,0 0 0,0-1 0,0 1 0,1 0 0,-1 0-1,0 0 1,0 0 0,0-1 0,0 1 0,1 0 0,-1 0-1,0 0 1,0 0 0,0 0 0,1 0 0,-1 0 0,0 0-1,0-1 1,0 1 0,1 0 0,-1 0 0,0 0 0,0 0-1,0 0 1,1 0 0,-1 0 0,0 0 0,0 0 0,1 0 0,-1 1-1,0-1 1,0 0 0,0 0 0,1 0 0,-1 0 0,0 0-1,0 0 1,0 0 0,1 0 0,-1 1 0,8 17 1981,0 28-1376,-6-7-66,-2 1-1,-6 56 0,2-70-1172,-1 0 0,-12 35 0,21-83-7103,-6-17 3002,0 3 283,5-13-2583</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5.094"/>
    </inkml:context>
    <inkml:brush xml:id="br0">
      <inkml:brushProperty name="width" value="0.025" units="cm"/>
      <inkml:brushProperty name="height" value="0.025" units="cm"/>
    </inkml:brush>
  </inkml:definitions>
  <inkml:trace contextRef="#ctx0" brushRef="#br0">1 59 3299,'0'-8'6289,"4"-28"-1837,1 22-519,0 17-1723,3 18-874,5 76 1360,-12-74-2329,1 1 0,2-1 0,0 1 0,1-1 0,2-1 0,0 1 0,20 39 0,-26-59-271,0 0-1,1-1 1,-1 1 0,1-1-1,0 1 1,0-1 0,0 0-1,0 0 1,1 0 0,-1 0-1,0 0 1,1 0 0,-1-1-1,1 1 1,0-1 0,-1 0-1,1 0 1,0 0 0,0 0-1,0 0 1,0 0 0,0-1 0,0 0-1,0 1 1,0-1 0,0 0-1,0 0 1,0-1 0,3 0-1,-1-1 56,0 0 1,-1 0-1,1 0 0,-1-1 0,1 0 0,-1 0 0,0 0 0,0 0 1,0 0-1,-1-1 0,1 0 0,-1 0 0,0 0 0,0 0 1,0-1-1,3-5 0,2-7-138,-1-1 1,0 0-1,-2 0 1,0 0 0,-1-1-1,0 1 1,-2-1-1,0 0 1,-1 0-1,-1 0 1,-1 0-1,-4-23 1,5 40-100,0 1 0,0 0 0,0 0 0,0 0 1,-1 0-1,1 0 0,0 0 0,-1 0 0,1 0 0,0 0 0,-1 0 0,0 0 0,1 0 0,-1 0 1,0 0-1,1 0 0,-1 1 0,0-1 0,0 0 0,0 0 0,1 1 0,-1-1 0,0 1 1,0-1-1,-2 0 0,2 1-120,0 0 0,0 0 0,0 0 0,1 0 0,-1 0 0,0 0 0,0 0 0,0 1 0,0-1 0,0 0 0,0 1 0,0-1 0,0 0 0,0 1 0,0-1 0,1 1 0,-1 0 0,0-1 0,0 1 0,1 0 0,-1-1 0,0 1 0,1 0 0,-1 0 0,1-1 0,-1 1 0,1 0 0,-1 0 0,1 0 0,-1 0 0,1 0 0,0 0 0,0 0-1,-1 0 1,1 0 0,0 0 0,0 0 0,0 0 0,0 0 0,0-1 0,0 1 0,0 0 0,1 0 0,-1 0 0,0 0 0,1 0 0,-1 0 0,0 0 0,1 0 0,-1 0 0,2 1 0,4 2-5111,2-1-2461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4.123"/>
    </inkml:context>
    <inkml:brush xml:id="br0">
      <inkml:brushProperty name="width" value="0.025" units="cm"/>
      <inkml:brushProperty name="height" value="0.025" units="cm"/>
    </inkml:brush>
  </inkml:definitions>
  <inkml:trace contextRef="#ctx0" brushRef="#br0">57 7 7783,'1'-2'21413,"1"-3"-18412,0 6-5006,-2 4 3582,-1 82-1305,-1-28-127,2 0 0,3 1 1,2-1-1,21 93 0,-15-117-149,-9-30-64,-5-22-100,-9-21-835,-22-50 1,24 65 959,0-1 0,1 0 0,2 0 0,0 0 0,2-1 0,-4-34 0,9 57 57,1 1 1,-1-1 0,0 1 0,1-1-1,-1 1 1,1-1 0,-1 1-1,1-1 1,0 1 0,0-1 0,0 1-1,0 0 1,0-1 0,0 1 0,0 0-1,0 0 1,0 0 0,0 0 0,1 0-1,-1 0 1,0 0 0,1 0 0,-1 0-1,1 1 1,-1-1 0,1 1-1,-1-1 1,1 1 0,0-1 0,-1 1-1,1 0 1,-1 0 0,4 0 0,10-1-315,0 0 1,28 3 0,-20-1-1477,-12-1 271,4 0-1890,-5-1-1736,-3-3-5103</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5.890"/>
    </inkml:context>
    <inkml:brush xml:id="br0">
      <inkml:brushProperty name="width" value="0.025" units="cm"/>
      <inkml:brushProperty name="height" value="0.025" units="cm"/>
    </inkml:brush>
  </inkml:definitions>
  <inkml:trace contextRef="#ctx0" brushRef="#br0">101 95 13933,'0'0'5712,"0"-8"-2904,1 3-2832,-2-39 4422,1 43-4265,0 0 1,-1 0-1,1 0 0,0-1 0,-1 1 0,1 0 0,-1 0 0,1 0 1,-1 0-1,0 0 0,1 0 0,-1 0 0,0 0 0,0 0 0,0 1 0,0-1 1,0 0-1,0 0 0,0 1 0,0-1 0,0 0 0,0 1 0,0-1 1,0 1-1,0 0 0,0-1 0,0 1 0,-1 0 0,1 0 0,0 0 1,0-1-1,0 1 0,-1 0 0,1 1 0,0-1 0,0 0 0,0 0 1,-3 1-1,1 0-110,0 1 0,0-1 0,0 1 1,0 0-1,0-1 0,0 1 0,1 1 1,-1-1-1,1 0 0,-1 1 0,1-1 0,0 1 1,0 0-1,0-1 0,0 1 0,1 0 1,-1 0-1,-1 6 0,-1-1 19,1 0-1,1 0 0,0 0 1,0 0-1,0 0 1,0 16-1,2-23-41,0-1 1,0 1 0,0 0-1,0 0 1,1 0-1,-1-1 1,0 1-1,0 0 1,0 0-1,1 0 1,-1-1-1,0 1 1,1 0-1,-1-1 1,1 1-1,-1 0 1,1-1-1,-1 1 1,1-1-1,0 1 1,-1 0-1,1-1 1,0 1-1,-1-1 1,1 0-1,0 1 1,-1-1-1,1 0 1,0 1 0,1-1-1,32 0 4,-22-2-5,-1-1 0,1-1 0,19-8 0,7-11 1,0-1 0,60-52 0,-97 75 0,-1 0 0,1 1 0,-1-1 0,1 0 0,-1 1 0,1-1 0,-1 1 0,1-1 0,0 1 0,-1-1 0,1 1 0,0-1 0,-1 1 0,1-1 0,0 1 0,0 0 0,-1 0 0,1-1 0,0 1 0,0 0 0,0 0 0,-1 0 0,1 0 0,0 0 0,0 0 0,0 0 0,-1 0 0,1 0 0,0 0 0,0 0 0,0 1 0,-1-1 0,1 0 0,0 1 0,0-1 0,-1 0 0,1 1 0,0-1 0,-1 1 0,1-1 0,0 1 0,-1-1 0,1 1 0,-1-1 0,1 1 0,-1 0 0,1-1 0,-1 1 0,0 0 0,1 0 0,-1-1 0,0 1 0,1 0 0,-1 0 0,0-1 0,0 1 0,0 0 0,0 0 0,0 0 0,0-1 0,0 1 0,0 0 0,0 1 0,-2 67 0,1-57 0,1-10 0,-1-1 0,1 1 0,0 0 0,0 0 0,0 0 0,0 0 0,0-1 0,0 1 0,0 0 0,1 0 0,-1 0 0,1-1 0,-1 1 0,2 2 0,-1-3 0,1-1 0,-1 0 0,0 0 0,0 0 0,0 0 0,0-1 0,1 1 0,-1 0 0,0 0 0,0-1 0,0 1 0,0-1 0,0 1 0,0-1 0,0 1 0,0-1 0,0 1 0,0-1 0,0 0 0,0 0 0,0 0 0,-1 1 0,1-1 0,1-1 0,47-43 0,-34 29 0,1 1 0,28-19 0,-44 34 0,0 0 0,1-1 0,-1 1 0,0 0 0,1 0 0,-1-1 0,0 1 0,1 0 0,-1 0 0,1 0 0,-1 0 0,0 0 0,1-1 0,-1 1 0,1 0 0,-1 0 0,1 0 0,-1 0 0,0 0 0,1 0 0,-1 0 0,1 0 0,-1 1 0,0-1 0,1 0 0,-1 0 0,1 0 0,-1 0 0,0 1 0,1-1 0,-1 0 0,0 0 0,1 0 0,-1 1 0,0-1 0,1 0 0,-1 1 0,0-1 0,1 1 0,5 22 0,-8 39 0,1-52 0,1-9 0,0 0 0,0 0 0,-1-1 0,1 1 0,0 0 0,0 0 0,0 0 0,0 0 0,0 0 0,0 0 0,1 0 0,-1 0 0,0 0 0,0 0 0,1 0 0,-1-1 0,0 1 0,1 0 0,-1 0 0,1 0 0,-1 0 0,1-1 0,0 1 0,-1 0 0,1-1 0,0 1 0,-1 0 0,1-1 0,0 1 0,1 0 0,0-1 0,0 0 0,0 0 0,-1 0 0,1 0 0,0 0 0,0-1 0,0 1 0,0-1 0,-1 1 0,1-1 0,0 0 0,0 1 0,-1-1 0,3-2 0,54-40 0,-42 27 0,0 0 0,-1-1 0,14-19 0,-33 66 0,-2-16 0,4-10 0,0 0 0,0 0 0,1 0 0,-1 0 0,1 1 0,0-1 0,0 0 0,0 1 0,1-1 0,-1 1 0,1-1 0,0 1 0,1-1 0,0 5 0,0-8 0,-1 0 0,1 0 0,0-1 0,0 1 0,0-1 0,0 1 0,0-1 0,0 1 0,0-1 0,1 0 0,-1 1 0,0-1 0,0 0 0,0 0 0,0 0 0,0 0 0,0 0 0,1 0 0,-1 0 0,0 0 0,0 0 0,0-1 0,1 1 0,29-9 0,12-17 0,-37 21 0,0 1 0,1-1 0,0 1 0,0 0 0,0 1 0,0 0 0,0 0 0,1 0 0,-1 1 0,13-2 0,-19 4 0,0 1 0,-1-1 0,1 0 0,0 1 0,0-1 0,-1 1 0,1-1 0,-1 1 0,1-1 0,0 1 0,-1 0 0,1-1 0,-1 1 0,1 0 0,-1-1 0,1 1 0,-1 0 0,0-1 0,1 1 0,-1 0 0,0 0 0,0 0 0,1-1 0,-1 1 0,0 0 0,0 0 0,0 0 0,0 0 0,0-1 0,0 1 0,0 0 0,-1 0 0,1 0 0,0 0 0,-1 1 0,1-1 0,0 0 0,-1 0 0,1 0 0,0 0 0,0 0 0,-1 0 0,1 1 0,0-1 0,0 0 0,1 0 0,-1 0 0,0 0 0,0 0 0,0 0 0,1 0 0,-1 0 0,1 0 0,-1 1 0,1-1 0,-1-1 0,1 1 0,-1 0 0,1 0 0,0 0 0,-1 0 0,1 0 0,0 0 0,0-1 0,0 1 0,0 0 0,0-1 0,0 1 0,0-1 0,0 1 0,0-1 0,0 1 0,0-1 0,0 0 0,2 1 0,20-9-2137,4-19-5543,-14 8-440</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261"/>
    </inkml:context>
    <inkml:brush xml:id="br0">
      <inkml:brushProperty name="width" value="0.025" units="cm"/>
      <inkml:brushProperty name="height" value="0.025" units="cm"/>
    </inkml:brush>
  </inkml:definitions>
  <inkml:trace contextRef="#ctx0" brushRef="#br0">1 1 21909,'0'0'10313,"37"52"-20146,-13-37 1826</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631"/>
    </inkml:context>
    <inkml:brush xml:id="br0">
      <inkml:brushProperty name="width" value="0.025" units="cm"/>
      <inkml:brushProperty name="height" value="0.025" units="cm"/>
    </inkml:brush>
  </inkml:definitions>
  <inkml:trace contextRef="#ctx0" brushRef="#br0">124 45 17360,'0'0'9209,"-9"-1"-6198,2 0-2699,-1 1-1,1-1 1,-1 2 0,0-1 0,1 1-1,-15 3 1,20-3-275,-1 0 0,1 0 1,-1 0-1,1 0 0,-1 0 0,1 1 1,-1-1-1,1 1 0,0-1 0,0 1 0,0 0 1,0 0-1,0 0 0,0 0 0,0 0 1,1 0-1,-1 1 0,1-1 0,0 0 0,0 1 1,-1-1-1,2 1 0,-1-1 0,0 1 1,0 0-1,0 4 0,1-6-37,0 0 0,0-1 0,0 1 0,0 0 0,0-1 0,1 1 0,-1-1 0,0 1 0,0 0 0,0-1 0,1 1 0,-1-1 0,0 1 0,0-1 0,1 1 0,-1-1 0,1 1 0,-1-1 0,0 1 0,1-1 0,-1 1 0,1-1 0,-1 0 0,1 1 0,-1-1 0,1 0 0,-1 1 0,1-1 0,0 0 0,26 5 0,28-12 0,-47 4 0,0-1 0,-1 0 0,0 0 0,0 0 0,0-1 0,0 0 0,-1-1 0,0 1 0,0-1 0,-1 0 0,1-1 0,-1 1 0,0-1 0,-1 0 0,0 0 0,0-1 0,5-14 0,-22 54 0,10-26 0,0 0 0,0 1 0,1-1 0,0 1 0,0 0 0,0-1 0,1 1 0,0 0 0,0 0 0,1 0 0,0 14 0,1-20-143,-1 0 0,0 0 0,0 1 0,1-1 0,-1 0 0,1 0 0,-1 0 0,1 0 1,0 0-1,-1 0 0,1 0 0,0 0 0,0 0 0,0 0 0,0 0 0,0 0 0,0 0 0,0 0 0,0-1 0,0 1 0,0 0 0,0-1 0,0 1 0,1-1 0,1 1 1,36 2-9012,-33-3 7130,23 0-13479</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972"/>
    </inkml:context>
    <inkml:brush xml:id="br0">
      <inkml:brushProperty name="width" value="0.025" units="cm"/>
      <inkml:brushProperty name="height" value="0.025" units="cm"/>
    </inkml:brush>
  </inkml:definitions>
  <inkml:trace contextRef="#ctx0" brushRef="#br0">1 0 16624,'0'0'10730,"16"73"-8840,-13-36-545,-3 3-448,1 1-96,0 0-321,2-3-480,4-8 0,0-8 0,6-7-801,1-12-1857,4-3-2499,0-10-3844</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7.345"/>
    </inkml:context>
    <inkml:brush xml:id="br0">
      <inkml:brushProperty name="width" value="0.025" units="cm"/>
      <inkml:brushProperty name="height" value="0.025" units="cm"/>
    </inkml:brush>
  </inkml:definitions>
  <inkml:trace contextRef="#ctx0" brushRef="#br0">0 43 21044,'0'0'8210,"11"-7"-6944,-7 5-1078,41-23 1128,-42 23-1269,1 1-1,-1 0 1,0 0-1,1 0 0,-1 0 1,0 0-1,1 1 1,-1 0-1,1 0 1,-1 0-1,1 0 0,-1 0 1,1 1-1,-1-1 1,7 3-1,-8-2-46,-1 0 0,0 0 0,0 0 0,0 0 0,0 0 0,-1 1 0,1-1 0,0 0 0,0 0 0,-1 1 0,1-1 0,-1 0 0,1 1 0,-1-1 0,1 1 0,-1-1 0,0 1 0,0-1 0,0 1 0,0-1 0,0 0 0,0 1 0,0-1 0,-1 3 0,-9 38 0,-27 15 0,-4 3 0,39-56 0,-1 1 0,1-1 0,0 1 0,1-1 0,-1 1 0,1 0 0,0-1 0,0 1 0,1 0 0,-1 0 0,1 6 0,0-10 0,1-1 0,-1 1 0,1 0 0,-1 0 0,1 0 0,-1-1 0,1 1 0,0 0 0,-1-1 0,1 1 0,0 0 0,0-1 0,-1 1 0,1-1 0,0 1 0,0-1 0,0 0 0,0 1 0,0-1 0,-1 0 0,1 0 0,0 1 0,0-1 0,0 0 0,0 0 0,0 0 0,0 0 0,1 0 0,36-1 0,-30 1 0,6-1-362,-1-1 0,1 0 0,-1-1 0,20-6 0,-27 7-44,1 0 0,-1-1 0,1 0-1,-1 0 1,0-1 0,0 1 0,-1-1 0,1-1-1,-1 1 1,8-9 0,-5-3-6304,-7 1-2883</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7.672"/>
    </inkml:context>
    <inkml:brush xml:id="br0">
      <inkml:brushProperty name="width" value="0.025" units="cm"/>
      <inkml:brushProperty name="height" value="0.025" units="cm"/>
    </inkml:brush>
  </inkml:definitions>
  <inkml:trace contextRef="#ctx0" brushRef="#br0">1 53 7559,'0'0'19592,"8"3"-17521,5 0-1859,-1-1 0,1 0-1,-1-1 1,1 0-1,0-1 1,0 0-1,-1-1 1,1 0 0,-1-1-1,20-6 1,34-14-1638,-46 14-496,1 1 1,43-8-1,-63 15 1991,-7 62 5569,9-61-5584,-1-1-1,0 1 1,1-1 0,-1 1-1,0-1 1,1 0 0,-1 0 0,0 0-1,1 0 1,-1 0 0,0 0 0,1-1-1,-1 1 1,4-2 0,29-16 27,-31 15-136,1 0 0,-1 0 0,1 1 0,0-1 0,0 1 0,0 0 0,0 1 0,1-1 1,-1 1-1,8-1 0,-11 7 100,-1-1 0,0 1 0,-1 0-1,1-1 1,-1 1 0,0 0 0,-1 7 0,1-7-25,0-3-46,0 0 0,0 0 0,0 0 1,1 0-1,-1 0 0,1 0 0,-1 0 0,1 0 0,0 0 1,-1 0-1,1 0 0,2 2 0,5-2-2759,2-17-2694,-3-3-1403</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8.030"/>
    </inkml:context>
    <inkml:brush xml:id="br0">
      <inkml:brushProperty name="width" value="0.025" units="cm"/>
      <inkml:brushProperty name="height" value="0.025" units="cm"/>
    </inkml:brush>
  </inkml:definitions>
  <inkml:trace contextRef="#ctx0" brushRef="#br0">0 0 16976,'0'0'11595,"54"24"-11467,-25-10-1345,1 0-3203,0-2-2499,0-1-2241</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8.356"/>
    </inkml:context>
    <inkml:brush xml:id="br0">
      <inkml:brushProperty name="width" value="0.025" units="cm"/>
      <inkml:brushProperty name="height" value="0.025" units="cm"/>
    </inkml:brush>
  </inkml:definitions>
  <inkml:trace contextRef="#ctx0" brushRef="#br0">116 1 9545,'0'0'17894,"-10"1"-15999,6 0-1571,-48 7 1667,49-7-1925,0 0-1,0-1 1,0 1 0,0 0 0,0 1 0,0-1-1,0 1 1,0-1 0,0 1 0,1 0-1,-1 0 1,1 0 0,-1 0 0,1 0-1,0 1 1,-3 2 0,5-4-91,0 0 1,0-1-1,0 1 0,0 0 1,0 0-1,0-1 1,0 1-1,0 0 0,0-1 1,0 1-1,0 0 0,0-1 1,1 1-1,-1 0 0,0 0 1,0-1-1,1 1 1,-1-1-1,1 1 0,-1 0 1,0-1-1,1 1 0,-1-1 1,1 1-1,-1-1 0,1 1 1,-1-1-1,1 1 1,0-1-1,-1 0 0,1 1 1,0-1-1,-1 0 0,1 0 1,0 1-1,-1-1 0,1 0 1,0 0-1,-1 0 0,1 0 1,1 0-1,38 7-1654,-32-7 1371,0 1-270,4 1-155,0-1-1,-1 1 1,1 1-1,14 5 1,-25-8 800,0 1 1,1-1 0,-1 0-1,0 1 1,1-1 0,-1 1 0,0 0-1,0 0 1,1-1 0,-1 1 0,0 0-1,0 0 1,0 0 0,0 0 0,0 0-1,0 0 1,-1 0 0,1 1 0,0-1-1,0 0 1,-1 0 0,1 1-1,-1-1 1,1 0 0,-1 1 0,1-1-1,-1 0 1,0 1 0,0-1 0,0 1-1,0-1 1,0 0 0,0 1 0,0-1-1,0 1 1,-1-1 0,1 0 0,0 1-1,-1-1 1,1 0 0,-1 1-1,0-1 1,1 0 0,-1 1 0,0-1-1,-1 1 1,-4 6 365,-2-1-1,1 0 1,-1 0-1,0-1 1,0 0 0,0 0-1,-1-1 1,-16 7-1,19-9-544,-1 0 0,1 0-1,-1-1 1,0 0 0,0 0 0,1-1-1,-15 1 1,15-5-5669,5-10-6279</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255"/>
    </inkml:context>
    <inkml:brush xml:id="br0">
      <inkml:brushProperty name="width" value="0.025" units="cm"/>
      <inkml:brushProperty name="height" value="0.025" units="cm"/>
    </inkml:brush>
  </inkml:definitions>
  <inkml:trace contextRef="#ctx0" brushRef="#br0">10 1 18642,'-1'6'9064,"-1"9"-4558,-4 77-3967,6-89-543,0 0 0,1 1 0,-1-1 0,1 1 0,0-1 0,0 0 0,0 0 0,0 0 0,1 0 0,-1 1 0,1-2-1,0 1 1,0 0 0,0 0 0,0-1 0,0 1 0,1-1 0,-1 1 0,1-1 0,-1 0 0,1 0 0,0 0 0,0-1 0,0 1 0,0-1 0,0 1 0,0-1 0,1 0 0,3 1 0,-4-2-181,0 0 1,-1 0-1,1 0 0,0 0 1,-1 0-1,1-1 1,0 1-1,-1-1 0,1 1 1,0-1-1,-1 0 1,1 0-1,-1-1 0,0 1 1,5-3-1,-5 2-491,1-1 0,-1 1 0,0-1 0,0 1 0,0-1 0,0 0 0,0 0 0,-1 0-1,1 0 1,-1 0 0,0 0 0,0 0 0,1-5 0,2-22-7203</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598"/>
    </inkml:context>
    <inkml:brush xml:id="br0">
      <inkml:brushProperty name="width" value="0.025" units="cm"/>
      <inkml:brushProperty name="height" value="0.025" units="cm"/>
    </inkml:brush>
  </inkml:definitions>
  <inkml:trace contextRef="#ctx0" brushRef="#br0">0 14 15503,'0'0'14221,"69"-13"-15790,-39 21-1955,-4 3-1633,-3 1-2914</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4.482"/>
    </inkml:context>
    <inkml:brush xml:id="br0">
      <inkml:brushProperty name="width" value="0.025" units="cm"/>
      <inkml:brushProperty name="height" value="0.025" units="cm"/>
    </inkml:brush>
  </inkml:definitions>
  <inkml:trace contextRef="#ctx0" brushRef="#br0">0 52 17168,'0'0'7143,"81"-15"-5990,-24 6-384,11 1-737,-1-2-1089,-3 1-5637</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941"/>
    </inkml:context>
    <inkml:brush xml:id="br0">
      <inkml:brushProperty name="width" value="0.025" units="cm"/>
      <inkml:brushProperty name="height" value="0.025" units="cm"/>
    </inkml:brush>
  </inkml:definitions>
  <inkml:trace contextRef="#ctx0" brushRef="#br0">0 19 20083,'0'0'12684,"64"3"-12684,-31-11 0,3 2 0,-3 3-1858,-7-1-1313,-8 4-2114,-12 0-1729</inkml:trace>
  <inkml:trace contextRef="#ctx0" brushRef="#br0" timeOffset="1">7 169 19827,'0'0'8936,"52"-3"-7943,-14-11-544,8-2-385,1-2-993,-1 2-3299,-6-2-2787,-5 1-9032</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0.282"/>
    </inkml:context>
    <inkml:brush xml:id="br0">
      <inkml:brushProperty name="width" value="0.025" units="cm"/>
      <inkml:brushProperty name="height" value="0.025" units="cm"/>
    </inkml:brush>
  </inkml:definitions>
  <inkml:trace contextRef="#ctx0" brushRef="#br0">145 104 15631,'0'0'9972,"-10"9"-7191,10-9-2768,-57 55 2746,53-50-2635,0 0-1,1 0 1,-1 0 0,1 1 0,0-1 0,0 1 0,1 0 0,-1 0 0,1 0 0,1 0 0,-1 0 0,-1 12 0,4-16-137,-1-1-1,0 0 1,1 1 0,-1-1-1,1 1 1,-1-1 0,1 1-1,0-1 1,0 0 0,-1 0-1,1 1 1,0-1 0,0 0-1,0 0 1,0 0 0,1 0-1,-1 0 1,0 0 0,0 0-1,0 0 1,1-1 0,-1 1-1,1 0 1,-1-1 0,0 1-1,1-1 1,-1 0 0,1 1-1,-1-1 1,1 0 0,-1 0-1,1 0 1,1 0 0,66 0-979,-48-1 553,-5 1 15,-7-1-155,0 1 1,1 0-1,-1 1 0,0 0 0,15 3 0,-23-3 561,1-1-1,-1 1 1,1-1 0,-1 1-1,0 0 1,0-1-1,1 1 1,-1 0 0,0 0-1,0 0 1,0 0 0,0 0-1,0 0 1,0 0-1,0 0 1,0 1 0,0-1-1,-1 0 1,1 1-1,-1-1 1,1 0 0,-1 1-1,1-1 1,-1 0-1,1 1 1,-1-1 0,0 1-1,0-1 1,0 1 0,0-1-1,0 1 1,0-1-1,0 1 1,-1-1 0,1 0-1,-1 1 1,1-1-1,-1 1 1,1-1 0,-1 0-1,1 1 1,-3 1-1,-2 6 385,0 0 0,-1 0-1,0 0 1,0-1 0,-1 0-1,0 0 1,-10 8-1,-60 45 2278,71-56-2565,0 0-1,-1-1 0,0 0 0,1 0 0,-2 0 1,1-1-1,0 0 0,-1 0 0,1-1 0,-1 0 1,0-1-1,-11 2 0,18-3-192,-1-1 0,1 1 0,-1-1 0,1 1 1,0-1-1,-1 0 0,1 1 0,0-1 0,0 0 0,0 0 0,-1 0 0,1 0 1,0 0-1,0 0 0,0 0 0,1 0 0,-1 0 0,0-1 0,0 1 0,1 0 1,-1 0-1,0-1 0,1 1 0,-1-1 0,1 1 0,0 0 0,0-1 0,-1 1 1,1-3-1,-5-52-7758,5 48 6124,0-40-9846</inkml:trace>
  <inkml:trace contextRef="#ctx0" brushRef="#br0" timeOffset="1">72 73 18770,'0'0'9289,"59"-12"-6567,-26 8-1216,6-1-1026,3 0-480,1-1 0,-1-3-929,-7-5-3972,-6-4-5220</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0.923"/>
    </inkml:context>
    <inkml:brush xml:id="br0">
      <inkml:brushProperty name="width" value="0.025" units="cm"/>
      <inkml:brushProperty name="height" value="0.025" units="cm"/>
    </inkml:brush>
  </inkml:definitions>
  <inkml:trace contextRef="#ctx0" brushRef="#br0">218 1 19699,'0'0'8712,"-35"70"-7399,13-32-512,-1 1-417,-1 5-224,2-3-64,4-5-63,2-2 31,4-7-449,3-7-672,-1-8-736,2-8-1443,-2-4-2369,1-4-3556</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1.283"/>
    </inkml:context>
    <inkml:brush xml:id="br0">
      <inkml:brushProperty name="width" value="0.025" units="cm"/>
      <inkml:brushProperty name="height" value="0.025" units="cm"/>
    </inkml:brush>
  </inkml:definitions>
  <inkml:trace contextRef="#ctx0" brushRef="#br0">164 8 18129,'-9'-1'2221,"5"-1"-1972,-1 1-1,0 0 1,-1 0-1,1 0 1,0 1 0,0 0-1,0 0 1,0 0 0,0 0-1,-1 1 1,1 0 0,0 0-1,0 1 1,0-1 0,1 1-1,-1 0 1,0 0 0,1 0-1,-1 1 1,1 0-1,0 0 1,0 0 0,0 0-1,0 1 1,-6 6 0,7-6-101,0 1 0,0 0 0,1 0 1,-1 0-1,1 0 0,0 0 0,0 0 0,1 1 1,0-1-1,0 1 0,0-1 0,0 1 1,1-1-1,0 7 0,0-9-71,1-1 0,-1 1 0,1-1 0,0 1 0,-1-1 0,1 1 0,0-1 0,1 0 0,-1 0 0,0 1 0,1-1 0,-1 0 0,1 0 0,-1 0 0,1-1 0,0 1 0,0 0 0,0-1 0,0 1 0,0-1 0,0 1 0,1-1 0,-1 0 0,0 0 0,1 0 0,-1 0 0,0-1 0,1 1 0,-1-1 0,1 1 0,4-1 0,4 1-15,-1-1-1,0 0 1,1-1 0,-1 0-1,0 0 1,0-2 0,0 1 0,0-1-1,0 0 1,0-1 0,10-5 0,-16 7-46,-1 0 1,1 0 0,-1 0 0,1-1 0,-1 1 0,0-1 0,0 0 0,0 0 0,0 0 0,0 0 0,-1-1 0,1 1-1,-1-1 1,0 1 0,0-1 0,0 0 0,-1 0 0,1 1 0,-1-1 0,0 0 0,0-1 0,0 1 0,-1 0 0,0 0-1,1 0 1,-1 0 0,-1-1 0,1 1 0,-1 0 0,-1-7 0,1 9-17,1 0 0,-1 0 0,0 1 0,0-1 0,0 0 0,0 0 0,-1 0 0,1 1 0,0-1 0,-1 1 0,1-1 0,-1 1 0,0-1 0,1 1 0,-1 0 0,0 0 0,0 0 0,0 0 0,0 0 0,0 0 0,0 0 0,0 1 0,0-1 0,0 1 0,0-1 0,0 1 0,0 0 0,0 0 0,0 0 0,0 0 0,-1 0 0,-2 1 0,0 0 0,0 0 0,0 0 0,1 0 0,-1 0 0,0 1 0,1-1 0,-1 1 0,1 1 0,0-1 0,-1 0 0,1 1 0,0 0 0,-5 5 0,4-1-573,-1 0 0,1 0 0,1 1 1,-1-1-1,1 1 0,1 0 0,-5 13 0,7-19 330,0 0-1,1 1 1,-1-1-1,0 1 1,1-1 0,-1 0-1,1 1 1,0-1-1,0 1 1,0-1-1,0 1 1,1-1 0,-1 0-1,0 1 1,1-1-1,0 1 1,0-1 0,-1 0-1,1 0 1,1 1-1,-1-1 1,0 0 0,0 0-1,1 0 1,-1 0-1,1-1 1,0 1-1,-1 0 1,1 0 0,4 2-1,24 8-6429</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1.624"/>
    </inkml:context>
    <inkml:brush xml:id="br0">
      <inkml:brushProperty name="width" value="0.025" units="cm"/>
      <inkml:brushProperty name="height" value="0.025" units="cm"/>
    </inkml:brush>
  </inkml:definitions>
  <inkml:trace contextRef="#ctx0" brushRef="#br0">148 33 19378,'-9'7'4896,"-4"3"-3845,-9 5 565,2 1 0,-22 23-1,38-36-1485,0 0 0,1 1 0,0-1-1,0 1 1,0 0 0,0 0 0,0 0-1,1 0 1,0 1 0,0-1-1,0 1 1,0-1 0,1 1 0,0 0-1,0-1 1,0 1 0,0 0 0,1 0-1,0 9 1,1-12-130,0 0 0,0 0 0,1 0 0,-1-1 0,1 1 0,-1 0 0,1-1 0,-1 1 0,1-1 0,0 0 0,0 0 0,0 1 0,0-1 0,0 0 0,0-1 0,0 1 0,0 0 0,0 0 0,0-1 0,0 0 0,1 1 0,-1-1 0,0 0 0,0 0 0,5 0 0,59-4 0,-56 1 0,-1 1 0,1-1 0,-1-1 0,0 0 0,0 0 0,0 0 0,-1-1 0,0-1 0,1 0 0,-2 0 0,1 0 0,7-9 0,-13 13 0,1 0 0,-1-1 0,0 1 0,0-1 0,0 1 0,-1-1 0,1 1 0,0-1 0,-1 0 0,0 0 0,0 0 0,0 0 0,0 0 0,0 0 0,-1 0 0,1 0 0,-1 0 0,0 0 0,0-1 0,0 1 0,0 0 0,0 0 0,-1 0 0,1 0 0,-1 0 0,0 0 0,0 0 0,0 0 0,-1 0 0,1 0 0,-1 0 0,1 1 0,-1-1 0,0 1 0,0-1 0,0 1 0,0 0 0,-1-1 0,1 1 0,-4-2 0,-44-30-2321,44 31 936,0 0 0,-1 0 0,1 0 0,-1 1 0,0 0-1,-10-1 1</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9.837"/>
    </inkml:context>
    <inkml:brush xml:id="br0">
      <inkml:brushProperty name="width" value="0.025" units="cm"/>
      <inkml:brushProperty name="height" value="0.025" units="cm"/>
    </inkml:brush>
  </inkml:definitions>
  <inkml:trace contextRef="#ctx0" brushRef="#br0">0 60 13164,'0'0'5168,"4"-9"-2856,15-29-401,-7 26 585,-6 22-1872,-3 23-752,-3-31 301,-2 277 1737,-1-93-1743,3-181-95,1 32 169,-1-35-191,1-1 0,-1 0 0,0 1 0,0-1 0,0 0 0,1 1 0,-1-1 0,1 0 0,-1 0 0,1 0 0,-1 1 0,1-1 0,0 0 0,-1 0 0,1 0 0,0 0 0,0 0 0,0 0 0,0 0 0,0-1 0,0 1 0,1 1 0,0-5 170,0 0 0,-1-1 0,1 1 1,-1 0-1,0-1 0,0 1 0,0 0 1,-1-1-1,1 1 0,-1-1 0,1-4 1,-1 4-56,13-201 595,3-19-906,-16 223 129,0 0 0,-1 0 0,1 0 0,0 0 0,1 0 1,-1 0-1,0 0 0,0 0 0,0 0 0,1 0 0,-1 0 1,1 0-1,-1 0 0,0 0 0,1 0 0,0 0 0,-1 0 1,1 0-1,0 0 0,-1 0 0,1 1 0,0-1 0,0 0 1,0 1-1,-1-1 0,1 0 0,0 1 0,0-1 0,0 1 1,0-1-1,0 1 0,0 0 0,0 0 0,0-1 0,0 1 1,0 0-1,1 0 0,-1 0 0,0 0 0,0 0 0,0 0 1,0 0-1,0 0 0,0 0 0,0 1 0,0-1 0,2 1 1,-1 0-58,0 0 1,0 1 0,0-1 0,0 1 0,0-1 0,0 1 0,-1 0 0,1-1 0,0 1-1,-1 0 1,1 0 0,-1 0 0,0 0 0,0 0 0,0 1 0,0-1 0,0 0-1,0 1 1,-1-1 0,2 4 0,-2-4 67,0 0-1,0 0 1,0 1 0,0-1-1,0 0 1,0 0 0,0 0 0,-1 1-1,1-1 1,-1 0 0,0 0-1,0 0 1,1 0 0,-1 0-1,-1 0 1,1 0 0,0 0-1,0 0 1,-1-1 0,-2 4-1,-1-2 22,0 0-1,1 0 1,-2 0-1,1 0 1,0-1-1,-8 2 1,-21 12-2530</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10.182"/>
    </inkml:context>
    <inkml:brush xml:id="br0">
      <inkml:brushProperty name="width" value="0.025" units="cm"/>
      <inkml:brushProperty name="height" value="0.025" units="cm"/>
    </inkml:brush>
  </inkml:definitions>
  <inkml:trace contextRef="#ctx0" brushRef="#br0">0 1 18642,'0'0'12011</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10.537"/>
    </inkml:context>
    <inkml:brush xml:id="br0">
      <inkml:brushProperty name="width" value="0.025" units="cm"/>
      <inkml:brushProperty name="height" value="0.025" units="cm"/>
    </inkml:brush>
  </inkml:definitions>
  <inkml:trace contextRef="#ctx0" brushRef="#br0">116 12 18097,'0'0'8285,"-9"-1"-7062,6 0-1165,-1 1 1,0 0-1,1-1 1,-1 1 0,1 1-1,-1-1 1,0 1-1,1-1 1,-1 1-1,1 0 1,-1 0-1,1 0 1,0 1 0,-1-1-1,1 1 1,0 0-1,0 0 1,0 0-1,0 0 1,0 1-1,1-1 1,-1 1 0,1 0-1,0-1 1,-1 1-1,1 0 1,0 0-1,1 0 1,-1 1-1,1-1 1,-2 4 0,0-1 15,1 0 0,0 0 0,1 0 1,-1 1-1,1-1 0,0 0 1,1 1-1,-1-1 0,2 7 0,-1-12-48,0 0-1,0 1 0,0-1 1,1 0-1,-1 0 0,0 0 1,1 0-1,-1 1 0,1-1 1,0 0-1,-1 0 0,1 0 1,0 0-1,0 0 0,-1 0 0,1 0 1,0-1-1,0 1 0,0 0 1,1 0-1,0 0 8,0 0 0,0-1 0,0 1 0,0-1 0,0 0 0,0 0 0,0 0 0,0 0 1,0 0-1,0 0 0,0 0 0,0-1 0,0 1 0,0-1 0,0 1 0,3-2 0,3-2 22,0-1 0,0 1-1,-1-1 1,0 0 0,1-1 0,-2 0-1,1 0 1,-1 0 0,9-12 0,-5 6 48,-1-1 1,-1 1-1,0-1 1,-1 0 0,6-15-1,-23 101-439,10-68-58,-3 8 635,1 0 0,1 0 0,1 25-1,0-36-513,0 1-1,1 0 1,-1-1-1,1 1 1,0 0-1,0-1 1,0 1-1,0-1 0,0 1 1,3 3-1,-3-5-269,0 1-1,0-1 0,0 0 0,1 0 0,-1-1 1,0 1-1,0 0 0,1 0 0,-1 0 1,0-1-1,1 1 0,-1-1 0,1 1 1,-1-1-1,1 0 0,-1 1 0,1-1 1,-1 0-1,1 0 0,2 0 0,22-2-17008</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3.753"/>
    </inkml:context>
    <inkml:brush xml:id="br0">
      <inkml:brushProperty name="width" value="0.025" units="cm"/>
      <inkml:brushProperty name="height" value="0.025" units="cm"/>
    </inkml:brush>
  </inkml:definitions>
  <inkml:trace contextRef="#ctx0" brushRef="#br0">0 25 9865,'1'0'336,"0"-1"-1,1 1 1,-1 0 0,0 0-1,0 0 1,0 1-1,0-1 1,0 0-1,1 0 1,-1 1 0,0-1-1,0 0 1,0 1-1,0-1 1,0 1-1,0 0 1,0-1-1,0 1 1,0 0 0,-1 0-1,2 0 1,12 27 3066,-3 42-1245,-10-58-1374,4 222 2080,-6-153-2005,1-80-795,-1 0 1,1-1-1,0 1 0,0 0 0,0 0 0,0-1 1,0 1-1,0 0 0,0 0 0,0 0 1,0-1-1,0 1 0,1 0 0,-1 0 0,0-1 1,0 1-1,1 0 0,-1 0 0,0-1 0,1 1 1,-1 0-1,1-1 0,-1 1 0,1 0 1,-1-1-1,1 1 0,0-1 0,-1 1 0,1-1 1,0 1-1,-1-1 0,1 0 0,1 1 0,0-1 30,0-1 0,0 1-1,0-1 1,-1 1 0,1-1-1,0 0 1,0 0 0,-1 0-1,1 0 1,0 0 0,-1 0-1,1 0 1,1-2 0,52-58 1076,-50 55-1034,186-245 433,-117 137-6325,-67 100 1331,-4 3-2577,-3 0-5046</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4.110"/>
    </inkml:context>
    <inkml:brush xml:id="br0">
      <inkml:brushProperty name="width" value="0.025" units="cm"/>
      <inkml:brushProperty name="height" value="0.025" units="cm"/>
    </inkml:brush>
  </inkml:definitions>
  <inkml:trace contextRef="#ctx0" brushRef="#br0">1 1 17296,'0'0'3524,"0"50"-962,15-28-736,8 1-769,6 1-769,2 3-192,7-1-993,-3-5-2017,-4-6-2243,1-7-5670</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5.260"/>
    </inkml:context>
    <inkml:brush xml:id="br0">
      <inkml:brushProperty name="width" value="0.025" units="cm"/>
      <inkml:brushProperty name="height" value="0.025" units="cm"/>
    </inkml:brush>
  </inkml:definitions>
  <inkml:trace contextRef="#ctx0" brushRef="#br0">274 132 12460,'3'-12'2648,"0"4"-2076,0-1 269,0-1-1,0 1 0,-1-1 1,0 0-1,-1 1 0,0-1 1,-1 0-1,0-12 0,-1 22-753,1-1-1,0 0 0,0 1 1,0-1-1,0 1 0,0-1 1,-1 0-1,1 1 0,0-1 1,0 1-1,-1-1 0,1 1 1,-1-1-1,1 1 0,0-1 1,-1 1-1,1 0 0,-1-1 1,1 1-1,-1-1 0,1 1 1,-1 0-1,1 0 1,-1-1-1,1 1 0,-1 0 1,0 0-1,1-1 0,-1 1 1,1 0-1,-1 0 0,0 0 1,-24 7 1015,-16 23-666,15-2-127,2 2-1,1 0 1,1 1-1,2 1 1,1 1-1,2 0 1,1 2-1,-17 54 0,29-78-222,1 0-1,0 0 0,1 1 0,1-1 1,0 1-1,0-1 0,2 13 0,-1-21-68,0 0 0,1 0-1,-1 0 1,1 0-1,0 0 1,0 0 0,0 0-1,1 0 1,-1 0-1,1 0 1,-1-1 0,1 1-1,0-1 1,0 1-1,0-1 1,0 0-1,1 0 1,-1 0 0,0 0-1,1 0 1,0 0-1,-1-1 1,1 1 0,0-1-1,0 0 1,0 1-1,0-1 1,0-1 0,5 2-1,4 0 41,-1-1 0,0 0 0,1-1 0,-1 0 0,0-1 0,1 0 0,-1 0-1,0-1 1,0-1 0,15-5 0,-22 7-41,-1-1 1,1 1-1,-1-1 0,1 0 1,-1 0-1,0 0 0,0 0 0,0-1 1,0 1-1,0-1 0,0 0 1,-1 0-1,1 0 0,-1 0 1,0 0-1,0 0 0,0-1 0,0 1 1,0-1-1,-1 1 0,0-1 1,1 0-1,-2 1 0,1-1 0,0 0 1,-1 0-1,1 0 0,-1 0 1,0 0-1,-1 0 0,1 1 0,-1-1 1,-1-7-1,1 8-16,-1-1 0,1 1 0,-1-1 0,0 1 0,0 0 0,0 0 0,0 0 0,0 0 0,-1 0 0,0 0 0,-2-2 0,2 2 0,0 0 0,0 0 0,0 0 0,1 0 0,-1 0 0,1-1 0,-3-5 0,11 7 0,-1 0 0,1 1 0,0 0 0,0 0 0,-1 0 0,1 0 0,7 1 0,-8-1 0,0 1 0,0 0 0,1 0 0,-1 0 0,0 1 0,0-1 0,0 1 0,1 1 0,-1-1 0,7 4 0,-9-3 0,-1 0 0,0 0 0,1 0 0,-1 0 0,0 0 0,0 1 0,0-1 0,-1 1 0,1 0 0,-1-1 0,1 1 0,-1 0 0,0 0 0,0 0 0,0 0 0,-1 0 0,1 0 0,-1 0 0,1 5 0,0 1 0,1 1 0,-2 0 0,1 0 0,-1 0 0,-1-1 0,0 1 0,0 0 0,-1 0 0,0-1 0,-1 1 0,0-1 0,-1 0 0,0 0 0,-8 15 0,12-24-96,0 0 0,-1 0 1,1 0-1,0 1 0,-1-1 0,1 0 0,0 0 0,0 1 1,-1-1-1,1 0 0,0 1 0,0-1 0,0 0 0,-1 1 1,1-1-1,0 0 0,0 1 0,0-1 0,0 0 0,0 1 1,0-1-1,0 1 0,0-1 0,0 0 0,0 1 0,0-1 1,0 0-1,0 1 0,0-1 0,0 0 0,0 1 0,0-1 1,0 1-1,1-1 0,-1 0 0,0 1 0,0-1 0,0 0 1,1 0-1,-1 1 0,0-1 0,0 0 0,1 0 0,-1 1 1,0-1-1,1 0 0,-1 0 0,0 1 0,1-1 0,-1 0 1,0 0-1,1 0 0,0 0 0,22-1-9112,-21 0 8553,19-4-8618</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5.026"/>
    </inkml:context>
    <inkml:brush xml:id="br0">
      <inkml:brushProperty name="width" value="0.025" units="cm"/>
      <inkml:brushProperty name="height" value="0.025" units="cm"/>
    </inkml:brush>
  </inkml:definitions>
  <inkml:trace contextRef="#ctx0" brushRef="#br0">1 333 17585,'0'0'9294,"13"-14"-8275,31-36-166,-1-2 0,-3-2 0,60-108 0,-110 189-1018,2 1 0,1 1 0,2-1 0,0 1 1,2 0-1,1 0 0,2 35 0,0-61-64,4 35-2005,-4-37 1881,1 1 0,-1-1 1,1 0-1,-1 1 0,1-1 1,0 0-1,-1 0 0,1 0 1,0 1-1,0-1 0,0 0 1,0 0-1,0 0 0,0 0 1,0-1-1,0 1 0,0 0 1,1 0-1,-1-1 0,0 1 1,0 0-1,1-1 0,-1 1 1,2-1-1,17 2-8333</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5.967"/>
    </inkml:context>
    <inkml:brush xml:id="br0">
      <inkml:brushProperty name="width" value="0.025" units="cm"/>
      <inkml:brushProperty name="height" value="0.025" units="cm"/>
    </inkml:brush>
  </inkml:definitions>
  <inkml:trace contextRef="#ctx0" brushRef="#br0">0 32 8456,'0'0'17969,"73"0"-15983,-32 0-769,7-3-640,6-2-417,1 1-96,-6-1-64,-4 0-1378,-11 1-1696,-12 0-1122,-11 3-1666</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6.291"/>
    </inkml:context>
    <inkml:brush xml:id="br0">
      <inkml:brushProperty name="width" value="0.025" units="cm"/>
      <inkml:brushProperty name="height" value="0.025" units="cm"/>
    </inkml:brush>
  </inkml:definitions>
  <inkml:trace contextRef="#ctx0" brushRef="#br0">0 54 17264,'0'0'9321,"70"15"-7976,-19-15-640,8-5-513,0-7-64,3 2-512,-7-3-1922,-7 0-2371,-12-3-4836</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0.682"/>
    </inkml:context>
    <inkml:brush xml:id="br0">
      <inkml:brushProperty name="width" value="0.025" units="cm"/>
      <inkml:brushProperty name="height" value="0.025" units="cm"/>
    </inkml:brush>
  </inkml:definitions>
  <inkml:trace contextRef="#ctx0" brushRef="#br0">51 0 13293,'0'0'8931,"-3"12"-8125,-11 49 526,1 2 0,4 0 0,-3 92-1,12-155-1267,0 1-1,0 0 1,0 0-1,0 0 1,0 0-1,1-1 1,-1 1-1,0 0 0,0 0 1,0 0-1,1 0 1,-1-1-1,0 1 1,1 0-1,-1 0 1,1-1-1,-1 1 0,1 0 1,-1-1-1,1 1 1,-1 0-1,1-1 1,0 1-1,-1-1 0,1 1 1,0-1-1,0 1 1,-1-1-1,1 0 1,0 1-1,0-1 1,-1 0-1,1 0 0,0 1 1,0-1-1,0 0 1,0 0-1,0 0 1,-1 0-1,1 0 1,0 0-1,0 0 0,0-1 1,0 1-1,-1 0 1,1 0-1,0 0 1,0-1-1,0 1 0,-1-1 1,2 0-1,4-1 111,0 0-1,-1-1 1,1 0 0,-1 0-1,11-8 1,12-17-59,-1 0 0,-1-2 0,35-51 0,-32 41-2288,56-60-1</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1.026"/>
    </inkml:context>
    <inkml:brush xml:id="br0">
      <inkml:brushProperty name="width" value="0.025" units="cm"/>
      <inkml:brushProperty name="height" value="0.025" units="cm"/>
    </inkml:brush>
  </inkml:definitions>
  <inkml:trace contextRef="#ctx0" brushRef="#br0">1 1 9353,'0'0'19795,"8"56"-18642,4-37-705,0 3-288,2 4-160,2-2-32,2 2-1313,0-3-1922,0-7-2370,-1-7-3588</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253"/>
    </inkml:context>
    <inkml:brush xml:id="br0">
      <inkml:brushProperty name="width" value="0.025" units="cm"/>
      <inkml:brushProperty name="height" value="0.025" units="cm"/>
    </inkml:brush>
  </inkml:definitions>
  <inkml:trace contextRef="#ctx0" brushRef="#br0">85 28 1249,'0'0'26350,"-8"2"-25960,3 0-357,1 0 0,-1 0 0,1 1 0,-1-1 0,1 1 0,0 0 0,0 0 0,0 0 0,1 1 0,-1-1 0,1 1 0,0 0 0,0 0 0,0 0 0,0 0 0,1 1 0,-1-1 0,1 1 0,1 0 0,-1-1 0,0 1 0,1 0 0,0 0 0,0 0 0,1 0 0,-1 0 0,1 8 0,0-12-27,0-1-1,0 1 1,0 0 0,0 0 0,0 0 0,0-1 0,1 1 0,-1 0-1,0 0 1,0-1 0,0 1 0,1 0 0,-1-1 0,0 1 0,1 0-1,-1-1 1,1 1 0,-1 0 0,1-1 0,-1 1 0,1-1 0,-1 1-1,1-1 1,0 1 0,-1-1 0,1 1 0,0-1 0,-1 0-1,2 1 1,23-3 844,-19 0-576,-1 0-1,1 0 1,-1-1-1,0 0 1,0 0-1,0 0 1,6-5-1,-6 3-237,0-1 0,0 1-1,0-1 1,-1 0-1,0 0 1,0 0 0,-1-1-1,0 1 1,0-1-1,0 0 1,-1 0-1,0 0 1,0 0 0,-1 0-1,0 0 1,0 0-1,0-10 1,-2 16-184,1 0-1,0 1 1,-1-1-1,1 0 1,-1 1-1,1-1 1,-1 1-1,1-1 1,-1 1-1,1-1 1,-1 1-1,1-1 1,-1 1 0,0 0-1,1-1 1,-1 1-1,0 0 1,1 0-1,-1-1 1,0 1-1,1 0 1,-1 0-1,0 0 1,1 0-1,-1 0 1,0 0 0,0 0-1,1 0 1,-1 0-1,0 0 1,1 0-1,-1 0 1,0 1-1,0-1 1,1 0-1,-1 0 1,1 1 0,-2 0-1,-28 11-10252,30-12 9776</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612"/>
    </inkml:context>
    <inkml:brush xml:id="br0">
      <inkml:brushProperty name="width" value="0.025" units="cm"/>
      <inkml:brushProperty name="height" value="0.025" units="cm"/>
    </inkml:brush>
  </inkml:definitions>
  <inkml:trace contextRef="#ctx0" brushRef="#br0">122 1 17905,'0'0'11750,"-4"15"-11585,-35 100 48,-14 42-65,46-131-143,1 1-1,1-1 1,2 1 0,-1 29 0,4-53-37,0 0 0,0-1 0,0 1 1,0 0-1,1 0 0,0 0 0,-1 0 1,1-1-1,0 1 0,0 0 1,1-1-1,-1 1 0,0-1 0,1 1 1,0-1-1,-1 0 0,1 1 0,0-1 1,0 0-1,0 0 0,1-1 0,-1 1 1,0 0-1,1-1 0,-1 1 1,1-1-1,-1 0 0,7 2 0,2 0-1365,1 0-1,1-1 1,-1-1 0,0 0-1,19 0 1,4-1-5762</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995"/>
    </inkml:context>
    <inkml:brush xml:id="br0">
      <inkml:brushProperty name="width" value="0.025" units="cm"/>
      <inkml:brushProperty name="height" value="0.025" units="cm"/>
    </inkml:brush>
  </inkml:definitions>
  <inkml:trace contextRef="#ctx0" brushRef="#br0">1 273 16335,'0'0'12642,"8"-5"-11350,6-4-1097,-1 0 0,0-1 1,-1 0-1,0-1 0,16-18 1,53-74 851,-27 31-768,-54 72-279,1-1 0,-1 0 0,1 0 0,-1 0 0,1 0 0,-1 0 0,1 0 0,0 1 0,-1-1 0,1 0 0,0 1 0,0-1 0,0 0 0,-1 1 0,1-1 0,0 1 0,0-1 0,0 1 0,0-1 0,0 1 0,0 0 0,0 0 0,0-1 0,0 1 0,0 0 0,0 0 0,0 0 0,0 0 0,1 0 0,-1 1 0,0 1 0,0-1 0,-1 0 0,1 1 0,0-1 0,-1 0 0,1 1 0,-1-1 0,1 1 0,-1-1 0,0 1 0,1-1 0,-1 1 0,0-1 0,0 1 0,0 1 0,-8 68 0,2-51-23,-1 0-1,-12 22 1,13-28-116,-1 0 1,1 1-1,1 0 0,1 0 1,-4 23-1,8-38-40,-1 1 0,1-1 0,0 0 0,0 1 0,0-1 0,0 1 0,0-1 0,0 1 0,0-1 1,0 1-1,1-1 0,-1 1 0,0-1 0,0 1 0,0-1 0,0 1 0,1-1 0,-1 0 0,0 1 0,0-1 0,1 1 0,-1-1 0,0 0 1,1 1-1,-1-1 0,0 0 0,1 0 0,-1 1 0,1-1 0,-1 0 0,0 0 0,1 1 0,-1-1 0,1 0 0,-1 0 0,1 0 0,-1 0 1,1 0-1,-1 1 0,0-1 0,1 0 0,-1 0 0,1 0 0,-1 0 0,1-1 0,-1 1 0,1 0 0,-1 0 0,1 0 0,-1 0 0,1 0 1,-1-1-1,0 1 0,1 0 0,-1 0 0,1-1 0,0 1 0,16-10-7022</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3.337"/>
    </inkml:context>
    <inkml:brush xml:id="br0">
      <inkml:brushProperty name="width" value="0.025" units="cm"/>
      <inkml:brushProperty name="height" value="0.025" units="cm"/>
    </inkml:brush>
  </inkml:definitions>
  <inkml:trace contextRef="#ctx0" brushRef="#br0">57 1 21140,'0'0'7687,"-12"69"-7527,3-39-96,2 2-31,0 0-482,1-1-1377,3-2-224,-3-3-480,2-6-225,1-6-832,3-5-2563</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3.694"/>
    </inkml:context>
    <inkml:brush xml:id="br0">
      <inkml:brushProperty name="width" value="0.025" units="cm"/>
      <inkml:brushProperty name="height" value="0.025" units="cm"/>
    </inkml:brush>
  </inkml:definitions>
  <inkml:trace contextRef="#ctx0" brushRef="#br0">0 169 13036,'0'0'16015,"74"-31"-15982,-49 28-194,3-1-1600,-3-3-2692,-1-1-2625</inkml:trace>
  <inkml:trace contextRef="#ctx0" brushRef="#br0" timeOffset="1">376 0 13100,'0'0'7891,"1"9"-5169,-3 11-1832,-1 1-1,0-1 1,-2 0 0,0 0 0,-11 24-1,16-43-889,-1 0 4,-1 4 21,0 1 0,0 0 1,1 0-1,0 0 0,0 0 0,0 0 1,0 0-1,1 0 0,0 7 1,1-12-33,-1-1 1,1 1 0,-1-1 0,1 1-1,-1-1 1,0 1 0,1-1 0,0 0-1,-1 1 1,1-1 0,-1 0-1,1 1 1,-1-1 0,1 0 0,0 0-1,-1 0 1,1 1 0,-1-1 0,1 0-1,0 0 1,-1 0 0,1 0 0,0 0-1,-1 0 1,1 0 0,0 0-1,-1-1 1,1 1 0,-1 0 0,1 0-1,0 0 1,0-1 0,22-8-1330,-20 7 563,0-1 1,0 1 0,0-1-1,0 0 1,0 0-1,-1 0 1,1-1-1,-1 1 1,2-4-1,8-18-5686</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5.839"/>
    </inkml:context>
    <inkml:brush xml:id="br0">
      <inkml:brushProperty name="width" value="0.025" units="cm"/>
      <inkml:brushProperty name="height" value="0.025" units="cm"/>
    </inkml:brush>
  </inkml:definitions>
  <inkml:trace contextRef="#ctx0" brushRef="#br0">84 359 10314,'0'0'17392,"-10"4"-16682,6-3-665,0 1 0,-1 0-1,1 0 1,0 0 0,0 1-1,1-1 1,-1 1 0,0 0-1,1 0 1,0 1 0,0-1-1,0 1 1,0-1 0,0 1-1,1 0 1,-1 0 0,1 0 0,0 0-1,0 0 1,1 1 0,-1-1-1,1 1 1,0-1 0,0 1-1,1-1 1,-1 6 0,1-8 28,-1 1-1,1-1 1,0 1 0,-1 0 0,1-1 0,0 1 0,1-1 0,-1 1 0,0 0 0,1-1 0,0 1-1,-1-1 1,1 1 0,0-1 0,0 0 0,1 1 0,-1-1 0,2 3 0,-1-4-1,0 0-1,0 0 1,0 0 0,0 0 0,0 0 0,0 0 0,0-1-1,0 1 1,0-1 0,0 1 0,1-1 0,-1 0 0,0 0 0,0 0-1,0 0 1,1 0 0,-1-1 0,0 1 0,0-1 0,0 1 0,0-1-1,4-1 1,2-2-68,0 0 0,0 0 1,0-1-1,-1 0 0,1 0 0,-2-1 0,1 0 0,0 0 0,-1-1 0,0 1 0,-1-1 1,1-1-1,-1 1 0,-1-1 0,1 0 0,-1 0 0,-1 0 0,0 0 0,0-1 0,0 1 0,-1-1 1,0 0-1,-1 0 0,0 0 0,0-15 0,-1 23-4,0 1 0,0-1 0,0 0 0,0 1 0,0-1 0,0 0 0,-1 1 0,1-1 0,0 1 0,0-1 0,0 0 0,-1 1 0,1-1 0,0 0 0,0 1 0,-1-1 0,1 1 0,-1-1 0,1 1 0,0-1 0,-1 1 0,1-1 0,-1 1 0,1-1 0,-1 1 0,0 0 0,1-1 0,-1 1 0,1 0 0,-1 0 0,0-1 0,1 1 0,-1 0 0,1 0 0,-1 0 0,0 0 0,1 0 0,-1 0 0,0 0 0,1 0 0,-1 0 0,0 0 0,1 0 0,-1 0 0,0 0 0,1 0 0,-1 1 0,0-1 0,1 0 0,-1 0 0,1 1 0,-1-1 0,1 0 0,-1 1 0,0 0 0,-2 1 0,0-1 0,1 1 0,-1 0 0,1 0 0,0 0 0,0 0 0,-1 1 0,2-1 0,-1 0 0,0 1 0,-2 3 0,3-3 0,0-1 0,-1 1 0,1 0 0,0 0 0,1 0 0,-1 0 0,0 0 0,1 0 0,0 0 0,0 0 0,0 0 0,0 0 0,0 0 0,0 0 0,1 0 0,0 0 0,-1 0 0,1 0 0,0 0 0,2 4 0,-1-5 0,0-1 0,0 1 0,0 0 0,0-1 0,0 1 0,0-1 0,0 0 0,0 1 0,1-1 0,-1 0 0,0 0 0,1-1 0,-1 1 0,1 0 0,-1-1 0,1 0 0,-1 1 0,1-1 0,2 0 0,7-1 0,-1 0 0,0 0 0,1-1 0,-1-1 0,0 1 0,0-2 0,0 0 0,-1 0 0,17-9 0,-5-2 0,-1 0 0,0-1 0,-1-2 0,-1 0 0,-1-1 0,22-28 0,-29 33 0,-1-1 0,0 0 0,-1 0 0,-1-1 0,0 0 0,-1-1 0,-1 1 0,-1-1 0,0-1 0,2-20 0,-6 36 0,-1 0 0,0 0 0,0 0 0,0 1 0,0-1 0,0 0 0,0 0 0,0 0 0,0 0 0,-1 0 0,1 1 0,-1-1 0,0 0 0,1 0 0,-1 1 0,-2-3 0,3 3 0,-1 0 0,0 1 0,0-1 0,1 1 0,-1-1 0,0 1 0,0-1 0,0 1 0,0 0 0,0-1 0,0 1 0,0 0 0,1 0 0,-1-1 0,0 1 0,0 0 0,0 0 0,0 0 0,0 0 0,0 1 0,0-1 0,-2 0 0,-2 2 0,0 0 0,0 0 0,0 1 0,0-1 0,0 1 0,0 0 0,1 1 0,-1-1 0,-5 6 0,-17 18 0,2 1 0,1 1 0,-21 33 0,36-50 0,2 1 0,-1 0 0,2 0 0,0 0 0,0 1 0,2 0 0,-1 0 0,2 1 0,0-1 0,-2 27 0,5-39 0,1 1 0,-1 0 0,1 0 0,0 0 0,0 0 0,0-1 0,0 1 0,0 0 0,0-1 0,1 1 0,0-1 0,-1 0 0,1 1 0,0-1 0,0 0 0,0 0 0,0 0 0,1 0 0,-1-1 0,0 1 0,1-1 0,-1 1 0,1-1 0,0 0 0,-1 0 0,1 0 0,0 0 0,0 0 0,0-1 0,4 1 0,14 3 0,0-1 0,0-2 0,25 0 0,-25-1 0,33 4-2406,-33-2-686,1-1 1,23-1 0,-31-3-5953</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4.038"/>
    </inkml:context>
    <inkml:brush xml:id="br0">
      <inkml:brushProperty name="width" value="0.025" units="cm"/>
      <inkml:brushProperty name="height" value="0.025" units="cm"/>
    </inkml:brush>
  </inkml:definitions>
  <inkml:trace contextRef="#ctx0" brushRef="#br0">0 59 15695,'0'0'14381,"28"-13"-20562,-12 20-257,-6-2-6727</inkml:trace>
  <inkml:trace contextRef="#ctx0" brushRef="#br0" timeOffset="1">167 0 18225,'0'0'9524,"7"9"-8093,-2-1-1202,0 0 1,0 1-1,0-1 1,-1 1-1,0 0 1,-1 0-1,0 1 1,0-1 0,-1 0-1,-1 1 1,1 0-1,-1 12 1,-2 1-85,-1 0 0,-1 0 1,-1 0-1,-1-1 0,-16 44 1,-56 106-1769,49-114-1262,16-32-4567</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4.675"/>
    </inkml:context>
    <inkml:brush xml:id="br0">
      <inkml:brushProperty name="width" value="0.025" units="cm"/>
      <inkml:brushProperty name="height" value="0.025" units="cm"/>
    </inkml:brush>
  </inkml:definitions>
  <inkml:trace contextRef="#ctx0" brushRef="#br0">1 0 20756,'0'0'10313,"76"32"-9544,-31-27-385,6-3-255,0 1-225,-1-3-1506,-11 0-1729,-10 0-2371,-20 1-2017</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018"/>
    </inkml:context>
    <inkml:brush xml:id="br0">
      <inkml:brushProperty name="width" value="0.025" units="cm"/>
      <inkml:brushProperty name="height" value="0.025" units="cm"/>
    </inkml:brush>
  </inkml:definitions>
  <inkml:trace contextRef="#ctx0" brushRef="#br0">1 1 15182,'0'0'12812,"90"27"-11530,-36-27-674,5 0-544,-2-4-704,-7-4-3300,-11 1-4740</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623"/>
    </inkml:context>
    <inkml:brush xml:id="br0">
      <inkml:brushProperty name="width" value="0.025" units="cm"/>
      <inkml:brushProperty name="height" value="0.025" units="cm"/>
    </inkml:brush>
  </inkml:definitions>
  <inkml:trace contextRef="#ctx0" brushRef="#br0">1 344 8648,'0'0'14232,"6"-9"-12475,207-326 4670,-215 376-6913,-11 13 396,3-20-411,2 0 1,2 0-1,-4 57 1,10-90 408,0-1 1,0 1 0,0-1-1,0 0 1,0 1-1,0-1 1,0 1 0,0-1-1,0 1 1,0-1 0,0 1-1,1-1 1,-1 0 0,0 1-1,0-1 1,0 1 0,1-1-1,-1 0 1,0 1 0,0-1-1,1 0 1,-1 1-1,0-1 1,1 0 0,-1 1-1,0-1 1,1 0 0,-1 0-1,1 1 1,-1-1 0,0 0-1,1 0 1,-1 0 0,1 0-1,0 1 1,19-7-2537,18-18-2404,-8-6-1487</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994"/>
    </inkml:context>
    <inkml:brush xml:id="br0">
      <inkml:brushProperty name="width" value="0.025" units="cm"/>
      <inkml:brushProperty name="height" value="0.025" units="cm"/>
    </inkml:brush>
  </inkml:definitions>
  <inkml:trace contextRef="#ctx0" brushRef="#br0">145 0 16207,'-7'8'2013,"-17"20"-36,2 1 0,-20 32 0,35-50-1626,1 0-1,0 1 1,0 0 0,1 0 0,1 1 0,0-1 0,0 1 0,2 0 0,-1 0 0,1 13 0,2-24-315,0-1 0,0 1 0,0-1 0,0 1 0,0-1 0,0 1 0,1-1 0,-1 0 0,1 1 0,-1-1 0,1 1 0,-1-1 0,1 0 0,0 1 1,0-1-1,0 0 0,0 0 0,0 0 0,0 1 0,0-1 0,0 0 0,0 0 0,0-1 0,1 1 0,-1 0 0,0 0 0,1-1 0,-1 1 1,0 0-1,1-1 0,-1 0 0,1 1 0,-1-1 0,1 0 0,-1 1 0,1-1 0,-1 0 0,1 0 0,-1 0 0,1-1 0,-1 1 0,1 0 0,-1-1 1,0 1-1,3-1 0,4-1 172,-1 0 0,1-1 1,-1 0-1,0 0 0,0 0 1,0-1-1,-1 0 0,7-5 1,-5 3-151,0 0 0,-1 0 0,0-1 0,-1 0 1,1-1-1,-1 1 0,-1-1 0,0 0 0,0-1 1,0 1-1,-1-1 0,0 0 0,-1 0 0,0 0 1,0-1-1,-1 1 0,0-1 0,-1 1 1,0-1-1,-1-10 0,-1 18-263,0 0 1,0-1-1,0 1 0,0-1 1,-1 1-1,1 0 1,-1 0-1,0 0 0,1 0 1,-1 0-1,0 0 0,0 1 1,0-1-1,-1 0 0,1 1 1,0 0-1,-1-1 1,1 1-1,0 0 0,-1 0 1,1 1-1,-1-1 0,0 0 1,1 1-1,-1-1 0,0 1 1,1 0-1,-1 0 0,-3 1 1,3-2-243,-1 1 0,1 1 1,-1-1-1,1 0 0,0 1 0,-1 0 1,1-1-1,0 1 0,-1 1 0,-3 1 1,6-2 309,0-1 0,0 1 0,-1 0 1,1-1-1,0 1 0,1 0 1,-1 0-1,0 0 0,0 0 0,0 0 1,0 0-1,1 0 0,-1 0 1,0 0-1,1 0 0,-1 1 0,1-1 1,0 0-1,-1 0 0,1 1 1,0-1-1,0 0 0,0 0 1,-1 1-1,1-1 0,1 2 0,3 5-6098,11-4-3342</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6.340"/>
    </inkml:context>
    <inkml:brush xml:id="br0">
      <inkml:brushProperty name="width" value="0.025" units="cm"/>
      <inkml:brushProperty name="height" value="0.025" units="cm"/>
    </inkml:brush>
  </inkml:definitions>
  <inkml:trace contextRef="#ctx0" brushRef="#br0">173 58 19186,'0'0'9129,"-10"1"-8190,3 0-895,0 0-1,-1 1 1,1 0-1,0 0 1,0 0-1,0 1 1,0 0-1,1 1 1,-1 0-1,1 0 1,0 0-1,0 1 1,0-1-1,0 2 1,1-1-1,0 0 1,0 1-1,1 0 1,-5 7 0,-17 29 447,25-39-470,0-1 0,-1 0 0,1 1 0,1 0 0,-1-1 0,0 1 0,1-1 0,-1 1 0,1 0 0,0 0 0,0-1 0,0 1 0,0 0 0,0-1 0,1 6 0,0-7 15,1 0 0,-1 0 0,0 0 1,0 0-1,0 0 0,1-1 0,-1 1 0,0 0 0,1-1 0,-1 1 0,1-1 1,-1 1-1,1-1 0,-1 1 0,1-1 0,-1 0 0,1 0 0,-1 0 1,1 0-1,-1 0 0,1 0 0,-1 0 0,1-1 0,-1 1 0,3-1 1,39-11 838,-32 6-875,0-1 0,-1 0 0,0 0 0,0-1 0,0 0 0,-1-1 0,-1 0 0,11-14 0,-13 16 0,-1 0 0,0 0 0,-1-1 0,0 0 0,0 0 0,-1 0 0,0-1 0,0 1 0,-1-1 0,0 1 0,0-1 0,0-14 0,-2 22 0,0 0 0,0 1 0,0-1 0,0 0 0,0 0 0,0 0 0,0 0 0,0 0 0,0 0 0,-1 0 0,1 0 0,0 1 0,-1-1 0,1 0 0,0 0 0,-1 0 0,1 1 0,-1-1 0,0 0 0,1 1 0,-1-1 0,0 0 0,1 1 0,-1-1 0,0 1 0,1-1 0,-1 1 0,-1-2 0,-1 2 0,1 0 0,0-1 0,0 1 0,0 0 0,0 0 0,0 0 0,0 1 0,0-1 0,0 0 0,0 1 0,0 0 0,-3 0 0,-4 3 0,-1 0 0,1 1 0,0 0 0,-10 8 0,12-8-322,3-3-266,0 0 0,0 1 0,0 0 1,1-1-1,-1 1 0,1 0 0,0 1 0,0-1 1,0 0-1,0 1 0,1 0 0,-1 0 0,1 0 1,-2 5-1,15-6-7965,-8-3 6883,14 0-7187</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6.713"/>
    </inkml:context>
    <inkml:brush xml:id="br0">
      <inkml:brushProperty name="width" value="0.025" units="cm"/>
      <inkml:brushProperty name="height" value="0.025" units="cm"/>
    </inkml:brush>
  </inkml:definitions>
  <inkml:trace contextRef="#ctx0" brushRef="#br0">109 28 17713,'0'0'12428,"-11"2"-12279,7-2-134,-1 1-1,0 0 1,1 0 0,-1 1-1,1-1 1,-1 1 0,1 0-1,0 0 1,0 0 0,0 1-1,0 0 1,0-1 0,0 1 0,1 1-1,-1-1 1,1 0 0,0 1-1,0 0 1,0 0 0,1 0-1,-1 0 1,1 0 0,0 0-1,0 0 1,0 1 0,1-1-1,0 1 1,0 0 0,0-1-1,0 1 1,0 7 0,1-10 11,1-1 1,-1 1-1,0 0 1,1-1 0,-1 1-1,1-1 1,-1 1-1,1-1 1,0 1-1,0-1 1,0 1-1,0-1 1,0 0 0,0 0-1,0 1 1,0-1-1,0 0 1,0 0-1,1 0 1,-1 0-1,0 0 1,1 0 0,-1-1-1,1 1 1,-1 0-1,1-1 1,0 1-1,-1-1 1,1 0-1,-1 1 1,1-1 0,0 0-1,-1 0 1,1 0-1,0 0 1,-1 0-1,1 0 1,2-1-1,1 0 55,1 1 0,-1-1 0,0 0 0,0 0 0,0 0 0,0-1 0,0 0 0,0 0 0,0 0 0,0-1 0,5-3 0,-5 1-81,0 1 0,0-1 0,-1 0 0,0 0 0,0 0 0,0 0 0,0-1 0,-1 1 0,0-1 0,0 0 0,-1 0 0,0-1 0,0 1 0,0 0 0,-1-1 0,0 1 0,0-1 0,0-9 0,-1 14-106,0 1-1,-1 0 1,1-1-1,0 1 1,-1-1-1,1 1 1,0 0-1,-1 0 1,0-1-1,1 1 1,-1 0 0,0 0-1,0 0 1,1 0-1,-1 0 1,0 0-1,0 0 1,0 0-1,0 0 1,0 0-1,-1 0 1,1 0-1,0 1 1,0-1 0,0 1-1,-1-1 1,1 1-1,0-1 1,-1 1-1,1 0 1,0-1-1,-1 1 1,1 0-1,-1 0 1,1 0 0,0 0-1,-1 0 1,1 1-1,0-1 1,-1 0-1,1 0 1,-2 2-1,-3-1-791,0 0 0,0 0-1,0 1 1,0 0 0,1 0-1,-1 1 1,1 0 0,-9 5-1,-3 6-7354</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7.286"/>
    </inkml:context>
    <inkml:brush xml:id="br0">
      <inkml:brushProperty name="width" value="0.025" units="cm"/>
      <inkml:brushProperty name="height" value="0.025" units="cm"/>
    </inkml:brush>
  </inkml:definitions>
  <inkml:trace contextRef="#ctx0" brushRef="#br0">85 1 17777,'0'0'11264,"-2"13"-10826,-5 26 155,-21 58 0,17-67-293,2 1-1,1 0 1,1 1-1,2-1 1,-3 63 0,9-90-318,-1 0 1,1 1 0,-1-1-1,1 0 1,0 0 0,1 0-1,-1 0 1,1 0 0,0 0 0,0 0-1,0 0 1,0-1 0,1 1-1,-1-1 1,1 1 0,0-1-1,0 0 1,5 3 0,-3-2-600,1 0 1,0-1 0,-1 0-1,1-1 1,0 1 0,0-1 0,1 0-1,-1-1 1,0 1 0,1-1-1,9 0 1,17 0-7210</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003"/>
    </inkml:context>
    <inkml:brush xml:id="br0">
      <inkml:brushProperty name="width" value="0.025" units="cm"/>
      <inkml:brushProperty name="height" value="0.025" units="cm"/>
    </inkml:brush>
  </inkml:definitions>
  <inkml:trace contextRef="#ctx0" brushRef="#br0">0 211 17809,'0'0'11312,"10"-6"-9919,19-15-1071,0-2 0,-2 0 0,-1-1 0,0-2-1,-2-1 1,24-34 0,-47 106-322,-6-25 0,0 0 0,-2 0 0,-8 19 0,-12 37 0,26-75-25,1-1 1,0 0-1,0 0 1,0 0-1,0 0 1,0 0-1,0 0 1,-1 0-1,1 1 1,0-1-1,0 0 1,0 0-1,0 0 1,0 0-1,0 0 1,0 1-1,0-1 1,0 0-1,0 0 1,0 0-1,0 0 1,0 1-1,0-1 1,0 0-1,0 0 1,0 0-1,0 0 1,0 1-1,0-1 0,0 0 1,0 0-1,0 0 1,0 0-1,0 1 1,0-1-1,0 0 1,0 0-1,0 0 1,1 0-1,-1 0 1,0 0-1,0 1 1,0-1-1,0 0 1,0 0-1,0 0 1,1 0-1,-1 0 1,0 0-1,0 0 1,0 0-1,0 0 1,1 0-1,-1 1 1,0-1-1,0 0 1,0 0-1,0 0 1,1 0-1,10-10-3618,10-15-5539,-10 6-128</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592"/>
    </inkml:context>
    <inkml:brush xml:id="br0">
      <inkml:brushProperty name="width" value="0.025" units="cm"/>
      <inkml:brushProperty name="height" value="0.025" units="cm"/>
    </inkml:brush>
  </inkml:definitions>
  <inkml:trace contextRef="#ctx0" brushRef="#br0">0 1 6951,'0'0'22549,"14"64"-22453,-14-37-96,0-4-224,0-2-993,0-2-769,0-5-545,0-2-479,0-7-1667</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6.199"/>
    </inkml:context>
    <inkml:brush xml:id="br0">
      <inkml:brushProperty name="width" value="0.025" units="cm"/>
      <inkml:brushProperty name="height" value="0.025" units="cm"/>
    </inkml:brush>
  </inkml:definitions>
  <inkml:trace contextRef="#ctx0" brushRef="#br0">180 289 18738,'0'0'5872,"-8"2"-3817,-2 1-1793,0 0 0,1 1 0,0 0 0,0 0 0,0 1 0,0 0 0,1 1 0,0 0 0,0 0 0,1 1 0,-1 0 0,1 0 0,-9 14 0,-17 28 1195,31-47-1399,1 1-1,-1-1 0,1 1 1,0 0-1,0 0 1,0 0-1,0 0 1,0 0-1,1-1 1,-1 1-1,1 0 1,0 0-1,0 1 1,0-1-1,0 0 1,2 4-1,-1-6-57,0 0 0,0 0 0,0 0 0,0 0 0,0 0 0,0 0 0,0-1 0,0 1 0,1-1 0,-1 1 0,0-1 0,1 1 0,-1-1 0,0 1 0,1-1 0,-1 0 0,0 0 0,1 0 0,-1 0 0,0 0 0,1 0 0,-1 0 0,0 0 0,1-1 0,-1 1 0,2-1 0,38-11 0,-18 2 0,0-2 0,-1-1 0,-1 0 0,0-2 0,22-20 0,88-94 0,-102 96 0,31-46 0,-51 67 0,-2-1 0,0 1 0,0-2 0,-1 1 0,0-1 0,-2 1 0,6-24 0,-10 37 0,1-1 0,-1 1 0,0 0 0,0-1 0,0 1 0,0 0 0,0 0 0,0-1 0,0 1 0,0 0 0,0-1 0,0 1 0,0 0 0,0-1 0,0 1 0,0 0 0,0 0 0,0-1 0,0 1 0,0 0 0,0-1 0,0 1 0,0 0 0,-1 0 0,1-1 0,0 1 0,0 0 0,0 0 0,-1-1 0,1 1 0,0 0 0,0 0 0,0 0 0,-1-1 0,1 1 0,0 0 0,0 0 0,-1 0 0,1 0 0,0 0 0,-1-1 0,-13 8 0,-13 16 0,9-2 0,2 0 0,1 1 0,0 0 0,-19 42 0,28-51 0,1 0 0,1 0 0,-1 0 0,2 0 0,0 1 0,1 0 0,0 0 0,1-1 0,0 1 0,3 27 0,-1-36-130,0 0 1,0 0-1,1 0 0,0 0 0,-1 0 1,2-1-1,-1 1 0,0-1 0,5 7 1,-5-8-259,1-1 0,-1 1 0,1-1 1,0 1-1,-1-1 0,1 0 0,0 0 0,0 0 1,0 0-1,1 0 0,-1-1 0,0 1 0,7 1 1,21-1-9799</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939"/>
    </inkml:context>
    <inkml:brush xml:id="br0">
      <inkml:brushProperty name="width" value="0.025" units="cm"/>
      <inkml:brushProperty name="height" value="0.025" units="cm"/>
    </inkml:brush>
  </inkml:definitions>
  <inkml:trace contextRef="#ctx0" brushRef="#br0">1 46 17104,'0'0'12172,"54"-28"-12012,-31 23-128,2 1-96,-2 1-1346,-2 0-2625,-3 1-2884,-3 1-8263</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9.327"/>
    </inkml:context>
    <inkml:brush xml:id="br0">
      <inkml:brushProperty name="width" value="0.025" units="cm"/>
      <inkml:brushProperty name="height" value="0.025" units="cm"/>
    </inkml:brush>
  </inkml:definitions>
  <inkml:trace contextRef="#ctx0" brushRef="#br0">114 12 737,'0'0'26163,"-9"5"-25394,5-2-707,-2 0 23,0 0-1,1 1 0,-1 0 1,1-1-1,0 2 1,0-1-1,0 1 0,1-1 1,0 1-1,0 1 1,0-1-1,0 0 0,-3 9 1,12-13-16,0 0 1,0 0-1,0 0 0,0-1 1,0 1-1,0-1 1,7-1-1,-8 1-90,9 0-7,-7-1-261,0 1-1,-1 0 1,1 1 0,0-1-1,0 1 1,-1 0-1,11 3 1,-14-3 248,-1 0 0,1 1 1,0-1-1,-1 0 0,1 1 0,-1-1 0,0 0 0,0 1 1,1 0-1,-1-1 0,0 1 0,0 0 0,0-1 0,-1 1 1,1 0-1,0 0 0,-1 0 0,1 0 0,-1 0 0,0 0 0,1 0 1,-1 0-1,0 0 0,0 0 0,0 0 0,-1-1 0,0 5 1,1-3 132,-1 0 0,0 1 0,0-1 1,0 0-1,0 0 0,-1 0 0,0 0 1,1 0-1,-1 0 0,0 0 0,0-1 0,0 1 1,-1 0-1,1-1 0,-1 0 0,1 0 1,-1 0-1,0 0 0,0 0 0,0 0 1,-6 2-1,2-1-49,0 0-1,-1 0 1,1-1-1,-1 0 1,1 0 0,-1-1-1,0 0 1,-11 1 0,17-3-362,1 1 1,-1 0 0,1 0 0,-1-1 0,1 1 0,-1 0 0,1-1 0,-1 0-1,1 1 1,0-1 0,-1 0 0,1 1 0,0-1 0,0 0 0,0 0 0,-1 0-1,1 0 1,0-1 0,0 1 0,1 0 0,-2-2 0,-13-17-7252</inkml:trace>
  <inkml:trace contextRef="#ctx0" brushRef="#br0" timeOffset="1">42 13 16271,'0'0'5734,"70"-8"-3396,-42 6-961,0-1-1024,-2 3-321,0 0-1666,-6 0-2818,-6 0-3940</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9.685"/>
    </inkml:context>
    <inkml:brush xml:id="br0">
      <inkml:brushProperty name="width" value="0.025" units="cm"/>
      <inkml:brushProperty name="height" value="0.025" units="cm"/>
    </inkml:brush>
  </inkml:definitions>
  <inkml:trace contextRef="#ctx0" brushRef="#br0">100 1 8712,'0'0'16944,"-13"49"-16527,0-27-161,-2 0-128,0 0-64,3 1-32,2-4-32,2-1 32,2-4-737,0-6-1312,4-5-546</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027"/>
    </inkml:context>
    <inkml:brush xml:id="br0">
      <inkml:brushProperty name="width" value="0.025" units="cm"/>
      <inkml:brushProperty name="height" value="0.025" units="cm"/>
    </inkml:brush>
  </inkml:definitions>
  <inkml:trace contextRef="#ctx0" brushRef="#br0">132 21 14862,'0'0'11184,"-1"7"-10890,-2 1-82,-4 27 1668,7-35-1819,0 0 0,1 1-1,-1-1 1,0 0 0,0 0 0,0 0-1,1 0 1,-1 0 0,0 1-1,0-1 1,0 0 0,1 0 0,-1 0-1,0 0 1,0 0 0,0 0 0,1 0-1,-1 0 1,0 0 0,0 0-1,1 0 1,-1 0 0,0 0 0,0 0-1,1 0 1,-1 0 0,0 0-1,0 0 1,0 0 0,1 0 0,-1 0-1,0 0 1,0-1 0,0 1 0,1 0-1,-1 0 1,0 0 0,0 0-1,0 0 1,1-1 0,-1 1 0,0 0-1,0 0 1,0 0 0,0-1-1,0 1 1,0 0 0,0 0 0,1 0-1,-1-1 1,0 1 0,0 0 0,10-11 601,-9 9-640,1 0-1,-1 0 1,0 0-1,0 0 1,0 0-1,-1 0 1,1-1-1,0 1 1,-1 0-1,0 0 1,1-1-1,-1 1 1,0 0-1,0-1 1,0 1-1,-1 0 1,1-1-1,-1-2 0,0 4-16,1 0-1,-1 0 1,0 0 0,0 1-1,0-1 1,0 0-1,0 0 1,0 0-1,0 1 1,0-1-1,0 1 1,0-1-1,0 1 1,0-1-1,0 1 1,-1-1-1,1 1 1,0 0-1,0 0 1,0 0-1,-1 0 1,1-1-1,0 2 1,-2-1-1,-3 0-35,-1 1-1,1 0 0,0 1 0,0 0 0,0 0 0,0 0 0,0 0 0,0 1 1,0 0-1,1 0 0,-10 8 0,11-8-390,1 0 0,-1 1 0,0 0 0,1 0 0,0 0 0,0 0 0,0 0 1,-3 8-1,5-8-967,0-1 1,0 1-1,0-1 1,0 1 0,0 0-1,1-1 1,0 8-1,1 3-8214</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374"/>
    </inkml:context>
    <inkml:brush xml:id="br0">
      <inkml:brushProperty name="width" value="0.025" units="cm"/>
      <inkml:brushProperty name="height" value="0.025" units="cm"/>
    </inkml:brush>
  </inkml:definitions>
  <inkml:trace contextRef="#ctx0" brushRef="#br0">29 22 14157,'0'0'11104,"-4"10"-9043,3-8-1970,-3 6 244,0 1 0,1-1 0,0 1 0,0 0 0,1 0 0,0 0 0,-1 15-1,3-23-318,0-1-1,0 1 0,0-1 0,0 1 0,0-1 0,0 1 0,0 0 0,1-1 0,-1 1 0,0-1 0,0 1 0,0-1 0,0 1 1,1-1-1,-1 0 0,0 1 0,1-1 0,-1 1 0,0-1 0,1 1 0,-1-1 0,0 0 0,1 1 0,-1-1 0,1 0 0,-1 1 0,1-1 1,-1 0-1,1 0 0,-1 0 0,1 1 0,-1-1 0,1 0 0,22-3 894,16-19 344,-34 18-1253,-1-1 0,0 1 0,0-1 0,0-1 0,-1 1 0,1 0 0,-1-1 0,0 0 0,-1 1 0,1-1 0,-1 0 0,-1-1 0,1 1 0,-1 0 0,1-10 0,-2 16 0,0-1 0,-1 1 1,1-1-1,0 1 0,0-1 0,-1 1 1,1-1-1,0 1 0,-1-1 0,1 1 1,0-1-1,-1 1 0,1 0 0,-1-1 1,1 1-1,-1 0 0,1-1 0,-1 1 1,1 0-1,-1 0 0,1-1 0,-1 1 0,1 0 1,-1 0-1,1 0 0,-1 0 0,1 0 1,-1 0-1,1 0 0,-1 0 0,0 0 1,1 0-1,-1 0 0,1 0 0,-1 0 1,1 0-1,-1 0 0,1 0 0,-1 1 1,1-1-1,-1 0 0,1 1 0,-1-1 0,0 1 1,-25 12-55,9 3-1267,7-4-2760,-1-1-4183</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963"/>
    </inkml:context>
    <inkml:brush xml:id="br0">
      <inkml:brushProperty name="width" value="0.025" units="cm"/>
      <inkml:brushProperty name="height" value="0.025" units="cm"/>
    </inkml:brush>
  </inkml:definitions>
  <inkml:trace contextRef="#ctx0" brushRef="#br0">21 95 11531,'0'0'5472,"0"-10"-4447,-1-35 280,0 6 6353,14 73-6225,-11-24-1131,15 39-135,-2 1-1,-2 0 1,-3 1 0,-2 1-1,-2-1 1,-2 1 0,-3 0-1,-8 82 1,5-116-858,-2-1 1,0 0-1,-2 0 0,-8 21 1,-22 27-5012,1-23-1051</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5.484"/>
    </inkml:context>
    <inkml:brush xml:id="br0">
      <inkml:brushProperty name="width" value="0.025" units="cm"/>
      <inkml:brushProperty name="height" value="0.025" units="cm"/>
    </inkml:brush>
  </inkml:definitions>
  <inkml:trace contextRef="#ctx0" brushRef="#br0">34 1 6246,'0'0'11371,"-20"78"-9802,10-41-800,7 5 192,3 1-257,0 0-383,4-6 95,11-1-96,3-8-223,-2-3-1,-2-8-224,-5-6-2051,-4-6-1760</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5.843"/>
    </inkml:context>
    <inkml:brush xml:id="br0">
      <inkml:brushProperty name="width" value="0.025" units="cm"/>
      <inkml:brushProperty name="height" value="0.025" units="cm"/>
    </inkml:brush>
  </inkml:definitions>
  <inkml:trace contextRef="#ctx0" brushRef="#br0">1 76 16335,'0'0'7656,"70"4"-5927,-22-5-512,7-7-608,7-3-353,-5 0-192,-3-1-32,-8 3-672,-18 2-1250,-10 1-801,-12 1-1184,-6-4-1666</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6.183"/>
    </inkml:context>
    <inkml:brush xml:id="br0">
      <inkml:brushProperty name="width" value="0.025" units="cm"/>
      <inkml:brushProperty name="height" value="0.025" units="cm"/>
    </inkml:brush>
  </inkml:definitions>
  <inkml:trace contextRef="#ctx0" brushRef="#br0">0 45 11531,'0'0'17200,"71"-39"-16335,-22 35-481,8 3-288,7 1-31,-4 0-194,-1 0-1728,-12 1-2660,-8 3-1793,-13 1-6566</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6.536"/>
    </inkml:context>
    <inkml:brush xml:id="br0">
      <inkml:brushProperty name="width" value="0.025" units="cm"/>
      <inkml:brushProperty name="height" value="0.025" units="cm"/>
    </inkml:brush>
  </inkml:definitions>
  <inkml:trace contextRef="#ctx0" brushRef="#br0">0 1 18706,'0'0'1478,"1"8"620,-1 16-721,3 42 2305,-2-61-3479,-1 0 0,1 0 0,0 0 0,1 0 0,-1-1 0,1 1 0,-1 0 0,2-1 0,-1 1 1,5 6-1,-6-10-161,1 1 1,0-1-1,0 1 1,0-1-1,0 0 1,0 0-1,1 0 1,-1 0-1,0 0 1,0 0-1,1-1 1,-1 1-1,1-1 1,-1 0-1,0 0 1,1 1-1,-1-2 1,1 1-1,-1 0 1,0 0-1,1-1 1,-1 1-1,0-1 1,4-1-1,2 0 84,-1-1-1,1 0 1,-1-1-1,0 0 0,13-8 1,26-32 22,-37 33-103,1 2 1,0-1 0,18-12 0,-28 22-48,0 0 0,1 0 0,-1 0 1,1 0-1,-1 0 0,0 0 1,1 0-1,-1 0 0,1 0 0,-1 0 1,0 0-1,1 0 0,-1 0 0,0 1 1,1-1-1,-1 0 0,1 0 0,-1 0 1,0 1-1,1-1 0,-1 0 0,0 0 1,0 1-1,1-1 0,-1 0 1,0 0-1,0 1 0,1-1 0,-1 0 1,0 1-1,0-1 0,0 0 0,0 1 1,1-1-1,-1 1 0,0-1 0,0 0 1,0 1-1,0-1 0,0 1 0,0-1 1,0 0-1,0 1 0,0-1 1,0 0-1,0 1 0,0-1 0,0 1 1,-1-1-1,1 1 0,0 31 12,0-23 63,-2 18 77,1-18-171,1-1 1,-1 0-1,1 1 0,1-1 1,0 0-1,2 13 1,5-15-3064,0-5-2246,2-4-7183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7:58.894"/>
    </inkml:context>
    <inkml:brush xml:id="br0">
      <inkml:brushProperty name="width" value="0.025" units="cm"/>
      <inkml:brushProperty name="height" value="0.025" units="cm"/>
    </inkml:brush>
  </inkml:definitions>
  <inkml:trace contextRef="#ctx0" brushRef="#br0">0 477 16496,'0'0'10094,"16"-7"-8294,429-248 2029,-154 80-4536,-284 171 330,16-10-798,-15 2-2937,-11 9-390,-9 1 2318,9 1 874,-25-2-5972</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6.911"/>
    </inkml:context>
    <inkml:brush xml:id="br0">
      <inkml:brushProperty name="width" value="0.025" units="cm"/>
      <inkml:brushProperty name="height" value="0.025" units="cm"/>
    </inkml:brush>
  </inkml:definitions>
  <inkml:trace contextRef="#ctx0" brushRef="#br0">190 272 9449,'1'-9'2546,"0"3"-2623,0-2 1278,0 0 1,-1 0-1,1 0 0,-2 0 1,-1-14-1,2 21-966,0 0 0,-1 0 0,1 0 0,0 0 0,-1-1 0,1 1 0,-1 0 0,1 0 0,-1 0 0,0 0 0,1 0 0,-1 0 0,0 0 0,0 1 0,0-1 0,0 0 0,0 0 0,0 0 1,0 1-1,-1-1 0,0 0-69,0 1 1,0 0 0,0-1 0,1 1 0,-1 0 0,0 0 0,0 1 0,0-1 0,0 0-1,0 1 1,0-1 0,0 1 0,1 0 0,-1-1 0,0 1 0,0 0 0,-2 2 0,-5 3 107,1 0 1,-1 1-1,2 0 1,-1 0-1,1 1 1,0 0 0,0 0-1,-7 13 1,2-3-152,2 0 0,0 1-1,-9 26 1,16-38-103,1 0 0,-1 0-1,2 1 1,-1-1-1,0 11 1,2-16-13,0-1 0,0 0 0,0 0 0,0 1 0,0-1 1,0 0-1,1 0 0,-1 0 0,0 0 0,1 1 0,-1-1 0,1 0 0,-1 0 0,1 0 1,-1 0-1,1 0 0,0 0 0,0 0 0,-1 0 0,1 0 0,0-1 0,0 1 1,0 0-1,0 0 0,0-1 0,0 1 0,0 0 0,0-1 0,0 1 0,0-1 1,0 0-1,1 1 0,-1-1 0,0 0 0,0 0 0,0 0 0,1 1 0,1-2 0,7 1 52,0-2-1,0 0 1,1 0-1,-2-1 1,1 0-1,0 0 0,-1-1 1,1 0-1,-1-1 1,0 0-1,-1-1 1,10-7-1,8-7-10,-1-1-1,34-36 1,-43 41-25,-1-1 1,-1 0-1,-1-1 1,0 0-1,-1-1 1,-1-1-1,-1 0 1,-1 0-1,8-26 1,-57 163 103,24-77 126,2 0-1,2 1 0,-10 58 1,21-96-249,1 0 1,-1-1-1,1 1 1,0 0-1,0 0 1,0 0 0,0 0-1,0 0 1,1 0-1,-1-1 1,1 1-1,0 0 1,0 0 0,0-1-1,0 1 1,0 0-1,1-1 1,3 5-1,-3-5-5,1-1 1,-1 1-1,1-1 0,-1 0 0,1 0 0,0 0 0,0 0 0,-1 0 0,1 0 0,0-1 0,0 0 0,0 1 0,0-1 1,0 0-1,0 0 0,0-1 0,0 1 0,4-2 0,3 0-151,0 0-1,0-1 1,0-1-1,-1 0 1,1 0 0,-1-1-1,0 0 1,0-1-1,-1 1 1,0-2-1,0 1 1,0-1 0,0-1-1,-1 1 1,-1-1-1,1 0 1,-1-1 0,-1 1-1,8-16 1,2-6-887,-2 0 0,0-1 0,-2 0 0,12-59 1,-5-13-9020,-13 62 1260</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7.230"/>
    </inkml:context>
    <inkml:brush xml:id="br0">
      <inkml:brushProperty name="width" value="0.025" units="cm"/>
      <inkml:brushProperty name="height" value="0.025" units="cm"/>
    </inkml:brush>
  </inkml:definitions>
  <inkml:trace contextRef="#ctx0" brushRef="#br0">106 133 12844,'0'-15'3374,"0"14"-3241,0-62 2415,1 10 2181,-1 198-2580,7-1 1,34 186-1,-36-312-1469,-13-39-57,-55-82-1079,37 64-79,-35-75-1,60 114 540,1 0 0,0 0-1,0-1 1,0 1 0,0 0-1,0-1 1,0 1 0,0 0-1,0-1 1,0 1 0,0-1-1,0 1 1,0 0 0,0-1-1,0 1 1,0 0 0,0-1-1,0 1 1,0 0 0,0-1-1,0 1 1,0 0 0,1-1-1,-1 1 1,0 0 0,0 0-1,0-1 1,1 1 0,-1 0-1,0 0 1,0-1 0,1 1-1,-1 0 1,0 0 0,1 0-1,-1-1 1,1 1 0,19-4 147,39 6 89,-34-1-200,-16-1-362,1 0-1,0-1 0,-1 0 0,1 0 1,-1-1-1,0-1 0,13-4 0,15-17-4969,-33 20 3902,0 0-1,0-1 1,-1 0 0,1 1 0,-1-1 0,3-6-1,6-19-9728</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7.606"/>
    </inkml:context>
    <inkml:brush xml:id="br0">
      <inkml:brushProperty name="width" value="0.025" units="cm"/>
      <inkml:brushProperty name="height" value="0.025" units="cm"/>
    </inkml:brush>
  </inkml:definitions>
  <inkml:trace contextRef="#ctx0" brushRef="#br0">1 1 11082,'0'0'15343,"1"13"-14142,3 57 226,6 71 49,-8-120-1513,2-1 0,0 1 0,1-1-1,13 33 1,-15-48-443,-1-1-1,1 1 1,-1-1-1,1 1 1,1-1-1,-1 0 1,1 0-1,-1-1 1,9 7-1,-9-8-596,0 0 0,0 0 0,0-1-1,0 1 1,0-1 0,1 0 0,-1 1-1,0-2 1,7 2 0,7-1-7315</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8.275"/>
    </inkml:context>
    <inkml:brush xml:id="br0">
      <inkml:brushProperty name="width" value="0.025" units="cm"/>
      <inkml:brushProperty name="height" value="0.025" units="cm"/>
    </inkml:brush>
  </inkml:definitions>
  <inkml:trace contextRef="#ctx0" brushRef="#br0">104 266 14061,'0'0'8883,"-11"0"-6870,8 0-1965,-1-1 0,1 1 0,0 0-1,0 0 1,0 1 0,0-1 0,0 1 0,0-1 0,0 1 0,0 0 0,0 0 0,0 0-1,0 1 1,0-1 0,1 1 0,-1-1 0,0 1 0,1 0 0,0 0 0,-1 0-1,1 0 1,0 1 0,0-1 0,0 0 0,0 1 0,1 0 0,-1-1 0,0 1 0,1 0-1,0 0 1,0 0 0,-1 4 0,-1 0 146,1 1 1,0 0-1,1 0 0,0 0 1,-1 15-1,2-21-148,0 0 1,0-1-1,0 1 0,0 0 1,0 0-1,1 0 0,-1-1 1,0 1-1,1 0 0,-1 0 1,1-1-1,0 1 0,0 0 0,0-1 1,-1 1-1,2-1 0,-1 1 1,0-1-1,0 0 0,0 1 1,0-1-1,1 0 0,-1 0 1,1 0-1,-1 0 0,1 0 0,-1 0 1,1 0-1,0 0 0,-1-1 1,4 2-1,1-2 79,1 1 1,-1-1-1,0 0 0,1-1 1,-1 1-1,0-1 1,0-1-1,1 1 0,-1-1 1,0 0-1,0 0 0,-1-1 1,1 0-1,0 0 0,-1 0 1,0-1-1,1 1 1,-1-1-1,-1-1 0,1 1 1,-1-1-1,5-5 0,1-2-84,-1-1 0,0 0-1,0-1 1,-2 1-1,1-2 1,-2 1 0,9-27-1,-23 119-2677,5-58 2554,0 0-1,-1 36 0,4-56 86,0 0 0,0 1 0,0-1 0,0 1 0,1-1 0,-1 0 0,0 0 0,0 1 0,0-1 0,0 0 0,0 1 0,1-1 0,-1 0 0,0 1 0,0-1 0,0 0 1,1 0-1,-1 1 0,0-1 0,0 0 0,1 0 0,-1 0 0,0 1 0,1-1 0,-1 0 0,0 0 0,1 0 0,-1 0 0,0 0 0,1 0 0,-1 0 0,0 1 0,1-1 0,-1 0 0,0 0 0,1 0 0,-1 0 0,0-1 0,1 1 0,-1 0 0,0 0 0,1 0 0,-1 0 0,0 0 0,1 0 0,-1 0 0,0-1 0,1 1 0,-1 0 0,18-11 186,-6-1-202,-2 0 1,0-1-1,0 0 1,-2-1-1,1 0 1,-2 0 0,0-1-1,6-16 1,-1-5-86,-1 0 1,8-51-1,-11-21-1502,-10 141 1587,-8 46-1,6-56 356,1 0 0,1 1 0,0 0 0,2-1 1,4 30-1,5-23-235,-8-29-91,-1 0-1,0 0 1,1 0-1,-1 0 1,1 0-1,-1 0 1,1 0-1,0 0 1,-1 0-1,1 0 1,0 0-1,0 0 1,-1-1-1,1 1 1,0 0 0,0-1-1,0 1 1,0 0-1,0-1 1,0 1-1,0-1 1,0 0-1,0 1 1,2-1-1,-2-2 47,0-1 0,0 1-1,0-1 1,-1 0-1,1 1 1,-1-1 0,0 0-1,0 0 1,0 1 0,0-1-1,-1-4 1,1 3 1,0 0-35,-4-59 189,4 60-201,-1 1 0,1-1 0,-1 0 1,1 1-1,-1-1 0,0 0 0,0 1 0,0-1 0,-1 1 0,1 0 0,0-1 0,-1 1 0,0 0 0,1 0 0,-1 0 1,0 0-1,0 0 0,0 0 0,-5-3 0,7 5-22,-1 1 0,0-1 0,1 0 0,-1 0 0,1 0 0,-1 1 0,1-1 0,-1 0 0,1 1 0,-1-1 0,1 0 0,-1 1 0,1-1 0,0 0 0,-1 1 0,1-1 1,-1 1-1,1-1 0,0 1 0,-1-1 0,1 1 0,0-1 0,0 1 0,0-1 0,-1 1 0,1 0 0,0-1 0,0 1 0,0-1 0,0 1 0,0 0 0,0-1 0,0 1 0,0-1 0,0 1 0,0-1 0,0 1 0,0 0 0,1 0 0,2 29-2,-2-28 22,1 0 0,-1 0 1,1 0-1,0 0 0,-1 0 1,1 0-1,0 0 0,0-1 1,0 1-1,1 0 1,-1-1-1,0 0 0,1 0 1,-1 0-1,0 0 0,1 0 1,-1 0-1,1 0 0,0-1 1,-1 1-1,1-1 0,-1 0 1,1 0-1,0 0 1,-1 0-1,1 0 0,4-2 1,-1 2 21,0-1 0,1 0 1,-1-1-1,-1 0 1,1 0-1,0 0 0,0 0 1,-1-1-1,1 0 1,9-7-1,-8 3 8,-1 0-1,1-1 1,-1 0 0,8-13-1,0-2 17,-13 59-870,-13 23 805,7-40 159,1 0-1,1 0 1,1 0 0,-1 27 0,3-46-155,0 0 0,0 1 1,0-1-1,0 0 0,1 1 0,-1-1 1,0 1-1,0-1 0,0 0 0,0 0 0,0 1 1,0-1-1,0 0 0,1 1 0,-1-1 1,0 0-1,0 1 0,0-1 0,1 0 1,-1 0-1,0 1 0,0-1 0,1 0 0,-1 0 1,0 0-1,0 1 0,1-1 0,-1 0 1,0 0-1,1 0 0,-1 0 0,0 0 1,1 0-1,-1 0 0,0 0 0,1 0 0,-1 1 1,0-1-1,1 0 0,-1-1 0,0 1 1,1 0-1,-1 0 0,0 0 0,1 0 1,-1 0-1,0 0 0,1 0 0,-1 0 1,0-1-1,1 1 0,-1 0 0,0 0 0,0 0 1,1-1-1,-1 1 0,16-14-1883,-13 7 380,0 1 1,0-1-1,-1 1 1,0-1-1,1-9 1,2-18-5938</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8.633"/>
    </inkml:context>
    <inkml:brush xml:id="br0">
      <inkml:brushProperty name="width" value="0.025" units="cm"/>
      <inkml:brushProperty name="height" value="0.025" units="cm"/>
    </inkml:brush>
  </inkml:definitions>
  <inkml:trace contextRef="#ctx0" brushRef="#br0">12 1 12940,'0'0'11916,"-11"58"-11884,11-40-897,1-1-2018,7-2-2402,-1-1-3972</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004"/>
    </inkml:context>
    <inkml:brush xml:id="br0">
      <inkml:brushProperty name="width" value="0.025" units="cm"/>
      <inkml:brushProperty name="height" value="0.025" units="cm"/>
    </inkml:brush>
  </inkml:definitions>
  <inkml:trace contextRef="#ctx0" brushRef="#br0">57 1 13357,'0'0'13799,"-6"10"-12304,-1 2-1053,1-3-254,0 0-1,1 0 1,0 0-1,1 1 1,0 0 0,0 0-1,1 0 1,-3 18-1,6-28-176,0 1 1,0-1-1,0 0 0,0 1 1,0-1-1,0 0 0,0 1 1,0-1-1,0 0 0,1 1 1,-1-1-1,0 0 0,0 0 1,0 1-1,0-1 0,1 0 1,-1 1-1,0-1 0,0 0 1,1 0-1,-1 0 1,0 1-1,0-1 0,1 0 1,-1 0-1,0 0 0,1 0 1,-1 1-1,0-1 0,0 0 1,1 0-1,-1 0 0,0 0 1,1 0-1,-1 0 0,0 0 1,1 0-1,0 0 0,18-4 360,15-13-36,1-12-379,-26 20-291,0 1 0,1 1 0,0-1 0,18-8 0,-27 15 196,-3 8-225,-5 16 538,8-15-3374,2-8 2360,-1 0-1,1-1 0,0 1 1,-1 0-1,1-1 1,-1 1-1,1-1 1,-1 0-1,1 0 0,-1 0 1,1 0-1,2-3 1,13-9-6426</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359"/>
    </inkml:context>
    <inkml:brush xml:id="br0">
      <inkml:brushProperty name="width" value="0.025" units="cm"/>
      <inkml:brushProperty name="height" value="0.025" units="cm"/>
    </inkml:brush>
  </inkml:definitions>
  <inkml:trace contextRef="#ctx0" brushRef="#br0">76 23 9513,'0'0'21124,"-1"-6"-20996,-10-11-117,11 17-13,-1 0 0,1 0 1,-1 0-1,1 0 0,0 0 0,-1 0 0,1 0 0,-1 0 0,1 0 0,-1 0 0,1 1 0,0-1 0,-1 0 0,1 0 0,-1 0 0,1 0 0,0 1 0,-1-1 0,1 0 0,0 1 0,-1-1 0,1 0 0,0 0 0,-1 1 0,1-1 0,0 0 1,0 1-1,-1-1 0,1 1 0,-2 3-20,0 0 1,1-1-1,-1 1 1,1 0 0,0 0-1,0 1 1,0-1-1,0 0 1,1 0 0,0 6-1,0-9 0,0 0-1,0 0 1,0 0 0,1 0-1,-1 0 1,0 0 0,1 0-1,-1 0 1,0 0 0,1 0-1,-1 0 1,1-1 0,0 1-1,-1 0 1,1 0 0,0-1-1,-1 1 1,1 0 0,0-1-1,0 1 1,0-1 0,-1 1-1,1-1 1,0 1 0,0-1-1,1 1 1,34 8-3059,-32-8 2651,0-1 1,0 1 0,0 0-1,0 0 1,0 0-1,-1 1 1,1-1-1,0 1 1,-1 0 0,6 3-1,-9-4 516,0-1 0,0 0 0,1 0-1,-1 1 1,0-1 0,0 0 0,0 0-1,0 1 1,0-1 0,0 0 0,0 1 0,0-1-1,1 0 1,-1 1 0,0-1 0,0 0 0,0 1-1,-1-1 1,1 0 0,0 1 0,0-1-1,0 0 1,0 0 0,0 1 0,0-1 0,0 0-1,0 1 1,-1-1 0,1 0 0,0 0-1,0 1 1,0-1 0,-1 0 0,1 0 0,0 0-1,0 1 1,-1-1 0,1 0 0,0 0 0,-1 1-1,-18 8 1670,-20 2-429,30-10-1728,-34 5 1085,29-6-3799,2-2-3893</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691"/>
    </inkml:context>
    <inkml:brush xml:id="br0">
      <inkml:brushProperty name="width" value="0.025" units="cm"/>
      <inkml:brushProperty name="height" value="0.025" units="cm"/>
    </inkml:brush>
  </inkml:definitions>
  <inkml:trace contextRef="#ctx0" brushRef="#br0">1 1 16720,'0'0'12182,"4"8"-11024,0 6-774,0 1 0,0 1 0,-1-1 0,1 30-1,0-1-284,-4-41-90,1-1 0,-1 0-1,0 0 1,1 0 0,-1 0 0,1 0-1,0 0 1,0 0 0,0 0-1,0 0 1,0 0 0,0 0-1,0 0 1,0-1 0,1 1-1,-1 0 1,1-1 0,2 3 0,-4-4-5,1 0 0,-1 0 0,1 0 1,-1 0-1,1 0 0,-1 1 0,0-1 1,1 0-1,-1 0 0,1 0 0,-1 0 1,1 0-1,-1 0 0,1-1 0,-1 1 1,1 0-1,-1 0 0,1 0 0,-1 0 1,1 0-1,-1-1 0,0 1 1,1 0-1,-1 0 0,1-1 0,-1 1 1,1-1-1,10-22-166,-8 5-474,-1 1 0,-1 0 0,0-1-1,-1 1 1,-4-29 0,3 50-425,0-2 980,1-1-1,0 0 0,-1 0 1,1 0-1,0 0 1,-1 1-1,1-1 0,0 0 1,0 0-1,0 1 1,0-1-1,0 0 0,0 0 1,1 1-1,-1-1 0,0 0 1,1 0-1,-1 0 1,1 1-1,-1-1 0,1 0 1,-1 0-1,1 0 1,0 0-1,0 0 0,-1 0 1,1 0-1,0 0 0,0-1 1,0 1-1,0 0 1,0 0-1,0-1 0,0 1 1,0 0-1,0-1 1,1 1-1,-1-1 0,0 0 1,0 1-1,0-1 0,1 0 1,-1 0-1,0 0 1,2 0-1,43 0-7723,-21-6 817</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050"/>
    </inkml:context>
    <inkml:brush xml:id="br0">
      <inkml:brushProperty name="width" value="0.025" units="cm"/>
      <inkml:brushProperty name="height" value="0.025" units="cm"/>
    </inkml:brush>
  </inkml:definitions>
  <inkml:trace contextRef="#ctx0" brushRef="#br0">129 4 16271,'0'0'6140,"-12"4"-3978,2 0-1793,-1 0 0,1 0 0,-1 2 0,2-1 1,-15 11-1,21-14-288,0 0 0,0 0 0,0 0 0,0 1 0,1-1 0,-1 1 1,1-1-1,-1 1 0,1 0 0,0 0 0,0 0 0,1 0 0,-1 1 0,0-1 0,1 0 1,0 1-1,0-1 0,0 1 0,0-1 0,1 1 0,-1-1 0,1 1 0,0-1 0,0 1 1,1 6-1,0-9-59,0 0 0,-1-1 0,1 1 1,0-1-1,0 1 0,0-1 1,0 1-1,0-1 0,0 1 0,0-1 1,0 0-1,0 1 0,0-1 0,0 0 1,0 0-1,0 0 0,0 0 1,0 0-1,0 0 0,0 0 0,0 0 1,0 0-1,0-1 0,-1 1 0,1 0 1,2-1-1,26-9 802,-19 3-746,-1-1 0,-1 0 0,0-1-1,0 0 1,0 0 0,-1 0 0,0-1 0,-1 0 0,0-1 0,-1 1-1,6-16 1,-24 54-840,-15 37 690,27-62-78,-1 1 0,1 0 1,0 0-1,1 0 0,-1-1 1,1 1-1,-1 0 0,1 0 0,0 0 1,1 0-1,-1 0 0,1 0 0,-1 0 1,3 4-1,-3-7-35,1 0-1,0 0 1,0-1-1,0 1 1,0 0 0,0 0-1,0 0 1,0-1 0,0 1-1,0-1 1,0 1-1,1-1 1,-1 1 0,0-1-1,0 0 1,0 1-1,1-1 1,-1 0 0,0 0-1,0 0 1,1 0 0,-1 0-1,0 0 1,3-1-1,29-9-7527,-14-6-1645</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391"/>
    </inkml:context>
    <inkml:brush xml:id="br0">
      <inkml:brushProperty name="width" value="0.025" units="cm"/>
      <inkml:brushProperty name="height" value="0.025" units="cm"/>
    </inkml:brush>
  </inkml:definitions>
  <inkml:trace contextRef="#ctx0" brushRef="#br0">11 1 8712,'0'0'1378,"-11"47"-7432</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748"/>
    </inkml:context>
    <inkml:brush xml:id="br0">
      <inkml:brushProperty name="width" value="0.025" units="cm"/>
      <inkml:brushProperty name="height" value="0.025" units="cm"/>
    </inkml:brush>
  </inkml:definitions>
  <inkml:trace contextRef="#ctx0" brushRef="#br0">0 60 11531,'0'0'4201,"4"-9"-149,12-28-358,-6 23 1540,-5 23-3975,-4 27-1882,-1-34 1031,-20 261 2566,17-241-2965,2 1 0,0-1 1,3 33-1,-2-54-9,0-1-1,0 1 1,0 0-1,0-1 1,0 1-1,0 0 1,0-1-1,0 1 1,0 0-1,0-1 1,0 1-1,0 0 1,1-1-1,-1 1 1,0 0 0,0-1-1,1 1 1,-1-1-1,1 1 1,-1 0-1,0-1 1,1 1-1,-1-1 1,1 1-1,-1-1 1,1 0-1,-1 1 1,1-1-1,-1 1 1,1-1-1,0 0 1,-1 1 0,1-1-1,0 0 1,-1 0-1,1 0 1,0 1-1,-1-1 1,1 0-1,0 0 1,-1 0-1,1 0 1,0 0-1,-1 0 1,1 0-1,0-1 1,-1 1 0,1 0-1,0 0 1,-1 0-1,1-1 1,0 1-1,0-1 1,1 0-23,0-1 0,0 1 0,0-1 0,0 1 0,0-1 0,-1 0 0,1 0 0,-1 0 0,1 0 0,-1 0 0,0 0 0,0 0 0,2-4 0,-1-3-478,-1-1 0,1 0 0,-2 0 0,1 0 0,-2-17 0,1 23 318,-1 0-1,1 0 0,-1 0 0,1 0 1,-1 0-1,-1 1 0,1-1 1,0 0-1,-1 1 0,0-1 1,1 0-1,-1 1 0,-1 0 1,1 0-1,0-1 0,-6-4 1,16 12 249,0 0 0,0-1 0,1 0 1,0 0-1,-1-1 0,1 0 0,0-1 0,0 0 1,0 0-1,0-1 0,0 0 0,12-2 1,-16 2 64,0-1-1,1 1 1,-1-1 0,0 0 0,0-1 0,0 1 0,0-1-1,0 0 1,0 0 0,-1 0 0,1-1 0,-1 0-1,1 0 1,-1 0 0,0 0 0,0-1 0,0 0 0,-1 1-1,1-1 1,-1-1 0,0 1 0,0 0 0,-1-1 0,4-6-1,-5 9-97,0 0-1,-1 1 0,1-1 0,-1 0 0,1 0 0,-1 0 0,0 0 0,0 0 0,1 0 1,-1 0-1,-1 0 0,1 1 0,0-1 0,0 0 0,-1 0 0,1 0 0,-2-3 0,2 5 0,-1-1-1,0 0 0,1 1 0,-1-1 1,0 0-1,0 1 0,1-1 1,-1 1-1,0-1 0,0 1 0,0-1 1,0 1-1,0 0 0,0-1 1,1 1-1,-1 0 0,0 0 0,0 0 1,0 0-1,0-1 0,0 1 1,0 1-1,0-1 0,-1 0 0,-2 1 24,0 0 0,1 0-1,-1 0 1,1 0 0,0 0-1,-1 1 1,1 0 0,0 0-1,0 0 1,0 0 0,0 0-1,0 1 1,1-1-1,-1 1 1,1 0 0,-1-1-1,-1 5 1,1-3-49,0 1 1,1 0-1,-1 1 1,1-1-1,0 0 0,1 1 1,0-1-1,-1 1 0,2-1 1,-1 1-1,1 0 1,-1-1-1,2 11 0,0-13-29,0 0 0,-1-1-1,1 1 1,0-1-1,1 1 1,-1-1-1,0 1 1,1-1-1,-1 0 1,1 1 0,0-1-1,-1 0 1,1 0-1,0 0 1,1 0-1,-1-1 1,0 1-1,0-1 1,1 1 0,-1-1-1,1 0 1,-1 0-1,1 0 1,-1 0-1,1 0 1,0 0-1,-1-1 1,1 0 0,5 1-1,27 0-3457,1-1-4179</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249"/>
    </inkml:context>
    <inkml:brush xml:id="br0">
      <inkml:brushProperty name="width" value="0.025" units="cm"/>
      <inkml:brushProperty name="height" value="0.025" units="cm"/>
    </inkml:brush>
  </inkml:definitions>
  <inkml:trace contextRef="#ctx0" brushRef="#br0">124 1 10922,'0'0'10875,"-5"8"-7891,-17 48-1062,3 1 1,2 0 0,-14 83-1,21-94-1626,5-23-296,0 0 0,1 0 0,1 0 0,2 0 0,0 0 0,4 41 0,-3-62-34,0-1 1,0 1-1,1 0 0,-1-1 0,0 1 1,1 0-1,-1-1 0,1 1 1,0-1-1,-1 1 0,1-1 1,0 1-1,0-1 0,0 0 0,0 1 1,0-1-1,0 0 0,0 0 1,0 0-1,1 0 0,-1 0 0,0 0 1,1 0-1,-1 0 0,1 0 1,-1-1-1,1 1 0,-1 0 1,1-1-1,0 0 0,-1 1 0,1-1 1,-1 0-1,1 0 0,0 0 1,-1 0-1,1 0 0,0 0 0,-1 0 1,1 0-1,0-1 0,-1 1 1,1-1-1,-1 1 0,1-1 1,1-1-1,3-1-292,1 0 0,-1 0 1,0-1-1,0 0 0,-1-1 0,1 1 0,-1-1 1,0 0-1,6-8 0,4-9-2963,-1-2-1,-2 1 1,0-2-1,15-43 1,-3-5-5979</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307"/>
    </inkml:context>
    <inkml:brush xml:id="br0">
      <inkml:brushProperty name="width" value="0.025" units="cm"/>
      <inkml:brushProperty name="height" value="0.025" units="cm"/>
    </inkml:brush>
  </inkml:definitions>
  <inkml:trace contextRef="#ctx0" brushRef="#br0">1 0 17136,'0'0'10026,"15"55"-9065,-13-23-193,-2 3-479,1 1-193,2-5-96,3-6-257,4-7-1280,3-7-673,3-11 64,-1-2-1121,2-17-2306,-2-10-6247</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645"/>
    </inkml:context>
    <inkml:brush xml:id="br0">
      <inkml:brushProperty name="width" value="0.025" units="cm"/>
      <inkml:brushProperty name="height" value="0.025" units="cm"/>
    </inkml:brush>
  </inkml:definitions>
  <inkml:trace contextRef="#ctx0" brushRef="#br0">3 1 9065,'0'0'8744,"3"58"-7463,-3-26-576,-3 2-257,1-1 257,2-5-65,0-5-255,0-2-225,2-9-96,5-5-512,-3-4-225,-2-3-704,-2-2-1282,-2-10-3042</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990"/>
    </inkml:context>
    <inkml:brush xml:id="br0">
      <inkml:brushProperty name="width" value="0.025" units="cm"/>
      <inkml:brushProperty name="height" value="0.025" units="cm"/>
    </inkml:brush>
  </inkml:definitions>
  <inkml:trace contextRef="#ctx0" brushRef="#br0">1 62 12684,'0'0'13613,"57"-30"-13293,-14 25-192,8 0-448,5-3-1570,6 3-960,1 1-1731,-6-1-7366</inkml:trace>
  <inkml:trace contextRef="#ctx0" brushRef="#br0" timeOffset="1">488 158 16143,'0'0'9545,"53"4"-8680,-16-4-545,9 0-223,0 0-610,0-4-2081,-9 0-2147,-8-1-4003</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2.348"/>
    </inkml:context>
    <inkml:brush xml:id="br0">
      <inkml:brushProperty name="width" value="0.025" units="cm"/>
      <inkml:brushProperty name="height" value="0.025" units="cm"/>
    </inkml:brush>
  </inkml:definitions>
  <inkml:trace contextRef="#ctx0" brushRef="#br0">0 71 18481,'0'0'5285,"51"-9"-4035,-14 2-161,5-5-385,3 3-351,-1 1-257,-1-1-993,-7 0-5125,-3 1-9160</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035"/>
    </inkml:context>
    <inkml:brush xml:id="br0">
      <inkml:brushProperty name="width" value="0.025" units="cm"/>
      <inkml:brushProperty name="height" value="0.025" units="cm"/>
    </inkml:brush>
  </inkml:definitions>
  <inkml:trace contextRef="#ctx0" brushRef="#br0">1 31 14606,'0'0'16501,"13"-5"-16421,-6 2-83,-1-1-6,0 1 0,0 0 0,1 1 0,-1 0 0,0 0 0,1 0 1,0 0-1,-1 1 0,1 1 0,0-1 0,0 1 0,0 0 0,10 1 0,-15 0-24,0 0 0,-1 0 0,0 0 1,1 0-1,-1 0 0,0 1 0,1-1 0,-1 0 1,0 1-1,0-1 0,0 1 0,0-1 0,0 1 1,0-1-1,-1 1 0,1 0 0,-1-1 0,1 1 1,-1 0-1,1-1 0,-1 1 0,0 0 0,0 0 1,0-1-1,0 1 0,0 0 0,0 0 0,0 0 1,-1-1-1,1 1 0,-1 0 0,1-1 1,-1 1-1,1 0 0,-3 2 0,0 5 28,-1 0 0,0 0 0,-1 0-1,1-1 1,-8 9 0,5-8 10,-5 9-36,12-17 20,0-1-1,0 1 1,1-1-1,-1 1 0,0-1 1,0 1-1,1-1 1,-1 1-1,0-1 1,1 0-1,-1 1 1,1-1-1,-1 1 1,0-1-1,1 0 0,-1 0 1,1 1-1,-1-1 1,1 0-1,-1 0 1,1 0-1,-1 1 1,1-1-1,-1 0 1,1 0-1,-1 0 0,1 0 1,-1 0-1,1 0 1,0 0-1,-1 0 1,1 0-1,-1 0 1,1 0-1,-1-1 1,1 1-1,0 0 0,6-1-138,0 1 0,0 1 0,0-1 0,1 1 0,-1 1 0,-1-1 0,1 1 0,11 4 0,-16-4 143,1-1 0,-1 1 0,1 0 0,-1 0 0,0 0 0,0 0 0,0 0 1,0 1-1,0-1 0,0 0 0,-1 1 0,1 0 0,-1-1 0,1 1 0,-1 0 0,0 0 1,0 0-1,0 0 0,-1 0 0,1 0 0,-1 0 0,0 0 0,0 3 0,1-1 143,-1 0 1,1 1-1,-1-1 0,-1 0 0,1 0 0,-1 0 0,0 0 0,0 0 1,0 0-1,-1 0 0,0 0 0,0 0 0,0-1 0,0 1 0,-1-1 0,0 1 1,0-1-1,0 0 0,0 0 0,-1 0 0,1-1 0,-1 1 0,0-1 0,0 0 1,-1 0-1,1 0 0,0-1 0,-1 1 0,0-1 0,1 0 0,-1 0 0,0-1 1,0 0-1,0 1 0,-9-1 0,9 0-186,-1 0 0,1-1 0,0 1 0,0-1 0,0-1 1,0 1-1,0-1 0,0 0 0,-10-3 0,13 4-26,0-1 0,1 0-1,-1 0 1,0 0 0,1 1 0,-1-2 0,1 1 0,-1 0-1,1 0 1,0 0 0,-1-1 0,1 1 0,0 0 0,0-1 0,0 1-1,0-1 1,0 0 0,0 1 0,1-1 0,-1 0 0,0 1-1,1-1 1,-1 0 0,1 0 0,0 1 0,0-1 0,0 0-1,-1 0 1,2 0 0,-1 0 0,0-2 0,9-1-9886,-6 5 7437,10-3-8413</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393"/>
    </inkml:context>
    <inkml:brush xml:id="br0">
      <inkml:brushProperty name="width" value="0.025" units="cm"/>
      <inkml:brushProperty name="height" value="0.025" units="cm"/>
    </inkml:brush>
  </inkml:definitions>
  <inkml:trace contextRef="#ctx0" brushRef="#br0">205 1 16816,'0'0'12492,"-44"53"-12268,16-20-128,-2 0-64,2 1 0,1-4-32,7-3-256,5-7-609,6-6-833,5-6-1441</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719"/>
    </inkml:context>
    <inkml:brush xml:id="br0">
      <inkml:brushProperty name="width" value="0.025" units="cm"/>
      <inkml:brushProperty name="height" value="0.025" units="cm"/>
    </inkml:brush>
  </inkml:definitions>
  <inkml:trace contextRef="#ctx0" brushRef="#br0">139 21 16143,'0'0'3011,"-12"0"96,4 0-2662,0 0 0,0 0 0,0 1 0,0 0 0,0 1 1,1 0-1,-11 3 0,15-3-340,0-1 1,0 1 0,0 0-1,0 0 1,0 0-1,0 0 1,0 0 0,1 1-1,-1-1 1,1 1-1,-1 0 1,1 0 0,0 0-1,0 0 1,1 0-1,-1 0 1,1 0 0,-1 0-1,1 1 1,0-1 0,0 1-1,-1 6 1,2-8-79,-1 0-1,1 1 1,-1-1 0,1 0 0,0 1 0,0-1 0,0 0 0,0 1-1,0-1 1,1 1 0,-1-1 0,1 0 0,-1 1 0,1-1 0,0 0 0,0 0-1,0 0 1,0 0 0,0 1 0,1-1 0,-1-1 0,0 1 0,1 0-1,0 0 1,-1-1 0,1 1 0,0 0 0,0-1 0,0 0 0,0 1-1,0-1 1,0 0 0,3 1 0,5 0 147,1 1 1,0-1-1,-1-1 1,1 0-1,0-1 1,12-1-1,-21 1-125,7 0 60,-1-1 0,0 0 0,0 0 0,1-1 0,-1 0-1,-1-1 1,1 0 0,0 0 0,-1 0 0,1-1 0,10-8 0,-13 9-60,-1 0-1,0 0 1,-1 0 0,1-1 0,-1 0 0,1 1 0,-1-1 0,0-1 0,-1 1-1,1 0 1,-1-1 0,1 1 0,-1-1 0,-1 0 0,1 1 0,-1-1 0,0 0-1,0 0 1,0 0 0,0-6 0,-1 9-58,0 1 0,0-1 1,0 0-1,-1 0 0,1 1 0,0-1 0,-1 0 1,1 0-1,-1 1 0,0-1 0,0 1 0,1-1 1,-1 1-1,0-1 0,0 1 0,0-1 0,0 1 1,-1 0-1,1-1 0,0 1 0,-1 0 0,1 0 1,-2-1-1,-1 0-41,1 1 1,-1-1-1,1 1 0,-1 0 1,0 0-1,0 0 1,1 1-1,-1-1 0,0 1 1,-6 0-1,3 1-80,0-1-1,-1 1 1,1 0-1,0 1 1,0 0 0,0 0-1,0 0 1,0 1-1,1 0 1,-1 0-1,-8 6 1,-24 34-3965,35-36 2644,0 0 0,0 0 0,0 0-1,1 1 1,-3 7 0,2 4-4309</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4.077"/>
    </inkml:context>
    <inkml:brush xml:id="br0">
      <inkml:brushProperty name="width" value="0.025" units="cm"/>
      <inkml:brushProperty name="height" value="0.025" units="cm"/>
    </inkml:brush>
  </inkml:definitions>
  <inkml:trace contextRef="#ctx0" brushRef="#br0">54 7 13805,'0'0'11841,"-4"8"-10683,-5 13-632,-22 52 981,29-67-1426,0 0 1,0-1-1,1 1 1,0 0-1,0 0 1,1-1-1,0 1 1,0 0-1,0 0 1,1 0-1,1 9 1,-1-13-33,0-1 0,1 1 0,-1 0 0,1 0 0,-1-1-1,1 1 1,-1-1 0,1 1 0,0-1 0,0 1 0,0-1 0,0 0 0,0 0 0,0 0 0,0 0 0,0-1 0,0 1 0,0 0 0,0-1 0,1 0 0,-1 1-1,0-1 1,0 0 0,1 0 0,-1 0 0,0 0 0,3-1 0,3 0 142,-1 1-1,1-1 0,-1-1 1,0 0-1,1 0 0,-1 0 1,9-5-1,-8 3-182,0-2 1,0 1-1,0-1 0,-1 0 0,0-1 0,0 1 0,0-1 1,7-12-1,-11 14-9,0 1 0,0-1 0,0 0 0,-1 0 0,0 0 0,0 0 0,0-1 0,0 1 0,-1-1 1,0 1-1,0-1 0,-1 1 0,0-1 0,0 1 0,-1-12 0,0 15-96,1 0 1,-1 0-1,0 1 1,0-1-1,0 0 0,0 0 1,0 0-1,-1 0 1,1 1-1,0-1 0,-1 1 1,0-1-1,1 1 1,-1 0-1,0-1 1,1 1-1,-1 0 0,0 0 1,0 0-1,0 0 1,0 1-1,0-1 0,0 0 1,0 1-1,0 0 1,0-1-1,-1 1 0,1 0 1,0 0-1,0 0 1,-3 1-1,0-1-535,0 0 0,0 0 0,0 1 0,0 0 0,0 0 0,0 0 0,0 1 0,0 0 0,1 0 0,-1 0 0,0 0 0,-4 4 0</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180"/>
    </inkml:context>
    <inkml:brush xml:id="br0">
      <inkml:brushProperty name="width" value="0.025" units="cm"/>
      <inkml:brushProperty name="height" value="0.025" units="cm"/>
    </inkml:brush>
  </inkml:definitions>
  <inkml:trace contextRef="#ctx0" brushRef="#br0">38 16 18898,'-3'-15'4597,"-4"21"-2152,-5 26-1795,5 10-652,3 0-1,1 0 0,4 68 1,1-55 2025,-7 64 0,7-136-1909,4-44 393,2 0 0,3 0-1,27-84 1,-38 144-512,1-1 0,-1 0-1,1 1 1,-1-1 0,1 0 0,0 1 0,0-1 0,0 1-1,0-1 1,0 1 0,0-1 0,0 1 0,0 0 0,0 0-1,1-1 1,-1 1 0,0 0 0,1 0 0,-1 0 0,1 0-1,-1 1 1,1-1 0,0 0 0,-1 1 0,1-1 0,0 1-1,-1-1 1,1 1 0,0 0 0,0 0 0,-1 0 0,1 0-1,0 0 1,0 0 0,-1 0 0,1 0 0,0 1-1,-1-1 1,1 1 0,0-1 0,-1 1 0,1 0 0,0 0-1,-1 0 1,1 0 0,-1 0 0,3 2 0,-2-2-2,0 1 0,0 0 0,0-1 0,-1 1 0,1 0 0,0 0 0,-1 1-1,1-1 1,-1 0 0,0 0 0,0 1 0,0-1 0,0 0 0,0 1 0,0-1 0,-1 1 0,1 0 0,-1-1 0,1 1 0,-1-1 0,0 1 0,0 0 0,-1-1 0,1 1 0,0-1 0,-1 1 0,1-1 0,-1 1 0,0-1 0,0 1 0,0-1 0,-2 3 0,-2 2 79,-1-1 1,0 1 0,-1-1-1,1-1 1,-1 0-1,0 1 1,-9 3 0,8-4-657,0 0 1,0 1-1,1 0 1,0 0-1,-8 9 0</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554"/>
    </inkml:context>
    <inkml:brush xml:id="br0">
      <inkml:brushProperty name="width" value="0.025" units="cm"/>
      <inkml:brushProperty name="height" value="0.025" units="cm"/>
    </inkml:brush>
  </inkml:definitions>
  <inkml:trace contextRef="#ctx0" brushRef="#br0">12 1 17553,'0'0'13292,"-11"58"-13228,11-51-128,8-4-1665,10-3-1410,2-3-1282,1-12-1504,-1-4-4613</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592"/>
    </inkml:context>
    <inkml:brush xml:id="br0">
      <inkml:brushProperty name="width" value="0.025" units="cm"/>
      <inkml:brushProperty name="height" value="0.025" units="cm"/>
    </inkml:brush>
  </inkml:definitions>
  <inkml:trace contextRef="#ctx0" brushRef="#br0">145 0 15118,'0'0'7223,"-6"11"-5264,-16 38-441,-60 149 3021,73-173-4380,2 1 0,1 0 0,1 1 0,2-1 0,0 1 0,2 33 0,1-57-257,0 0 0,0 0 0,1-1 0,-1 1 0,1 0 0,0 0 1,-1-1-1,1 1 0,1 0 0,-1-1 0,0 1 0,1-1 0,-1 1 0,1-1 1,-1 0-1,1 1 0,0-1 0,0 0 0,0 0 0,1-1 0,-1 1 0,0 0 1,1-1-1,-1 1 0,1-1 0,-1 0 0,1 0 0,3 1 0,-3-1-491,0-1 0,0 1 0,0-1 0,0 0 0,0 0 0,0-1 0,0 1 0,1 0 0,-2-1-1,1 0 1,0 0 0,0 0 0,0 0 0,0 0 0,0 0 0,-1-1 0,5-2 0,18-17-7670</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909"/>
    </inkml:context>
    <inkml:brush xml:id="br0">
      <inkml:brushProperty name="width" value="0.025" units="cm"/>
      <inkml:brushProperty name="height" value="0.025" units="cm"/>
    </inkml:brush>
  </inkml:definitions>
  <inkml:trace contextRef="#ctx0" brushRef="#br0">75 31 10250,'0'0'16143,"-7"6"-15908,7-6-235,-40 38 510,37-35-379,0 0 1,0 1-1,1-1 0,0 1 1,0 0-1,0-1 0,0 1 1,0 0-1,1 0 0,-1 0 1,1 0-1,0 0 0,0 8 1,1-12-110,0 1 1,0-1-1,1 0 1,-1 0-1,0 1 1,0-1-1,1 0 0,-1 0 1,0 1-1,0-1 1,1 0-1,-1 0 1,0 1-1,1-1 1,-1 0-1,0 0 1,1 0-1,-1 0 1,0 0-1,1 0 1,-1 0-1,1 0 0,-1 0 1,0 1-1,1-2 1,-1 1-1,0 0 1,1 0-1,-1 0 1,0 0-1,1 0 1,-1 0-1,1 0 1,-1 0-1,0 0 0,1-1 1,-1 1-1,17-6 758,-6-1-600,-1-1 0,0 0-1,0-1 1,0 0 0,-1-1 0,-1 1-1,0-2 1,0 1 0,-1-1 0,0 0-1,7-17 1,-31 103-180,14-60-1109,0 0-1,0 0 1,2 1 0,0 26-1,3-30-3630,8-7-1340</inkml:trace>
  <inkml:trace contextRef="#ctx0" brushRef="#br0" timeOffset="1">316 140 25560,'0'0'7207,"44"-7"-33856</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2.685"/>
    </inkml:context>
    <inkml:brush xml:id="br0">
      <inkml:brushProperty name="width" value="0.025" units="cm"/>
      <inkml:brushProperty name="height" value="0.025" units="cm"/>
    </inkml:brush>
  </inkml:definitions>
  <inkml:trace contextRef="#ctx0" brushRef="#br0">0 1 9321,'0'0'18001,"68"0"-17713,-21 0 0,7 1-127,0 2-97,-4 0-96,-8 2-929,-13 1-897,-17-1-1153,-12 2-801,-8-2-2433</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045"/>
    </inkml:context>
    <inkml:brush xml:id="br0">
      <inkml:brushProperty name="width" value="0.025" units="cm"/>
      <inkml:brushProperty name="height" value="0.025" units="cm"/>
    </inkml:brush>
  </inkml:definitions>
  <inkml:trace contextRef="#ctx0" brushRef="#br0">1 64 17168,'0'0'4324,"65"3"-993,-20-13-832,9-5-1186,3 1-832,3 1-385,-5 4-385,-6 4-1889,-8 5-2242,-14 0-2787</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386"/>
    </inkml:context>
    <inkml:brush xml:id="br0">
      <inkml:brushProperty name="width" value="0.025" units="cm"/>
      <inkml:brushProperty name="height" value="0.025" units="cm"/>
    </inkml:brush>
  </inkml:definitions>
  <inkml:trace contextRef="#ctx0" brushRef="#br0">13 0 19122,'0'0'7367,"1"56"-6374,-4-19-609,-2 1-223,1 1-161,3-5 64,1-3-64,0-7-705,1-6-865,8-4-928,3-5-1121,-1-5-2211</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731"/>
    </inkml:context>
    <inkml:brush xml:id="br0">
      <inkml:brushProperty name="width" value="0.025" units="cm"/>
      <inkml:brushProperty name="height" value="0.025" units="cm"/>
    </inkml:brush>
  </inkml:definitions>
  <inkml:trace contextRef="#ctx0" brushRef="#br0">121 64 12812,'0'0'4196,"-10"1"-1703,5-1-2347,0 0 1,1 1-1,-1 0 0,0-1 0,1 2 1,-1-1-1,1 0 0,-1 1 0,1 0 1,0 0-1,-1 0 0,1 1 0,0-1 0,1 1 1,-1 0-1,0 0 0,1 1 0,0-1 1,-1 1-1,1-1 0,1 1 0,-1 0 1,1 0-1,-1 0 0,1 1 0,0-1 1,1 0-1,-1 1 0,1-1 0,0 1 1,0 0-1,-1 4 0,2-5-53,-1-1 0,1 1 0,0-1-1,0 1 1,0-1 0,0 0 0,0 1 0,1-1 0,0 1 0,-1-1 0,1 0-1,1 1 1,-1-1 0,0 0 0,1 0 0,0 0 0,-1 0 0,5 5-1,-3-6-33,0 1-1,1 0 0,-1-1 0,1 0 1,-1 0-1,1 0 0,0 0 0,0-1 0,0 1 1,0-1-1,0 0 0,0 0 0,1-1 0,-1 1 1,4-1-1,1 0 65,-1 0 0,1 0 0,-1-1 0,1 0 0,-1-1 0,0 0 0,0 0 0,0-1 0,0 0 0,0-1 0,0 1 0,-1-1 0,1-1 0,-1 0 0,-1 0 0,1 0 0,6-7 0,-8 8-8,-1-1 0,0 1 0,0-1 0,0-1 0,0 1 0,-1 0 0,1-1 1,-2 0-1,1 0 0,-1 0 0,1 0 0,-2 0 0,1 0 0,-1 0 0,0-1 0,0 1 0,0-1 0,-1 1 0,0-1 0,-1 1 0,1 0 0,-1-1 0,-2-7 0,2 11-111,-1 0-1,1 0 0,0 0 1,-1 0-1,0 1 1,0-1-1,0 0 0,0 1 1,0-1-1,0 1 0,-1 0 1,1 0-1,-1 0 1,0 0-1,1 0 0,-1 0 1,0 1-1,0-1 0,0 1 1,0 0-1,0 0 1,-1 0-1,-4 0 0,6 0-176,-1 1 0,0-1 0,1 1-1,-1 0 1,0 0 0,1 0 0,-1 1-1,0-1 1,0 0 0,1 1 0,-1 0-1,1 0 1,-1 0 0,1 0 0,-1 0-1,1 0 1,-1 1 0,1-1 0,0 1-1,0-1 1,0 1 0,0 0-1,0 0 1,0 0 0,0 0 0,1 0-1,-1 0 1,-1 4 0,-11 39-8198,13-25 1730</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085"/>
    </inkml:context>
    <inkml:brush xml:id="br0">
      <inkml:brushProperty name="width" value="0.025" units="cm"/>
      <inkml:brushProperty name="height" value="0.025" units="cm"/>
    </inkml:brush>
  </inkml:definitions>
  <inkml:trace contextRef="#ctx0" brushRef="#br0">212 43 12011,'0'0'16197,"-1"8"-15514,-6 31-328,-5 31 0,12-70-349,0 1 1,1 0-1,-1 0 0,0 0 0,1 0 0,-1-1 0,1 1 0,-1 0 0,1 0 1,-1-1-1,1 1 0,-1-1 0,1 1 0,0 0 0,-1-1 0,1 1 1,0-1-1,0 1 0,-1-1 0,1 0 0,0 1 0,0-1 0,0 0 0,-1 1 1,1-1-1,0 0 0,0 0 0,0 0 0,0 0 0,0 0 0,0 0 0,0 0 1,39 0 85,-27 0-205,-1-1-78,-3 1 43,1 0 1,0 0-1,0 1 1,0 0-1,15 5 1,-23-6 139,-1 1 1,1-1-1,0 1 1,-1 0-1,1-1 1,-1 1-1,0 0 1,1 0-1,-1 0 1,0 0-1,1 0 1,-1 1 0,0-1-1,0 0 1,0 1-1,0-1 1,0 0-1,0 1 1,-1-1-1,1 1 1,0 0-1,-1-1 1,1 1-1,-1-1 1,1 1-1,-1 0 1,0-1-1,0 1 1,0 0-1,0-1 1,0 1 0,0 0-1,0-1 1,-1 1-1,1 0 1,0-1-1,-1 1 1,0 0-1,1-1 1,-2 3-1,-1 1 68,0-1 0,1 0-1,-1 1 1,-1-1 0,1-1 0,-1 1-1,1 0 1,-1-1 0,0 0 0,0 0-1,-1 0 1,1 0 0,-8 3 0,-65 27 654,71-31-637,-16 6-25,0 0 0,0-2 0,-1-1 0,1 0 0,-1-2 0,-42 1-1,64-4-259,-1 0 0,1 0-1,0 0 1,-1 0 0,1 0-1,-1-1 1,1 1 0,0 0-1,-1-1 1,1 1 0,0-1-1,0 0 1,-1 1 0,1-1-1,0 0 1,0 0 0,0 0-1,0 0 1,0 0 0,0 0-1,-1-1 1,1-1-738,0 1 1,-1-1-1,1 0 0,1 0 1,-1 1-1,0-1 0,1 0 1,0 0-1,-1-5 0,1-21-10697</inkml:trace>
  <inkml:trace contextRef="#ctx0" brushRef="#br0" timeOffset="1">208 44 13293,'0'0'6374,"67"-37"-4517,-43 32-960,3 3-801,-2 2-320,1 0-2627,6 0-3843</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412"/>
    </inkml:context>
    <inkml:brush xml:id="br0">
      <inkml:brushProperty name="width" value="0.025" units="cm"/>
      <inkml:brushProperty name="height" value="0.025" units="cm"/>
    </inkml:brush>
  </inkml:definitions>
  <inkml:trace contextRef="#ctx0" brushRef="#br0">171 0 15695,'0'0'3021,"-8"0"86,2 0-2797,0 0 0,1 0 0,-1 1 0,0-1 0,0 1 0,0 0 0,1 1-1,-1 0 1,1-1 0,-1 2 0,1-1 0,0 1 0,0-1 0,0 2 0,0-1 0,0 0-1,0 1 1,1 0 0,-4 4 0,2-1-187,0 1 0,1-1 0,0 1 0,0 0 0,1 1-1,0-1 1,1 1 0,-1-1 0,2 1 0,-1 0 0,1 0 0,-1 11-1,3-17-102,0 0-1,0 0 0,0 1 0,0-1 0,0 0 0,0 0 0,1 0 1,0 0-1,0 0 0,-1 0 0,2 0 0,-1-1 0,0 1 0,1 0 1,-1 0-1,1-1 0,0 1 0,-1-1 0,1 1 0,1-1 0,-1 0 0,0 0 1,0 0-1,1 0 0,-1 0 0,1-1 0,0 1 0,0-1 0,-1 1 1,1-1-1,0 0 0,0 0 0,0-1 0,0 1 0,0 0 0,0-1 0,0 0 1,7 0-1,-1 0-3,1 0 0,-1-1 0,1 0 0,0 0 0,-1-1 0,0 0 0,1-1 0,-1 0 0,0-1 0,0 0 0,-1 0 0,1-1 0,-1 0 0,11-9 0,-14 10 14,0 0 1,0 0 0,0-1-1,0 0 1,-1 0-1,0 0 1,0-1 0,-1 1-1,1-1 1,-1 0-1,0 0 1,-1 0-1,1-1 1,-1 1 0,-1 0-1,1-1 1,-1 0-1,0 1 1,-1-1-1,1 1 1,-2-14 0,1 18-18,-1 0-1,1 0 1,-1 0 0,0 0 0,0 0 0,1 0 0,-1 0 0,-1 0 0,1 0 0,0 0 0,0 1 0,-1-1 0,1 1 0,-1-1 0,1 1 0,-1-1 0,1 1 0,-1 0 0,-2-2 0,-1 1-8,0-1 1,0 1 0,0 0-1,0 1 1,0-1 0,-1 1-1,-9-1 1,7 1-305,0 1 0,0 0-1,0 0 1,0 1 0,-8 1 0,12-1-179,1 0-1,-1 0 1,0 0-1,1 0 1,0 1 0,-1-1-1,1 1 1,0 0-1,-1 0 1,-2 3 0,-12 22-10178,17-16-10</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788"/>
    </inkml:context>
    <inkml:brush xml:id="br0">
      <inkml:brushProperty name="width" value="0.025" units="cm"/>
      <inkml:brushProperty name="height" value="0.025" units="cm"/>
    </inkml:brush>
  </inkml:definitions>
  <inkml:trace contextRef="#ctx0" brushRef="#br0">163 2 15855,'0'0'11776,"-9"-1"-11060,5 1-693,0-1 1,-1 1-1,1 1 0,-1-1 1,1 0-1,-1 1 0,1 0 1,0 0-1,0 0 0,-1 1 1,1-1-1,0 1 0,0 0 1,0 0-1,1 1 0,-1-1 1,0 1-1,1 0 1,0-1-1,-1 2 0,1-1 1,0 0-1,-2 5 0,-38 47 769,41-53-727,1 1-1,-1 0 0,0 0 0,1 0 0,0 0 1,0 0-1,0 0 0,0 1 0,0-1 1,1 0-1,-1 0 0,1 1 0,0-1 1,0 0-1,0 1 0,0-1 0,1 0 1,1 6-1,0-7-37,0 1-1,0-2 1,0 1 0,0 0-1,1 0 1,-1-1 0,1 1-1,-1-1 1,1 0 0,-1 0 0,1 0-1,0 0 1,-1 0 0,1 0-1,0-1 1,0 1 0,0-1-1,-1 0 1,1 0 0,4 0-1,60-4-159,-59 3-128,1-2 0,-1 1 1,0-1-1,0 0 0,13-8 0,4-10-3601,-24 19 3209,0 1 0,0 0 0,-1 0 1,1-1-1,0 1 0,-1 0 0,1-1 0,-1 1 0,1-1 0,-1 1 0,0-1 0,0 1 1,0-1-1,0 1 0,0-1 0,0 1 0,0-3 0,-3-5-8710</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5.131"/>
    </inkml:context>
    <inkml:brush xml:id="br0">
      <inkml:brushProperty name="width" value="0.025" units="cm"/>
      <inkml:brushProperty name="height" value="0.025" units="cm"/>
    </inkml:brush>
  </inkml:definitions>
  <inkml:trace contextRef="#ctx0" brushRef="#br0">1 12 12300,'0'0'10858,"51"0"-9705,-18 0-448,2 0-225,0 0-160,-4-3-95,-5 2-129,-4 1-128,-11 0-1025,-5 0-1121</inkml:trace>
  <inkml:trace contextRef="#ctx0" brushRef="#br0" timeOffset="1">26 67 13901,'0'0'10634,"55"-15"-10538,-25 8 0,6-1-64,-3 2-672,0-2-1186,-2-2-1729,0-3-6887</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5.842"/>
    </inkml:context>
    <inkml:brush xml:id="br0">
      <inkml:brushProperty name="width" value="0.025" units="cm"/>
      <inkml:brushProperty name="height" value="0.025" units="cm"/>
    </inkml:brush>
  </inkml:definitions>
  <inkml:trace contextRef="#ctx0" brushRef="#br0">93 54 8520,'0'0'13586,"1"-8"-11493,7-35 838,-9 43-2793,-1-1 1,1 1 0,-1-1 0,1 1 0,-1 0-1,1 0 1,-1 0 0,0 0 0,1 0 0,-1 0-1,1 0 1,-1 1 0,1-1 0,-3 1 0,-1 2-125,1 0 0,-1 0 0,1 0 0,-1 1 0,1 0 0,0 0 0,0 0 0,1 0 0,-1 0 0,1 1 0,0 0 0,0-1 0,1 1-1,-4 10 1,2-7-107,1 0 0,1 0 0,-1 0 0,2 0 0,-1 1 0,1-1 0,0 1 0,1-1 0,0 10 0,1-16-13,-1 0 1,1 0-1,0 0 0,0 0 0,0 0 1,0-1-1,0 1 0,0 0 1,0-1-1,1 1 0,-1 0 0,1-1 1,-1 0-1,1 1 0,-1-1 1,1 0-1,0 0 0,0 0 0,-1 0 1,1 0-1,0 0 0,0-1 1,0 1-1,0-1 0,0 1 0,0-1 1,4 0-1,62 4-4536,-57-4 2971,28-1-5808,-26-3 2274</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951"/>
    </inkml:context>
    <inkml:brush xml:id="br0">
      <inkml:brushProperty name="width" value="0.025" units="cm"/>
      <inkml:brushProperty name="height" value="0.025" units="cm"/>
    </inkml:brush>
  </inkml:definitions>
  <inkml:trace contextRef="#ctx0" brushRef="#br0">63 39 17328,'0'0'8686,"-2"10"-7053,-4 31-405,6-39-1183,-1-1 0,1 1 0,0 0 0,0-1 0,1 1 0,-1 0 0,0-1 0,0 1 0,1 0 0,-1-1 0,1 1 0,-1 0 0,1-1 0,0 1 0,0-1 0,0 0 0,0 1 0,0-1 0,0 1 0,0-1 0,0 0 0,0 0-1,0 0 1,1 0 0,-1 0 0,1 0 0,-1 0 0,1 0 0,-1 0 0,1-1 0,-1 1 0,1-1 0,-1 1 0,1-1 0,0 0 0,-1 1 0,1-1 0,0 0 0,-1 0 0,1 0 0,0 0 0,-1 0 0,1-1 0,3 0 0,-1 1 46,1-1 0,0 1 0,-1-1 0,1 0 0,0-1 0,-1 1 0,0-1 0,1 0 1,-1 0-1,0 0 0,0 0 0,0-1 0,0 0 0,6-6 0,-8 7-77,0 0-1,0-1 1,0 1-1,-1-1 0,1 0 1,-1 1-1,0-1 1,0 0-1,0 0 1,0 0-1,0 0 1,-1 0-1,1 0 1,-1 0-1,0 0 0,0 0 1,0 0-1,0 0 1,0 0-1,-1 0 1,1 0-1,-1 0 1,-2-4-1,2 5-5,-1-1-1,0 1 1,0 0-1,0 0 0,-1 0 1,1 0-1,0 0 1,-1 0-1,1 1 1,-1-1-1,1 1 1,-1 0-1,0 0 0,0 0 1,0 0-1,1 0 1,-1 1-1,0-1 1,0 1-1,0 0 1,0 0-1,0 0 1,-5 0-1,3 1-7,0 0 0,-1 0 0,1 0 0,0 1 0,0-1 0,0 1 0,1 1 0,-1-1 0,0 0 0,1 1 0,-1 0 0,1 0 0,0 1 0,0-1 0,0 1 0,1 0 0,-1 0 0,1 0 0,0 0 0,-5 9 0,4-6 0,1-1 0,-1 1 0,1 1 0,1-1 0,-1 0 0,1 1 0,0-1 0,1 1 0,0-1 0,0 1 0,1 0 0,0 0 0,0-1 0,1 9 0,0-12-110,0-1 0,1 0 1,-1 1-1,1-1 0,-1 0 0,1 0 0,0 1 1,0-1-1,0-1 0,0 1 0,1 0 0,-1-1 0,1 1 1,0-1-1,0 0 0,0 1 0,0-1 0,0-1 1,0 1-1,0 0 0,1-1 0,-1 0 0,0 0 1,5 1-1,6 2-1789,0-1-1,1-1 1,0-1 0,23 0 0,13-1-16033</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6.228"/>
    </inkml:context>
    <inkml:brush xml:id="br0">
      <inkml:brushProperty name="width" value="0.025" units="cm"/>
      <inkml:brushProperty name="height" value="0.025" units="cm"/>
    </inkml:brush>
  </inkml:definitions>
  <inkml:trace contextRef="#ctx0" brushRef="#br0">1 21 7815,'0'0'13966,"59"-21"-13710,-26 21-96,5 0-96,-3 0-32,-3 0-1185,-6 0-2723,-8 0-3491</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6.573"/>
    </inkml:context>
    <inkml:brush xml:id="br0">
      <inkml:brushProperty name="width" value="0.025" units="cm"/>
      <inkml:brushProperty name="height" value="0.025" units="cm"/>
    </inkml:brush>
  </inkml:definitions>
  <inkml:trace contextRef="#ctx0" brushRef="#br0">1 26 14253,'0'0'3043,"53"-9"-1922,-17 2-32,6 1-736,0 2-321,3 4-192,-8 0-2147,-7 0-3458</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1:34.923"/>
    </inkml:context>
    <inkml:brush xml:id="br0">
      <inkml:brushProperty name="width" value="0.025" units="cm"/>
      <inkml:brushProperty name="height" value="0.025" units="cm"/>
    </inkml:brush>
  </inkml:definitions>
  <inkml:trace contextRef="#ctx0" brushRef="#br0">1768 69 14382,'-8'0'-150,"-1"0"301,0-1 0,0 1 0,1-1 0,-1-1 1,0 0-1,0 0 0,1-1 0,0 0 0,-11-5 0,-1 0-32,-1 0 0,1 1 0,-1 0 0,-1 2-1,1 1 1,-39-3 0,-137 7 950,113 2-904,-438 1 209,502-3-355,-1 1 0,1 1 0,0 1 0,0 0 0,1 2 0,-1 0 1,1 1-1,0 2 0,0-1 0,1 2 0,0 1 0,1 0 1,0 1-1,0 1 0,1 0 0,-17 19 0,31-30-20,-34 38 10,-2-1 1,-1-2 0,-55 38 0,81-66-7,1 1 1,1 0 0,-1 1 0,1 0 0,1 1 0,-13 16 0,17-19-4,1 0 0,1 1 0,0-1 0,0 1 0,0 0 0,1 0-1,1 0 1,-1 0 0,1 0 0,1 1 0,-1 11 0,1-7-3,1 0-1,1 1 1,0-1-1,1 0 0,0 0 1,1 0-1,1 0 1,0-1-1,1 1 1,0-1-1,1 0 1,0 0-1,1-1 0,1 0 1,0 0-1,1-1 1,10 11-1,-12-13 26,26 31-144,2-1 1,47 41 0,-68-69 85,0 0 1,1-1 0,0-1-1,0 0 1,1-1 0,0-1-1,0-1 1,1 0 0,0-1-1,24 5 1,28-3 76,1-2 1,80-5-1,-58-1-26,13-3 17,167-26 0,102-42-35,-219 39-16,587-138 9,-696 162 13,-34 8-1,-1 0-1,0-1 1,1-1 0,-1 0-1,0 0 1,-1-1 0,1 0-1,-1-1 1,0 0-1,16-11 1,-24 13 14,0 1 0,0 0-1,0-1 1,-1 1 0,1-1 0,-1 1-1,1-1 1,-1 0 0,0 0 0,0 0-1,-1 0 1,1 1 0,0-1 0,-1 0-1,0 0 1,0 0 0,0 0 0,0 0 0,0 0-1,0 0 1,-1 0 0,0 0 0,1 0-1,-1 0 1,0 0 0,0 0 0,-2-2-1,-1-3 65,-1 0 0,1 0-1,-1 0 1,-1 1 0,1 0-1,-1 0 1,-12-10-1,-6-2 54,-1 1-1,-1 2 0,0 0 1,-1 2-1,0 1 0,-44-14 1,-185-44 464,172 51-300,-526-146 279,563 154-1456,-1 3 0,0 1 0,0 2 1,-1 3-1,-49 3 0,-4 6-4138</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8.667"/>
    </inkml:context>
    <inkml:brush xml:id="br0">
      <inkml:brushProperty name="width" value="0.025" units="cm"/>
      <inkml:brushProperty name="height" value="0.025" units="cm"/>
    </inkml:brush>
  </inkml:definitions>
  <inkml:trace contextRef="#ctx0" brushRef="#br0">193 172 10890,'0'0'3737,"-4"-10"134,2 3-3144,-1 0 0,0 0 0,0 1 0,0-1 0,-1 1 1,0 0-1,-5-6 0,8 11-604,-1-1 0,1 1-1,-1-1 1,1 1 0,-1 0 0,0 0 0,0-1-1,1 1 1,-1 1 0,0-1 0,0 0 0,0 0 0,0 1-1,0-1 1,0 1 0,0 0 0,0-1 0,-1 1-1,1 0 1,0 0 0,0 0 0,0 1 0,0-1 0,0 0-1,0 1 1,0-1 0,0 1 0,0 0 0,0 0 0,0 0-1,0 0 1,0 0 0,1 0 0,-1 0 0,0 1-1,-1 1 1,-5 4-5,0 2 1,0-1-1,1 1 0,0 0 0,1 0 0,0 0 0,0 1 0,1 0 0,0 0 0,1 1 1,0-1-1,1 1 0,0 0 0,1 0 0,-2 13 0,4-22-106,0-1-1,-1 0 1,1 0-1,0 0 1,0 0-1,0 1 1,0-1-1,1 0 1,-1 0-1,0 0 1,0 0-1,1 0 0,-1 0 1,0 1-1,1-1 1,-1 0-1,1 0 1,0 0-1,-1 0 1,1 0-1,0-1 1,-1 1-1,1 0 1,0 0-1,0 0 1,0-1-1,0 1 1,0 0-1,1 0 1,0 0 10,1-1 0,-1 0 0,1 1 0,0-1 0,-1 0 0,1 0 0,-1 0 0,1-1 0,-1 1 1,1-1-1,-1 1 0,5-2 0,4-3 46,0 1 0,0-2 0,0 1 0,17-13 0,-14 7-41,0 0 1,0-1 0,-1-1-1,-1 0 1,0-1 0,-1 0 0,0 0-1,-2-1 1,1-1 0,-2 0-1,0 0 1,-1 0 0,0-1-1,-2 0 1,5-21 0,-12 30 85,-6 18-124,-8 20 5,7-8 49,1 0 0,2 1 1,0 0-1,1 0 0,1 0 1,1 1-1,1-1 0,2 25 1,0-44-41,0-1 0,1 1 0,-1 0 0,1-1 0,0 1 0,0 0 0,0-1-1,1 1 1,-1-1 0,1 0 0,0 1 0,-1-1 0,2 0 0,-1 0 0,0 0 0,1 0 0,-1-1 0,1 1 0,0-1 0,0 1 0,0-1 0,0 0 0,0 0 0,0-1 0,0 1 0,1 0 0,-1-1 0,1 0 0,-1 0 0,1 0 0,0 0 0,5 0 0,-2-1-2,0 1 1,1-1-1,-1-1 0,1 0 0,-1 0 0,0 0 0,0-1 1,0 0-1,0 0 0,0-1 0,0 0 0,0 0 1,-1 0-1,1-1 0,10-8 0,-3-2-1,0 0 0,-1 0 0,0-1 0,-2-1 0,1 0 0,-2 0 0,0-1 0,-1-1 0,-1 0 0,-1 0 0,8-27 0,-30 133 0,13-80 0,0 1 0,1-1 0,1 1 0,-1-1 0,1 1 0,1 0 0,2 15 0,-2-21 0,0-1 0,0 0 0,0 0 0,0 1 0,0-1 0,1 0 0,-1 0 0,1 0 0,-1 0 0,1 0 0,0-1 0,0 1 0,0 0 0,0-1 0,0 0 0,0 1 0,0-1 0,0 0 0,1 0 0,-1 0 0,0 0 0,1 0 0,-1-1 0,1 1 0,-1-1 0,1 0 0,-1 0 0,1 1 0,-1-2 0,5 1 0,0-1 0,1 0 0,-1-1 0,1 0 0,-1 0 0,0 0 0,0-1 0,0 0 0,0-1 0,0 1 0,-1-1 0,1-1 0,-1 1 0,0-1 0,-1 0 0,1 0 0,-1-1 0,0 1 0,7-12 0,-5 8 0,0 0 0,-1-1 0,-1 0 0,0 0 0,0 0 0,-1-1 0,0 0 0,0 0 0,-2 0 0,1 0 0,1-22 0,-4 33 0,0-1 0,0 1 0,0-1 0,0 1 0,0 0 0,0-1 0,0 1 0,0-1 0,0 1 0,0-1 0,0 1 0,0-1 0,0 1 0,0 0 0,-1-1 0,1 1 0,0-1 0,0 1 0,-1 0 0,1-1 0,0 1 0,0 0 0,-1-1 0,1 1 0,0 0 0,-1-1 0,1 1 0,-1 0 0,1 0 0,0-1 0,-1 1 0,1 0 0,-1 0 0,1 0 0,0 0 0,-1-1 0,1 1 0,-1 0 0,1 0 0,-1 0 0,1 0 0,-1 0 0,1 0 0,0 0 0,-1 0 0,1 1 0,-1-1 0,1 0 0,-1 0 0,1 0 0,-1 0 0,1 0 0,0 1 0,-1-1 0,1 0 0,0 0 0,-1 1 0,1-1 0,0 0 0,-1 1 0,1-1 0,0 0 0,-1 1 0,1 0 0,-24 24 0,16-8 0,1 0 0,0 0 0,-7 35 0,12-42 0,0 0 0,0 0 0,2 1 0,-1-1 0,1 0 0,1 0 0,-1 1 0,5 17 0,-4-27-164,-1 1-1,1-1 1,0 1-1,0-1 1,0 1-1,-1-1 1,1 1-1,0-1 1,1 0-1,-1 0 1,0 0-1,0 1 1,1-1-1,-1 0 1,2 1-1,-1-2-201,-1 1 0,0 0 0,1-1 0,-1 1 0,0-1 0,1 0-1,-1 1 1,1-1 0,-1 0 0,0 0 0,1 0 0,-1 0 0,1 0 0,-1 0 0,1 0 0,-1 0-1,0-1 1,3 0 0,13-10-9969</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012"/>
    </inkml:context>
    <inkml:brush xml:id="br0">
      <inkml:brushProperty name="width" value="0.025" units="cm"/>
      <inkml:brushProperty name="height" value="0.025" units="cm"/>
    </inkml:brush>
  </inkml:definitions>
  <inkml:trace contextRef="#ctx0" brushRef="#br0">6 0 17232,'0'0'6951,"-6"61"-6887,34-38-1057,1-4-2787,4-5-2914</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389"/>
    </inkml:context>
    <inkml:brush xml:id="br0">
      <inkml:brushProperty name="width" value="0.025" units="cm"/>
      <inkml:brushProperty name="height" value="0.025" units="cm"/>
    </inkml:brush>
  </inkml:definitions>
  <inkml:trace contextRef="#ctx0" brushRef="#br0">88 0 10346,'0'0'14974,"-10"7"-13602,4-3-1317,-37 29 1104,41-31-1073,-1 0 0,1 1 0,-1-1 0,1 1 0,0 0-1,0 0 1,0 0 0,1 0 0,-1 0 0,1 0 0,-1 0 0,1 0 0,0 1 0,0-1 0,1 0 0,-1 4-1,1-6-83,0 0 0,1 0 0,-1 0 0,0 0 0,1-1 0,-1 1-1,1 0 1,-1 0 0,1 0 0,-1-1 0,1 1 0,-1 0 0,1-1-1,0 1 1,-1-1 0,1 1 0,0-1 0,0 1 0,0-1 0,-1 1-1,1-1 1,0 0 0,0 1 0,0-1 0,0 0 0,0 0 0,1 1-1,32 4-160,-24-4-27,19 3-604,60 11-2489,-81-13 3114,0 0 1,0 1-1,-1-1 0,1 2 0,-1-1 0,0 1 1,0 0-1,11 9 0,-16-11 229,-1-1 0,1 0 0,-1 1 0,1-1 0,-1 1 0,0-1 0,1 1 0,-1-1 0,0 1 0,0 0 0,0 0 0,-1 0 0,1-1 0,0 1 0,-1 0 0,1 0 0,-1 0 0,1 0 0,-1 0 0,0 0 0,0 0 0,0 4 0,-1-3 147,0-1 1,0 1 0,0-1-1,0 1 1,-1-1 0,1 1-1,-1-1 1,0 0 0,1 0 0,-1 0-1,0 0 1,0 0 0,0 0-1,-4 2 1,-3 2 445,-1 0 0,1-1 0,-2 0 0,1 0 0,0-1 0,-22 5 0,28-8-807,0 0 0,0 0-1,0-1 1,0 1 0,0-1 0,0 0 0,0 0 0,0 0-1,0 0 1,0-1 0,0 0 0,0 0 0,0 0-1,-4-2 1,6 2-91,1-1 0,-1 0-1,0 1 1,1-1 0,0 0-1,-1 0 1,1 0 0,0-1 0,0 1-1,0 0 1,0 0 0,0 0-1,1-1 1,-1 1 0,1 0-1,0-1 1,-1 1 0,1-1 0,0 1-1,0 0 1,1-1 0,-1 1-1,0-1 1,2-3 0,4-23-8642</inkml:trace>
  <inkml:trace contextRef="#ctx0" brushRef="#br0" timeOffset="1">361 118 11499,'0'0'4415,"10"0"37,1 0-3411,0-1 0,-1-1-1,1 0 1,-1-1 0,1 0 0,14-6-1,-21 8-843,-1-1 0,1 1 0,0-1-1,-1 0 1,0 0 0,1 0 0,-1 0-1,0-1 1,0 1 0,0-1 0,-1 0-1,1 0 1,-1 0 0,1 0 0,-1 0-1,0-1 1,0 1 0,0 0 0,-1-1-1,1 0 1,-1 1 0,0-1 0,0 0-1,0 0 1,0-4 0,-2 7-197,1 0 0,-1 0 0,0 0 0,1 0 0,-1 0 0,0 0 0,0 0 0,0 0 0,0 1 0,1-1 0,-1 0 0,0 1 0,-1-1 0,1 1 0,0-1 0,0 1 0,0-1 0,0 1 0,0 0 0,0-1 0,0 1 0,-1 0 0,1 0 0,0 0 0,0 0 0,0 0 0,-1 0 0,1 0 0,-2 1 0,-41 4 0,38-3 0,-1 1 0,0 0 0,1 1 0,-1-1 0,1 1 0,0 1 0,0-1 0,1 1 0,-1 0 0,1 0 0,0 1 0,0-1 0,1 1 0,0 0 0,-5 10 0,7-13 0,0 0 0,0 0 0,1 1 0,0-1 0,-1 0 0,1 0 0,1 1 0,-1-1 0,0 1 0,1-1 0,0 1 0,-1-1 0,1 1 0,1-1 0,-1 0 0,0 1 0,1-1 0,0 1 0,0-1 0,0 0 0,0 1 0,0-1 0,1 0 0,0 0 0,-1 0 0,1 0 0,0 0 0,0 0 0,1-1 0,-1 1 0,0-1 0,1 1 0,0-1 0,4 3 0,2 0-90,0 0 0,0-1 0,1 0 0,0 0 0,-1-1 0,1 0 0,1-1-1,16 2 1,-12-3-1008,-1 0 0,30-3 0,13-8-7641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951"/>
    </inkml:context>
    <inkml:brush xml:id="br0">
      <inkml:brushProperty name="width" value="0.025" units="cm"/>
      <inkml:brushProperty name="height" value="0.025" units="cm"/>
    </inkml:brush>
  </inkml:definitions>
  <inkml:trace contextRef="#ctx0" brushRef="#br0">26 1 20083,'0'0'1666,"-11"53"416,6-15 512,0 6-1793,2 0-321,1 1-256,2-7-160,0-4-31,0-9 31,2-7-64,9-9-961,-5-9-1794,0 0-1473,-6-20-2306</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293"/>
    </inkml:context>
    <inkml:brush xml:id="br0">
      <inkml:brushProperty name="width" value="0.025" units="cm"/>
      <inkml:brushProperty name="height" value="0.025" units="cm"/>
    </inkml:brush>
  </inkml:definitions>
  <inkml:trace contextRef="#ctx0" brushRef="#br0">0 77 11723,'0'0'15054,"64"-46"-13004,-31 38-672,6 1-385,4 3-353,6 0-480,-1 1-128,-4 0 0,-5 2-608,-11 1-1026,-10 0-1409,-12 0-800,-24 6-7912</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650"/>
    </inkml:context>
    <inkml:brush xml:id="br0">
      <inkml:brushProperty name="width" value="0.025" units="cm"/>
      <inkml:brushProperty name="height" value="0.025" units="cm"/>
    </inkml:brush>
  </inkml:definitions>
  <inkml:trace contextRef="#ctx0" brushRef="#br0">0 51 17392,'0'0'10795,"75"17"-9194,-24-31-800,9-3-513,-2 1-256,-6 5-192,-9 4-1441,-14 5-2627,-14 2-513</inkml:trace>
  <inkml:trace contextRef="#ctx0" brushRef="#br0" timeOffset="1">55 228 13677,'0'0'7879,"-37"62"-5252,37-56-1250,22-6-384,10 0-64,6-11-192,7-4-321,-2-2-288,-2 3-64,-3 2-128,-5 6-961,-3 2-1313,-2 1-1025,3 2-1474,-6-4-1345,5-5-63</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7:59.249"/>
    </inkml:context>
    <inkml:brush xml:id="br0">
      <inkml:brushProperty name="width" value="0.025" units="cm"/>
      <inkml:brushProperty name="height" value="0.025" units="cm"/>
    </inkml:brush>
  </inkml:definitions>
  <inkml:trace contextRef="#ctx0" brushRef="#br0">227 0 19122,'0'0'2183,"-7"10"-26,5-7-2003,-3 3 222,0 0-1,1 0 1,-1 0-1,2 1 1,-1 0-1,1 0 1,0 0-1,0 0 1,1 0 0,0 0-1,-1 10 1,0 4-153,-1 0-1,-1-1 1,0 1 0,-2-1 0,0 0 0,-12 21 0,-8 9-191,-35 46 1,58-90-3,4-5-31,-6 6-4,2 0 0,-1 1-1,1-1 1,0 1 0,-4 14 0,8-21-4,-1 0 1,1 0-1,0 0 1,0 1-1,0-1 1,0 0-1,0 0 1,0 1-1,0-1 1,0 0-1,0 0 1,1 0-1,-1 1 1,0-1-1,1 0 1,-1 0-1,1 0 1,-1 0-1,2 1 1,-1 0-15,1-1-1,-1 0 1,1 0 0,0 0-1,-1 0 1,1 0 0,0 0-1,-1 0 1,1-1 0,0 1 0,0-1-1,0 1 1,0-1 0,0 0-1,-1 0 1,4 0 0,12 1 13,0-2 0,-1 0 0,1-1 0,0 0 0,-1-2 0,30-9 0,92-46 117,-92 37-123,226-106-1500,-93 41-5584,-84 39-2467</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995"/>
    </inkml:context>
    <inkml:brush xml:id="br0">
      <inkml:brushProperty name="width" value="0.025" units="cm"/>
      <inkml:brushProperty name="height" value="0.025" units="cm"/>
    </inkml:brush>
  </inkml:definitions>
  <inkml:trace contextRef="#ctx0" brushRef="#br0">68 328 5061,'0'0'19533,"-6"9"-18145,-3 8-866,0 1 0,1 1 0,0 0 0,2 0 0,0 0-1,2 1 1,0 0 0,1 0 0,1 0 0,0 0 0,2 0 0,4 37 0,-4-55-520,0 0-1,0-1 1,0 1-1,0 0 1,1-1 0,-1 1-1,1 0 1,-1-1-1,1 1 1,0-1 0,0 1-1,-1-1 1,1 1-1,0-1 1,0 0 0,1 1-1,-1-1 1,0 0-1,0 0 1,1 0-1,-1 0 1,0 0 0,1 0-1,-1 0 1,1 0-1,-1-1 1,1 1 0,-1 0-1,1-1 1,0 0-1,-1 1 1,1-1 0,0 0-1,-1 0 1,3 0-1,-1 0-15,0 0 0,0-1-1,0 0 1,0 0 0,-1 0-1,1 0 1,0 0 0,-1-1-1,1 1 1,-1-1 0,1 1-1,-1-1 1,0 0 0,0 0-1,0 0 1,0 0-1,0-1 1,0 1 0,2-5-1,12-38-3097,-11-28-7004,-5 15-673</inkml:trace>
  <inkml:trace contextRef="#ctx0" brushRef="#br0" timeOffset="0.5">58 0 18225,'0'0'11851,"-28"69"-11530,41-49-193,7 1-320,4-1-1794,3 1-1602,4 3-1280,0-1-2275</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1.537"/>
    </inkml:context>
    <inkml:brush xml:id="br0">
      <inkml:brushProperty name="width" value="0.025" units="cm"/>
      <inkml:brushProperty name="height" value="0.025" units="cm"/>
    </inkml:brush>
  </inkml:definitions>
  <inkml:trace contextRef="#ctx0" brushRef="#br0">170 36 8264,'0'0'8317,"-10"0"-5109,8-1-3124,-4 0 437,0 0-1,0 1 0,0-1 0,-1 1 0,1 0 0,0 1 0,0 0 1,0 0-1,0 0 0,0 0 0,0 1 0,0 0 0,0 1 0,0-1 1,1 1-1,-1 0 0,1 0 0,-9 8 0,11-8-416,-1 0 0,1 0-1,0 0 1,1 1 0,-1-1-1,0 1 1,1 0 0,0 0-1,0 0 1,0 0 0,1 0-1,-1 0 1,1 0 0,0 1-1,0-1 1,0 0 0,1 1-1,-1 5 1,2-4-39,0-1 0,1 0 0,-1 0 0,1 0 0,0-1 0,0 1 0,1 0 0,-1-1 1,1 1-1,0-1 0,0 0 0,0 0 0,1 0 0,0 0 0,4 3 0,37 35-74,-1 2-1,-3 1 1,53 75 0,-90-114 8,-1-1 1,1 1-1,-1-1 0,-1 1 1,1 0-1,-1 0 1,0 1-1,0-1 1,-1 0-1,0 1 1,0-1-1,-1 0 0,1 1 1,-1-1-1,-1 1 1,0 7-1,-1-10 3,1-1-1,0 1 1,-1-1 0,0 0-1,0 1 1,0-1-1,0 0 1,0-1-1,-1 1 1,1 0-1,-1-1 1,0 1 0,0-1-1,0 0 1,0 0-1,0 0 1,0 0-1,0 0 1,-1-1-1,1 1 1,-1-1 0,1 0-1,-1 0 1,1-1-1,-1 1 1,0-1-1,1 1 1,-1-1-1,-4-1 1,4 2-2,0-1 0,-1 0 0,1 0 0,0-1 0,0 1 0,0-1 0,0 0 0,0 0 0,0 0 0,0-1 0,0 1 0,1-1 0,-1 0 0,1 0 0,-1-1 0,1 1 0,-1 0 0,1-1 0,0 0 0,0 0 0,1 0 0,-1 0 0,1 0 0,-1-1 0,1 1 0,0-1 0,0 0 0,0 1 0,1-1 0,-1 0 0,1 0 0,0 0 0,0 0 0,1 0 0,-1 0 0,1-7 0,-2-7-44,1 1 0,1-1 0,1 0 0,0 0-1,2 1 1,0-1 0,0 1 0,2-1 0,0 1 0,1 0 0,11-20 0,11-15-235,2 1 0,40-51 0,7-11 97,-129 180 935,47-56-647,-1 0 0,1 0 1,-5 18-1,10-26-80,-1 0 0,0 0-1,1 0 1,0 0-1,-1 0 1,1 0-1,0 0 1,1 0 0,0 4-1,-1-6-20,0 0-1,1 0 1,-1 0-1,0 0 1,1 0 0,0 0-1,-1 0 1,1 0-1,-1-1 1,1 1-1,0 0 1,0 0-1,-1 0 1,1-1-1,0 1 1,0 0 0,0-1-1,0 1 1,0-1-1,0 1 1,0-1-1,0 1 1,0-1-1,2 1 1,9 1-5,0 0 0,1-1 0,-1-1 0,0 0 0,1 0 0,-1-1 0,0-1 0,0 0 0,21-6 0,7-5 0,58-29 0,-60 24 0,45-14 0,-82 31 0,0 1 0,0-1 0,0 1 0,0-1 0,0 1 0,0 0 0,0-1 0,0 1 0,0 0 0,0 0 0,0 0 0,0 0 0,0 0 0,1 0 0,-1 0 0,0 0 0,0 0 0,0 1 0,0-1 0,0 0 0,0 1 0,0-1 0,0 1 0,0-1 0,0 1 0,0-1 0,-1 1 0,1-1 0,0 1 0,0 0 0,0 0 0,-1 0 0,1-1 0,0 1 0,-1 0 0,1 0 0,-1 0 0,1 0 0,0 1 0,0 4 0,0-1 0,-1 1 0,0-1 0,1 1 0,-2 0 0,0 7 0,0 9 0,0-21 0,1 1 0,0-1 0,0 0 0,0 1 0,0-1 0,0 1 0,0-1 0,0 0 0,1 1 0,-1-1 0,0 0 0,1 1 0,-1-1 0,1 0 0,-1 1 0,1-1 0,0 0 0,0 0 0,-1 0 0,1 0 0,0 0 0,0 0 0,2 2 0,-1-3 0,0 0 0,0 1 0,0-1 0,0 0 0,0-1 0,0 1 0,0 0 0,0-1 0,0 1 0,0-1 0,0 0 0,0 1 0,-1-1 0,1 0 0,0 0 0,0 0 0,1-2 0,59-38-2853,24-30-6939,-73 59 8264,26-20-7841</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1.881"/>
    </inkml:context>
    <inkml:brush xml:id="br0">
      <inkml:brushProperty name="width" value="0.025" units="cm"/>
      <inkml:brushProperty name="height" value="0.025" units="cm"/>
    </inkml:brush>
  </inkml:definitions>
  <inkml:trace contextRef="#ctx0" brushRef="#br0">166 1 13773,'0'0'8029,"-10"2"-5317,-5 1-1694,0 1-1,0 1 1,-17 8 0,25-10-848,0 0 0,1 0 0,-1 1 0,1 0 0,0 0 0,1 1 0,-1 0 0,1 0 0,-1 0 0,-6 11 0,11-16-175,1 1-1,-1-1 0,1 1 0,-1-1 0,1 1 0,0-1 1,-1 1-1,1 0 0,0-1 0,0 1 0,-1 0 0,1-1 1,0 1-1,0 0 0,0-1 0,0 1 0,0 0 0,0-1 0,0 1 1,0 0-1,0 0 0,0-1 0,0 1 0,1 0 0,-1-1 1,0 1-1,0 0 0,1-1 0,-1 1 0,0-1 0,1 1 1,-1 0-1,1-1 0,-1 1 0,0-1 0,1 1 0,-1-1 0,1 0 1,0 1-1,-1-1 0,1 1 0,-1-1 0,1 0 0,0 1 1,-1-1-1,1 0 0,0 0 0,-1 0 0,1 1 0,0-1 1,-1 0-1,1 0 0,0 0 0,0 0 0,47 1-981,-37-2 528,41 0-1771,-34-1 2061,0 1-1,-1 0 0,1 2 1,0 0-1,0 1 0,-1 1 1,27 8-1,-43-11 215,0 0 0,0 0-1,-1 1 1,1-1 0,0 1 0,0-1 0,0 0-1,-1 1 1,1-1 0,0 1 0,-1 0 0,1-1-1,0 1 1,-1 0 0,1-1 0,-1 1 0,1 0 0,-1 0-1,1-1 1,-1 1 0,0 0 0,1 0 0,-1 0-1,0 0 1,0-1 0,1 1 0,-1 2-1,0-2 125,-1 1 0,1 0 0,-1-1 0,0 1 0,1-1 0,-1 1 0,0-1-1,0 1 1,0-1 0,0 1 0,0-1 0,0 0 0,-2 2 0,-48 34 3769,47-34-3829,-13 7-109,4 0 0,0-2 0,-1 1 0,0-2 0,0 0 0,-1-1 0,1 0 0,-1-1 0,-18 3 0,32-8-42,1 0 0,0 1 0,0-1 0,-1 0 0,1 0 0,0 0 1,0 0-1,0 0 0,-1 0 0,1-1 0,0 1 0,0 0 0,0 0 0,-1 0 0,1 0 0,0 0 0,0 0 0,0 0 0,-1 0 0,1 0 1,0 0-1,0-1 0,0 1 0,0 0 0,-1 0 0,1 0 0,0 0 0,0-1 0,0 1 0,0 0 0,0 0 0,0 0 0,-1-1 0,1 1 1,0 0-1,0 0 0,0 0 0,0-1 0,0 1 0,0 0 0,0 0 0,0 0 0,0-1 0,0 1 0,0 0 0,0 0 0,0-1 0,0 1 1,0 0-1,0 0 0,0 0 0,1-1 0,-1 1 0,0 0 0,0 0 0,0 0 0,0 0 0,0-1 0,1 1 0,8-14-5412,15-7-1545,8-3-2279</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2.317"/>
    </inkml:context>
    <inkml:brush xml:id="br0">
      <inkml:brushProperty name="width" value="0.025" units="cm"/>
      <inkml:brushProperty name="height" value="0.025" units="cm"/>
    </inkml:brush>
  </inkml:definitions>
  <inkml:trace contextRef="#ctx0" brushRef="#br0">147 375 17649,'0'0'11632,"-11"2"-10965,1 2-496,0 0 0,0 0 0,1 1 0,0 0-1,0 0 1,0 1 0,0 0 0,-8 9 0,13-13-120,1 1 0,-1 0 1,1 1-1,0-1 0,0 1 0,0-1 1,1 1-1,-1 0 0,1 0 0,0 0 1,0 0-1,0 0 0,0 0 0,1 1 1,0-1-1,0 1 0,0-1 0,0 1 1,1-1-1,-1 1 0,1 0 0,1-1 1,-1 1-1,2 7 0,-1-10-51,0 0 0,1 0 0,-1 0 0,1 0 0,0 0 0,-1-1 0,1 1 0,0-1 0,0 1 0,0-1 0,0 0 0,0 0 0,0 1 0,1-2 0,-1 1 0,0 0 0,0 0 0,1-1 0,-1 1 0,1-1 0,-1 0 0,0 1 0,1-1 0,3-1 0,4 2 0,0-2 0,1 1 0,-1-1 0,17-4 0,-13 0 0,1-1 0,-2 0 0,1-1 0,-1-1 0,0 0 0,0-1 0,-1 0 0,0-1 0,-1 0 0,14-16 0,-3 2 0,-2-1 0,0-2 0,29-52 0,-39 60 0,0-1 0,-1 0 0,-2 0 0,0-1 0,-1 0 0,0-1 0,-2 1 0,-1-1 0,1-26 0,-4 46 0,0-1 0,0 1 0,0-1 0,0 1 0,0-1 0,0 1 0,-1-1 0,1 1 0,-1 0 0,0-1 0,1 1 0,-1-1 0,0 1 0,-1 0 0,1 0 0,0 0 0,-1 0 0,1 0 0,-1 0 0,1 0 0,-1 0 0,0 0 0,0 1 0,0-1 0,0 1 0,0-1 0,0 1 0,0 0 0,-1 0 0,1 0 0,0 0 0,-1 0 0,1 1 0,-1-1 0,1 1 0,-1-1 0,1 1 0,-1 0 0,1 0 0,-1 0 0,1 0 0,-1 0 0,1 1 0,-1-1 0,-3 2 0,-4 1 0,1 0 0,-1 1 0,1 0 0,0 0 0,0 1 0,0 0 0,1 1 0,0 0 0,-13 12 0,10-8 0,0 1 0,1 0 0,0 0 0,1 1 0,-16 25 0,24-35 0,0 0 0,0-1 0,0 1 0,1 0 0,-1-1 0,0 1 0,1 0 0,-1 0 0,1 0 0,-1 0 0,1-1 0,0 1 0,0 0 0,0 0 0,0 0 0,0 0 0,1 0 0,-1 0 0,0 0 0,1-1 0,-1 1 0,1 0 0,0 0 0,0-1 0,0 1 0,-1 0 0,2-1 0,-1 1 0,0-1 0,0 1 0,0-1 0,1 0 0,2 3 0,4 1 0,0 0 0,1-1 0,0 0 0,0 0 0,16 4 0,16 7 0,-34-12 0,0 0 0,-1 1 0,1 0 0,-1 0 0,1 1 0,-1-1 0,-1 1 0,1 1 0,-1-1 0,0 1 0,0 0 0,0 0 0,-1 0 0,0 1 0,0 0 0,-1-1 0,0 1 0,0 1 0,0-1 0,-1 0 0,0 1 0,-1-1 0,0 1 0,0-1 0,0 1 0,-1 0 0,0-1 0,-1 1 0,1-1 0,-1 1 0,-1 0 0,-4 13 0,1-8-161,-5 10-1506,7-4-3365</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3.848"/>
    </inkml:context>
    <inkml:brush xml:id="br0">
      <inkml:brushProperty name="width" value="0.025" units="cm"/>
      <inkml:brushProperty name="height" value="0.025" units="cm"/>
    </inkml:brush>
  </inkml:definitions>
  <inkml:trace contextRef="#ctx0" brushRef="#br0">251 438 15503,'0'0'6956,"-2"-9"-4266,2 7-2618,0 0 1,-1-1-1,1 1 0,-1 0 0,0 0 0,0-1 1,0 1-1,0 0 0,0 0 0,0 0 0,0 0 1,-1 0-1,1 0 0,-1 1 0,1-1 0,-1 0 1,0 1-1,1-1 0,-1 1 0,0-1 1,0 1-1,0 0 0,0 0 0,0 0 0,-1 0 1,1 0-1,0 1 0,0-1 0,-1 0 0,1 1 1,0 0-1,-1 0 0,1 0 0,0 0 0,-1 0 1,1 0-1,-4 1 0,-4 0-48,1 0 1,-1 0-1,1 1 1,-1 1-1,1-1 0,0 1 1,0 1-1,0 0 1,0 0-1,0 1 0,-9 7 1,13-9-10,1 0-1,-1 1 1,1-1 0,0 1 0,0 0 0,0 0-1,0 0 1,1 1 0,-1-1 0,1 1-1,0 0 1,1 0 0,-1 0 0,1 0 0,0 1-1,1-1 1,-1 0 0,1 1 0,0-1-1,-1 12 1,3-16 3,-1 1 0,1-1 0,-1 1-1,1-1 1,0 1 0,0-1 0,0 1 0,0-1-1,0 0 1,0 1 0,0-1 0,0 0 0,0 0-1,1 0 1,-1 0 0,0 0 0,1 0 0,-1 0-1,1 0 1,-1-1 0,1 1 0,-1-1-1,1 1 1,0-1 0,-1 1 0,1-1 0,-1 0-1,1 0 1,0 0 0,-1 0 0,1 0 0,0 0-1,-1 0 1,3-1 0,7 0 110,0 0 1,-1 0-1,1-1 1,13-4-1,-8 0-45,-1-1-1,0 0 1,0-1-1,-1 0 0,0-1 1,0-1-1,24-23 1,-31 27-53,-1 0 0,1-1 0,-1 0 0,-1 0 1,1-1-1,-1 1 0,0-1 0,-1-1 0,0 1 1,0 0-1,-1-1 0,0 0 0,-1 0 0,0 0 1,2-17-1,-4 26-34,0 0 0,0 0 0,0 0 1,0 0-1,0 0 0,0 0 0,0 0 0,0 0 0,0 0 0,0 0 1,-1 0-1,1 0 0,0 0 0,0 0 0,0 0 0,0 0 0,0 0 1,0 1-1,0-1 0,0 0 0,-1 0 0,1 0 0,0-1 1,0 1-1,0 0 0,0 0 0,0 0 0,0 0 0,0 0 0,0 0 1,-1 0-1,1 0 0,0 0 0,0 0 0,0 0 0,0 0 1,0 0-1,0 0 0,0 0 0,0 0 0,0 0 0,0 0 0,0-1 1,0 1-1,-1 0 0,1 0 0,0 0 0,0 0 0,0 0 1,0 0-1,0 0 0,0 0 0,0 0 0,0-1 0,0 1 0,0 0 1,0 0-1,0 0 0,0 0 0,0 0 0,0 0 0,0 0 1,0 0-1,0-1 0,0 1 0,0 0 0,0 0 0,1 0 0,-10 11-128,-6 16 87,10-13 55,0 0 0,1 1 0,1-1 0,0 1 1,1-1-1,0 1 0,1 0 0,1 0 0,2 23 0,-1-37 17,-1 0 1,1 1-1,-1-1 0,1 0 0,0 1 1,-1-1-1,1 0 0,0 0 0,0 0 0,0 1 1,0-1-1,0 0 0,0-1 0,0 1 0,0 0 1,1 0-1,-1 0 0,0-1 0,0 1 0,1 0 1,-1-1-1,0 1 0,1-1 0,-1 0 1,1 1-1,-1-1 0,1 0 0,-1 0 0,0 0 1,1 0-1,-1 0 0,1 0 0,1-1 0,3 1 75,-1-1 0,1 0 0,-1-1 0,1 1 0,-1-1 0,0 0 0,9-5 0,4-4-58,-1-2 1,-1 0-1,0 0 1,-1-2-1,0 0 1,-1 0-1,17-27 1,0-5 9,40-79 0,-53 89-54,25-78 0,-61 165 0,-27 55 0,-7 17 0,-5 66 0,50-159 0,2 1 0,2 0 0,0 0 0,3 45 0,0-68 0,1 0 0,0 0 0,1 0 0,-1 1 0,4 7 0,-4-13 0,0 0 0,-1 0 0,1 0 0,0-1 0,0 1 0,0 0 0,0-1 0,1 1 0,-1-1 0,0 1 0,1-1 0,-1 1 0,1-1 0,-1 0 0,1 0 0,-1 0 0,1 0 0,0 0 0,0 0 0,0 0 0,-1 0 0,1-1 0,3 1 0,-3-1 0,0-1 0,0 0 0,1 1 0,-1-1 0,0 0 0,0 0 0,0-1 0,0 1 0,0 0 0,0-1 0,-1 1 0,1-1 0,0 0 0,-1 1 0,1-1 0,-1 0 0,1 0 0,-1 0 0,0 0 0,2-4 0,27-55 0,-25 49 0,141-373 0,-30 70 0,-179 484 0,58-155 0,-54 154 0,51-142 0,1 1 0,2-1 0,1 1 0,-2 39 0,6-64 0,0-1 0,0 1 0,0-1 0,0 1 0,0-1 0,0 1 0,0-1 0,1 1 0,-1-1 0,0 1 0,1-1 0,-1 0 0,1 1 0,0-1 0,0 0 0,-1 1 0,1-1 0,0 0 0,2 2 0,-3-3 0,1 1 0,0-1 0,0 0 0,0 0 0,0 1 0,0-1 0,0 0 0,0 0 0,0 0 0,0 0 0,0 0 0,0 0 0,0 0 0,0 0 0,-1 0 0,1 0 0,0-1 0,0 1 0,0 0 0,0-1 0,0 1 0,1-1 0,2-2 0,0 1 0,0-1 0,-1 0 0,1 0 0,0 0 0,-1 0 0,0-1 0,0 1 0,0-1 0,4-7 0,-1-4 0,0-1 0,-2 1 0,0-1 0,0 0 0,-2-1 0,0 1 0,0 0 0,-2-1 0,0 1 0,-1 0 0,-3-18 0,4 33 0,0 0 0,0 0 0,0 0 0,0 0 0,-1 0 0,1 0 0,0 0 0,0 0 0,0 0 0,-1 0 0,1 1 0,-1-1 0,1 0 0,-1 0 0,1 0 0,-1 0 0,1 1 0,-1-1 0,0 0 0,1 0 0,-1 1 0,0-1 0,0 1 0,1-1 0,-1 1 0,0-1 0,-1 0 0,1 1 0,0 1 0,0-1 0,0 1 0,1 0 0,-1-1 0,0 1 0,1 0 0,-1-1 0,1 1 0,-1 0 0,1 0 0,-1-1 0,1 1 0,-1 0 0,1 0 0,0 0 0,0 0 0,-1 0 0,1-1 0,0 1 0,0 0 0,0 0 0,0 0 0,0 0 0,0 0 0,0 0 0,0 0 0,0 1 0,0 1 0,0 0 0,1 0 0,-1 0 0,0-1 0,1 1 0,-1 0 0,1 0 0,0 0 0,0-1 0,0 1 0,0 0 0,1-1 0,-1 1 0,1-1 0,-1 0 0,1 1 0,0-1 0,0 0 0,4 4 0,-2-4 0,0 1 0,0-1 0,1 0 0,-1 0 0,0-1 0,1 1 0,-1-1 0,1 0 0,-1 0 0,1 0 0,6 0 0,2-1 0,-1-1 0,1 0 0,-1 0 0,1-1 0,-1-1 0,0 0 0,0 0 0,19-9 0,-13 3 0,-1-1 0,0 0 0,0-1 0,-1 0 0,-1-2 0,25-24 0,-48 49 0,2 1 0,-1 0 0,2 0 0,0 0 0,0 0 0,1 1 0,1 0 0,0 0 0,-1 23 0,4-35 0,0 0 0,0 0 0,0 0 0,0 0 0,1 0 0,-1 0 0,0 0 0,1 0 0,0 0 0,-1 0 0,1 0 0,0-1 0,0 1 0,0 0 0,0 0 0,0-1 0,0 1 0,1-1 0,-1 1 0,1-1 0,2 2 0,-1 0 0,1-1 0,-1-1 0,1 1 0,0-1 0,0 1 0,-1-1 0,1 0 0,0 0 0,0-1 0,6 1 0,5-1 0,0 0 0,0-1 0,0-1 0,29-7 0,-17 1 0,1-2 0,32-17 0,-35 15 0,0 1 0,43-12 0,-68 23 0,0-1 0,1 1 0,-1 0 0,0 0 0,0 0 0,1 0 0,-1 0 0,0 0 0,1 0 0,-1 0 0,0 0 0,1 0 0,-1 0 0,0 0 0,0 0 0,1 0 0,-1 0 0,0 1 0,0-1 0,1 0 0,-1 0 0,0 0 0,1 0 0,-1 1 0,0-1 0,0 0 0,0 0 0,1 0 0,-1 1 0,0-1 0,0 0 0,0 0 0,0 1 0,1-1 0,-1 0 0,0 0 0,0 1 0,0-1 0,0 1 0,-1 16 0,-12 21 0,12-35 0,-1 1 0,0 1 0,0-1 0,1 1 0,0 0 0,0-1 0,0 1 0,0 0 0,1 0 0,-1 0 0,1 5 0,1-8 0,0-1 0,0 1 0,-1-1 0,1 0 0,0 1 0,0-1 0,0 0 0,1 1 0,-1-1 0,0 0 0,0 0 0,1 0 0,-1 0 0,1 0 0,-1 0 0,0-1 0,1 1 0,0 0 0,-1-1 0,1 1 0,-1-1 0,1 0 0,0 1 0,-1-1 0,1 0 0,0 0 0,-1 0 0,1 0 0,0 0 0,-1 0 0,3-1 0,15 0-206,-1 0-1,1-2 1,0 0-1,-1-1 1,0-1 0,25-9-1,-20 4-1210,-1 0 0,27-18 0,-25 13-8486</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39.732"/>
    </inkml:context>
    <inkml:brush xml:id="br0">
      <inkml:brushProperty name="width" value="0.025" units="cm"/>
      <inkml:brushProperty name="height" value="0.025" units="cm"/>
    </inkml:brush>
  </inkml:definitions>
  <inkml:trace contextRef="#ctx0" brushRef="#br0">0 992 13773,'0'0'2888,"4"-13"-1495,4-7-1200,0 0 0,2 1 0,0 0 0,2 0 0,0 2 0,1-1-1,26-27 1,373-375 249,-68 73-1749,-339 342 1235,-3 4 35,0-1 0,-1 0 0,1 0 0,0 0 0,-1 0 0,1 0-1,-1-1 1,1 1 0,-1 0 0,0-1 0,1-2 0,-25 3-684,1 7 22,1 1-1,-1 0 1,-24 12 0,-18 5-2878,6-6-3379</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0.078"/>
    </inkml:context>
    <inkml:brush xml:id="br0">
      <inkml:brushProperty name="width" value="0.025" units="cm"/>
      <inkml:brushProperty name="height" value="0.025" units="cm"/>
    </inkml:brush>
  </inkml:definitions>
  <inkml:trace contextRef="#ctx0" brushRef="#br0">398 0 14542,'-9'15'2562,"-41"79"-539,-40 105 1,-141 312-12,214-471-464,22-41-1222,132-86 1128,-36 19-751,134-65-231,-1 1-3667,-121 60-4140</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1.390"/>
    </inkml:context>
    <inkml:brush xml:id="br0">
      <inkml:brushProperty name="width" value="0.025" units="cm"/>
      <inkml:brushProperty name="height" value="0.025" units="cm"/>
    </inkml:brush>
  </inkml:definitions>
  <inkml:trace contextRef="#ctx0" brushRef="#br0">0 189 16239,'0'0'11248,"1"9"-10175,3 20-639,2 1-1,0-2 0,3 1 1,0-1-1,24 50 0,-32-77-422,-1 1-1,1-1 0,-1 1 1,1-1-1,0 1 0,0-1 1,0 1-1,0-1 0,0 0 1,0 1-1,0-1 0,1 0 1,-1 0-1,0 0 1,1 0-1,-1 0 0,1 0 1,-1 0-1,1-1 0,-1 1 1,1 0-1,2 0 0,-2-1 15,0-1-1,-1 1 0,1-1 1,-1 1-1,1-1 0,0 1 1,-1-1-1,1 0 0,-1 0 1,0 0-1,1 0 1,-1 0-1,0 0 0,0 0 1,1 0-1,-1-1 0,0 1 1,1-3-1,7-10 188,0-1 0,-2 0-1,11-27 1,-12 25-153,43-108-59,-49 125 0,0 0 0,0 0 0,0 0 0,0 0 0,0 0 0,0 0 0,0-1 0,0 1 0,0 0 0,0 0 0,1 0 0,-1 0 0,0 0 0,0-1 0,0 1 0,0 0 0,0 0 0,0 0 0,0 0 0,0 0 0,0 0 0,0 0 0,0 0 0,1-1 0,-1 1 0,0 0 0,0 0 0,0 0 0,0 0 0,0 0 0,0 0 0,1 0 0,-1 0 0,0 0 0,0 0 0,0 0 0,0 0 0,0 0 0,0 0 0,1 0 0,-1 0 0,0 0 0,0 0 0,0 0 0,0 0 0,0 0 0,1 0 0,-1 0 0,0 0 0,0 0 0,0 0 0,0 0 0,0 0 0,0 1 0,0-1 0,1 0 0,-1 0 0,0 0 0,0 0 0,0 0 0,0 0 0,0 0 0,0 0 0,0 1 0,4 14 0,-2 21 0,-2-34 0,0 19 0,0-12 0,0-1 0,0 0 0,1 1 0,-1-1 0,2 0 0,4 15 0,-6-22 0,0-1 0,0 1 0,0-1 0,0 1 0,1-1 0,-1 1 0,0-1 0,0 0 0,1 1 0,-1-1 0,0 0 0,1 1 0,-1-1 0,0 0 0,1 1 0,-1-1 0,1 0 0,-1 1 0,1-1 0,-1 0 0,0 0 0,1 0 0,-1 0 0,1 1 0,-1-1 0,1 0 0,-1 0 0,1 0 0,-1 0 0,1 0 0,-1 0 0,1 0 0,0 0 0,15-12 0,8-22 0,-24 34 0,99-193 0,-97 189 0,-2 3 0,0 0 0,0 1 0,0-1 0,0 1 0,1-1 0,-1 1 0,0-1 0,0 0 0,0 1 0,1-1 0,-1 1 0,0-1 0,1 1 0,-1-1 0,0 1 0,1 0 0,-1-1 0,1 1 0,-1-1 0,1 1 0,-1 0 0,1-1 0,-1 1 0,1 0 0,-1-1 0,1 1 0,-1 0 0,1 0 0,0 0 0,-1 0 0,1-1 0,5 20 0,-5 49 0,-1-55 0,-2 24 0,1-23 0,0-1 0,1 0 0,1 0 0,0 1 0,0-1 0,6 20 0,-7-32 0,0-1 0,1 1 0,-1 0 0,0 0 0,1 0 0,-1-1 0,0 1 0,1 0 0,-1 0 0,1-1 0,-1 1 0,1 0 0,0-1 0,-1 1 0,1-1 0,0 1 0,-1-1 0,1 1 0,0-1 0,-1 1 0,1-1 0,0 0 0,0 1 0,0-1 0,-1 0 0,1 0 0,0 0 0,0 1 0,0-1 0,0 0 0,0 0 0,-1 0 0,1 0 0,0-1 0,0 1 0,0 0 0,0 0 0,-1 0 0,1-1 0,0 1 0,0 0 0,0-1 0,-1 1 0,1-1 0,0 1 0,-1-1 0,1 1 0,0-1 0,0-1 0,30-31 0,-13 1 0,-1 0 0,-2 0 0,-2-2 0,0 0 0,-3 0 0,9-46 0,-16 170 0,-6-36 0,1-34 0,2-1 0,2 39 0,-1-58 0,0 0 0,0 0 0,-1 0 0,1 0 0,0 0 0,0-1 0,-1 1 0,1 0 0,0 0 0,-1-1 0,1 1 0,0 0 0,-1-1 0,1 1 0,0-1 0,-1 1 0,1-1 0,-1 1 0,1-1 0,-1 1 0,1-2 0,9-11 0,-2 1 0,1-2 0,-2 1 0,0-1 0,-1-1 0,6-17 0,24-97 0,-27 93 0,-6 133 0,-7-67-2691,-1-4-6629,5-41-33</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2.293"/>
    </inkml:context>
    <inkml:brush xml:id="br0">
      <inkml:brushProperty name="width" value="0.025" units="cm"/>
      <inkml:brushProperty name="height" value="0.025" units="cm"/>
    </inkml:brush>
  </inkml:definitions>
  <inkml:trace contextRef="#ctx0" brushRef="#br0">1 80 7015,'2'-7'1027,"0"-6"7170,-1 6 2601,0 18-7481,-1 156-1059,0-166-2256,-1-1 1,1 1-1,0 0 0,0 0 0,0-1 1,0 1-1,1 0 0,-1-1 0,0 1 0,0 0 1,0-1-1,0 1 0,1-1 0,-1 1 1,0 0-1,1-1 0,-1 1 0,0-1 0,1 1 1,-1 0-1,1-1 0,-1 0 0,1 1 1,-1-1-1,1 1 0,-1-1 0,1 1 0,-1-1 1,1 0-1,0 1 0,-1-1 0,1 0 1,0 0-1,-1 0 0,1 1 0,0-1 0,-1 0 1,1 0-1,0 0 0,-1 0 0,1 0 1,0 0-1,-1 0 0,1 0 0,0-1 1,-1 1-1,1 0 0,0 0 0,-1 0 0,2-1 1,1-1 1,1 1 0,-1-1 0,0 1 0,0-1 0,0 0 0,0 0 1,-1-1-1,1 1 0,2-4 0,11-19-4,-1-1 0,-2 0 0,-1-2 0,-1 1 0,-1-1 0,7-37 0,-27 201 0,6-98 0,1 1 0,1 0 0,4 40 0,-1-75 0,0 0 0,0-1 0,1 1 0,-1-1 0,1 1 0,-1-1 0,1 0 0,0 0 0,0 0 0,1 0 0,-1 0 0,0 0 0,1 0 0,0-1 0,0 1 0,0-1 0,4 3 0,-3-2 0,0-1 0,0 1 0,-1 1 0,1-1 0,-1 0 0,0 1 0,0 0 0,0 0 0,-1 0 0,1 0 0,2 6 0,-4-4 0,1 1 0,-1-1 0,0 1 0,-1 0 0,1 0 0,-1-1 0,-1 1 0,1 0 0,-1-1 0,0 1 0,-1 0 0,0-1 0,0 1 0,-4 9 0,5-14 0,0 0 0,0 1 0,-1-1 0,1 0 0,-1 0 0,1 1 0,-1-1 0,0 0 0,1-1 0,-1 1 0,0 0 0,0 0 0,0-1 0,-1 1 0,1-1 0,0 0 0,-1 0 0,1 0 0,0 0 0,-1 0 0,1 0 0,-1-1 0,0 1 0,1-1 0,-1 1 0,1-1 0,-1 0 0,0 0 0,1-1 0,-1 1 0,1 0 0,-1-1 0,0 1 0,1-1 0,-1 0 0,1 0 0,0 0 0,-1 0 0,1-1 0,-3-1 0,-2-2 0,1 1 0,0-2 0,1 1 0,-1 0 0,1-1 0,0 0 0,0 0 0,1-1 0,0 0 0,0 1 0,1-1 0,0 0 0,0-1 0,0 1 0,1 0 0,-3-14 0,2 8 0,1-1 0,0 0 0,1 0 0,1 0 0,0 0 0,1 0 0,0 0 0,5-21 0,-1 22-1010,0 0 1,1 1-1,0-1 0,1 1 0,1 1 1,11-15-1,13-20-5257,-9 5-5478</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2.836"/>
    </inkml:context>
    <inkml:brush xml:id="br0">
      <inkml:brushProperty name="width" value="0.025" units="cm"/>
      <inkml:brushProperty name="height" value="0.025" units="cm"/>
    </inkml:brush>
  </inkml:definitions>
  <inkml:trace contextRef="#ctx0" brushRef="#br0">23 0 21845,'0'0'5819,"-2"13"-4202,-7 39-928,3-1 0,0 72 0,6-99-511,1 1-1,2 0 0,0 0 1,2-1-1,0 1 0,2-1 1,15 37-1,-21-59-177,-1-1 0,1 1 0,-1-1 0,1 1 0,0-1 0,-1 1 0,1-1 0,0 0 0,0 1 0,0-1 0,0 0 0,0 0 0,0 0 0,0 0 0,1 0 0,-1 0 0,0 0 0,1 0 0,-1 0 0,1 0 0,-1-1 0,1 1 0,1 0 0,-2-1 0,1-1 0,-1 1 0,0-1 0,0 0 0,1 1 0,-1-1 0,0 0 0,0 0 0,0 0 0,0 1 0,0-1 0,0 0 0,0 0 0,0-1 0,-1 1 0,1 0 0,0 0 0,0 0 0,-1 0 0,1-3 0,5-8 0,-2-1 0,0 1 0,0-1 0,1-16 0,-1 11 0,-2 0 0,0-1 0,-1 1 0,-1-1 0,-1 1 0,-4-24 0,2 39 0,0 13 0,0 11 0,2-15 0,1 1 0,1-1 0,-1 0 0,1 0 0,0 1 0,1-1 0,-1 0 0,5 10 0,-5-15 0,0 1 0,0-1 0,0 1 0,1-1 0,-1 1 0,0-1 0,1 0 0,-1 0 0,1 1 0,-1-1 0,1 0 0,-1-1 0,1 1 0,0 0 0,0 0 0,-1-1 0,1 1 0,0-1 0,0 1 0,0-1 0,-1 0 0,1 0 0,0 0 0,0 0 0,0 0 0,0 0 0,0 0 0,0 0 0,-1-1 0,1 1 0,0-1 0,0 0 0,0 1 0,1-2 0,1-1 0,0 1 0,0-1 0,0 1 0,0-1 0,-1-1 0,1 1 0,-1 0 0,0-1 0,0 0 0,0 1 0,0-1 0,-1 0 0,1-1 0,-1 1 0,0 0 0,0-1 0,-1 1 0,1-1 0,0-6 0,2-3 0,-1 0 0,-1-1 0,1-22 0,-5 88 0,0-34 0,1 0 0,1 0 0,1 1 0,0-1 0,1 0 0,8 31 0,-10-47-53,0 0 1,1 0-1,-1 0 0,0 1 1,1-1-1,-1 0 0,1 0 0,0 0 1,-1 0-1,1 0 0,0-1 1,-1 1-1,1 0 0,0 0 1,0 0-1,0-1 0,0 1 0,0 0 1,0-1-1,0 1 0,0-1 1,0 1-1,0-1 0,0 1 1,0-1-1,0 0 0,0 0 0,0 1 1,1-1-1,-1 0 0,0 0 1,0 0-1,0 0 0,0 0 1,1-1-1,-1 1 0,0 0 0,1-1 1,0 0-190,0 0 1,0 0 0,0 0 0,-1 0 0,1-1-1,0 1 1,-1 0 0,1-1 0,-1 1-1,1-1 1,-1 0 0,0 0 0,0 1-1,0-1 1,0 0 0,0 0 0,0 0-1,0 0 1,-1 0 0,1-3 0,1-18-6891,-2-7-2574</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0.186"/>
    </inkml:context>
    <inkml:brush xml:id="br0">
      <inkml:brushProperty name="width" value="0.025" units="cm"/>
      <inkml:brushProperty name="height" value="0.025" units="cm"/>
    </inkml:brush>
  </inkml:definitions>
  <inkml:trace contextRef="#ctx0" brushRef="#br0">0 0 13485,'0'0'13420,"49"56"-12010,-38-21-738,-2 7-511,-1 6-129,0-5 0,-1 0-257,1-6-1376,2-9-321,-3-7-160,-3-9-1569</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177"/>
    </inkml:context>
    <inkml:brush xml:id="br0">
      <inkml:brushProperty name="width" value="0.025" units="cm"/>
      <inkml:brushProperty name="height" value="0.025" units="cm"/>
    </inkml:brush>
  </inkml:definitions>
  <inkml:trace contextRef="#ctx0" brushRef="#br0">1 0 17617,'0'0'14253,"69"29"-21940,-40-21 512,-1-1-6982</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537"/>
    </inkml:context>
    <inkml:brush xml:id="br0">
      <inkml:brushProperty name="width" value="0.025" units="cm"/>
      <inkml:brushProperty name="height" value="0.025" units="cm"/>
    </inkml:brush>
  </inkml:definitions>
  <inkml:trace contextRef="#ctx0" brushRef="#br0">149 0 17104,'0'0'9214,"-8"3"-5968,-6 1-2688,1 0 1,0 2 0,-24 12-1,32-15-489,0 0 0,0 0 1,0 1-1,0 0 0,0 0 0,1 0 1,0 0-1,-1 1 0,2 0 0,-1 0 0,1 0 1,-1 0-1,-2 7 0,9-10-69,0-1 0,1-1 0,-1 1 0,0 0 0,1-1 0,-1 0 0,0 1 0,1-1 0,-1-1 0,1 1 0,3-1 0,80-26-1101,-71 20 832,0 1-1,0 1 0,1 1 0,-1 0 0,1 1 0,18-1 1,-34 4 312,0 0 1,0 1 0,0-1 0,0 0-1,0 0 1,0 1 0,0-1 0,0 0-1,-1 1 1,1-1 0,0 1 0,0-1-1,-1 1 1,1-1 0,0 1 0,0 0-1,-1-1 1,1 1 0,-1 0 0,1 0-1,-1-1 1,1 1 0,-1 0 0,1 0-1,-1 0 1,0-1 0,1 1 0,-1 0-1,0 0 1,0 0 0,1 0 0,-1 0-1,0 0 1,0 0 0,0 0 0,0 0-1,0 0 1,-1 0 0,1-1 0,0 1-1,0 0 1,-1 0 0,1 0 0,-1 1-1,0 4 115,-1 0 0,0 0-1,0 0 1,-1-1 0,-5 11-1,-4 2-147,-1 1-1,-1-2 0,-1 0 1,-1 0-1,0-1 0,-1-2 1,-31 23-1,31-31-89,17-17-236,17-17-1482,41-38-7160,-22 26 1981</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879"/>
    </inkml:context>
    <inkml:brush xml:id="br0">
      <inkml:brushProperty name="width" value="0.025" units="cm"/>
      <inkml:brushProperty name="height" value="0.025" units="cm"/>
    </inkml:brush>
  </inkml:definitions>
  <inkml:trace contextRef="#ctx0" brushRef="#br0">71 425 16432,'-5'9'3560,"-7"13"-1243,1 0 0,-16 47-1,23-58-1776,1 0 0,0 1 0,1 0-1,0-1 1,1 1 0,1 0 0,0 0-1,0 0 1,3 16 0,-2-26-529,-1 0 0,1 0 0,0 0 0,-1 0 1,1 0-1,0 0 0,0 0 0,0 0 0,1 0 0,-1-1 0,0 1 1,1 0-1,-1-1 0,1 1 0,0-1 0,-1 0 0,1 0 0,0 1 0,0-1 1,0 0-1,0 0 0,0-1 0,0 1 0,0 0 0,0-1 0,0 1 1,0-1-1,0 0 0,0 1 0,0-1 0,0 0 0,1 0 0,-1-1 1,2 1-1,2-1-8,-1 0 0,1 0 0,-1 0 0,1-1 0,-1 1 0,0-1 0,0-1 1,1 1-1,-1-1 0,-1 0 0,10-6 0,-3-3-3,-1-1 0,1 1 0,-2-2 0,0 1 0,-1-1 0,0-1 0,-1 1 0,-1-1 0,0-1 0,-1 1 0,4-21 0,0-9 0,-1-1 0,2-78 0,-9 105 0,1-18 0,-5-48 0,2 75 0,0 0 0,-1 0 0,0 0 0,-1 0 0,0 0 0,-1 1 0,0-1 0,0 1 0,-9-14 0,11 20 0,1 1 0,-1 0 0,0-1 0,1 1 0,-1 0 0,0 0 0,0 0 0,-1 0 0,1 1 0,0-1 0,-1 0 0,1 1 0,-1 0 0,1-1 0,-1 1 0,1 0 0,-1 0 0,0 1 0,-3-2 0,3 3 0,1-1 0,-1 0 0,0 1 0,1-1 0,-1 1 0,1 0 0,-1 0 0,1 0 0,-1 0 0,1 0 0,0 0 0,0 1 0,-1-1 0,1 1 0,0 0 0,-3 3 0,-3 4 0,0 1 0,1 0 0,0 0 0,1 1 0,0 0 0,0 0 0,-4 15 0,5-13 0,1 0 0,1 0 0,0 0 0,-2 27 0,4-36 0,1 0 0,0-1 0,0 1 0,0-1 0,0 1 0,1 0 0,0-1 0,-1 1 0,1-1 0,0 1 0,1-1 0,-1 0 0,1 1 0,-1-1 0,1 0 0,0 0 0,0 0 0,1 0 0,-1-1 0,0 1 0,1 0 0,0-1 0,3 3 0,8 2 0,1-1 0,-1-1 0,1 0 0,26 5 0,-25-6 0,1 0 0,-1 1 0,0 0 0,17 9 0,-29-12 0,0 1 0,0-1 0,0 1 0,0 0 0,0 0 0,-1 1 0,1-1 0,-1 1 0,0 0 0,0-1 0,-1 1 0,1 1 0,-1-1 0,1 0 0,-1 0 0,-1 1 0,1 0 0,1 7 0,1 6-575,-2 0 0,1 32-1,-8 37-6074,2-68-5666</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4.413"/>
    </inkml:context>
    <inkml:brush xml:id="br0">
      <inkml:brushProperty name="width" value="0.025" units="cm"/>
      <inkml:brushProperty name="height" value="0.025" units="cm"/>
    </inkml:brush>
  </inkml:definitions>
  <inkml:trace contextRef="#ctx0" brushRef="#br0">0 179 15567,'0'0'12113,"7"14"-10096,42 124 166,-8-18-1296,-40-118-887,23 47 0,-23-48 0,-1 0 0,1 0 0,-1 0 0,1 0 0,0 1 0,0-2 0,-1 1 0,1 0 0,0 0 0,0 0 0,0 0 0,0 0 0,0-1 0,0 1 0,0-1 0,0 1 0,0 0 0,0-1 0,1 0 0,-1 1 0,0-1 0,0 0 0,0 1 0,1-1 0,-1 0 0,0 0 0,0 0 0,0 0 0,1 0 0,-1-1 0,0 1 0,0 0 0,1 0 0,-1-1 0,0 1 0,0-1 0,0 1 0,0-1 0,1 0 0,7-8 0,-1-1 0,0 1 0,-1-1 0,0-1 0,-1 1 0,0-1 0,-1 0 0,7-21 0,-3 12 0,40-94 0,41-145 0,-88 250-1138,-6 17-2027,-1 3-2029,-7 8-4527</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066"/>
    </inkml:context>
    <inkml:brush xml:id="br0">
      <inkml:brushProperty name="width" value="0.025" units="cm"/>
      <inkml:brushProperty name="height" value="0.025" units="cm"/>
    </inkml:brush>
  </inkml:definitions>
  <inkml:trace contextRef="#ctx0" brushRef="#br0">0 287 17232,'0'0'6534,"5"10"-3277,16 31-1559,-19-38-1652,0-1 0,0 0 0,0 0 0,1 0 0,-1 0 1,1 0-1,-1 0 0,1-1 0,-1 1 0,1-1 0,0 0 1,0 0-1,0 0 0,-1 0 0,1 0 0,0-1 0,0 1 1,0-1-1,0 0 0,0 0 0,0 0 0,6-1 0,-1 1-465,0-2 0,0 1-1,0-1 1,0 0-1,0 0 1,10-6 0,-8 3-335,-1 0 0,0-1 0,0 0 1,0-1-1,-1 0 0,0 0 0,0-1 0,-1 0 1,0 0-1,-1-1 0,1 0 0,7-15 0,4-25 2513,-12-2 6607,-20 201-2808,14-150-5558,0 0 1,0 0 0,0 0 0,1 1 0,-1-1 0,0 0-1,0 0 1,0 0 0,0 0 0,0 0 0,1 1-1,-1-1 1,0 0 0,0 0 0,0 0 0,1 0 0,-1 0-1,0 0 1,0 0 0,0 0 0,1 0 0,-1 0-1,0 0 1,0 1 0,0-1 0,1 0 0,-1 0 0,0-1-1,0 1 1,1 0 0,-1 0 0,0 0 0,0 0 0,0 0-1,1 0 1,-1 0 0,0 0 0,0 0 0,0 0-1,0 0 1,1-1 0,-1 1 0,0 0 0,0 0 0,0 0-1,0 0 1,1-1 0,-1 1 0,0 0 0,0 0-1,0 0 1,0 0 0,0-1 0,0 1 0,0 0 0,0-1-1,12-10-9,102-152 9,-114 162 0,0 1 0,1 0 0,-1-1 0,0 1 0,0-1 0,1 1 0,-1 0 0,1-1 0,-1 1 0,0 0 0,1-1 0,-1 1 0,1 0 0,-1 0 0,1-1 0,-1 1 0,0 0 0,1 0 0,-1 0 0,1 0 0,-1 0 0,1 0 0,-1-1 0,1 1 0,-1 0 0,1 0 0,-1 1 0,1-1 0,-1 0 0,1 0 0,-1 0 0,1 0 0,-1 0 0,1 0 0,-1 1 0,1-1 0,-1 0 0,1 0 0,-1 1 0,1-1 0,-1 0 0,0 1 0,1-1 0,-1 0 0,0 1 0,1-1 0,-1 1 0,0-1 0,0 1 0,1-1 0,-1 0 0,0 1 0,0-1 0,0 1 0,1 0 0,14 43 0,-2-8 0,-13-35 0,1 0 0,0-1 0,0 1 0,-1 0 0,1 0 0,0-1 0,0 1 0,0-1 0,-1 1 0,1-1 0,0 1 0,0-1 0,0 1 0,0-1 0,0 0 0,0 0 0,0 1 0,0-1 0,0 0 0,0 0 0,0 0 0,0 0 0,0 0 0,0 0 0,0 0 0,0-1 0,0 1 0,0 0 0,0 0 0,0-1 0,0 1 0,0-1 0,0 1 0,0-1 0,0 1 0,0-1 0,-1 0 0,1 1 0,0-1 0,0 0 0,-1 0 0,1 1 0,0-2 0,25-39 0,-25 40 0,13-32 0,-2-1 0,13-50 0,-14 159 0,-10-68 0,1 1 0,0-1 0,0 0 0,0 0 0,1 0 0,0 0 0,0 0 0,1-1 0,7 10 0,-10-14 0,0-1 0,0 0 0,0 0 0,0 0 0,0 0 0,0 0 0,1 0 0,-1 0 0,0-1 0,1 1 0,-1 0 0,0-1 0,1 1 0,-1-1 0,1 1 0,-1-1 0,1 0 0,-1 0 0,1 1 0,2-1 0,-2-1 0,0 0 0,1 0 0,-1 0 0,1 0 0,-1 0 0,0 0 0,0-1 0,0 1 0,0-1 0,0 1 0,0-1 0,0 0 0,0 0 0,-1 0 0,1 0 0,2-4 0,4-6 0,1-1 0,-2-1 0,0 1 0,0-1 0,-2-1 0,8-24 0,-14 38-132,1 1-1,0 0 1,-1-1 0,1 1-1,0 0 1,-1 0 0,1-1-1,-1 1 1,1 0 0,-1 0-1,1 0 1,0 0 0,-1-1-1,1 1 1,-1 0 0,1 0-1,-1 0 1,1 0 0,-1 0-1,1 0 1,-1 0 0,1 0-1,-1 0 1,1 1 0,-1-1-1,1 0 1,-1 0 0,1 0-1,0 0 1,-1 1 0,0-1-1,-19 6-9221,3-3-6397</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425"/>
    </inkml:context>
    <inkml:brush xml:id="br0">
      <inkml:brushProperty name="width" value="0.025" units="cm"/>
      <inkml:brushProperty name="height" value="0.025" units="cm"/>
    </inkml:brush>
  </inkml:definitions>
  <inkml:trace contextRef="#ctx0" brushRef="#br0">0 0 21460,'0'0'11307,"45"56"-19763,-30-47 641</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764"/>
    </inkml:context>
    <inkml:brush xml:id="br0">
      <inkml:brushProperty name="width" value="0.025" units="cm"/>
      <inkml:brushProperty name="height" value="0.025" units="cm"/>
    </inkml:brush>
  </inkml:definitions>
  <inkml:trace contextRef="#ctx0" brushRef="#br0">583 88 16688,'0'0'9539,"-4"8"-7441,0 0-1870,1 0 0,0 0-1,1 1 1,0-1 0,0 1-1,0-1 1,1 1 0,0 0-1,1-1 1,0 1 0,1 0-1,0-1 1,0 1 0,0 0-1,1-1 1,4 11 0,10 13-130,2 0 0,0-1 1,41 51-1,-32-48-9,43 77 0,-66-105-89,-1 1 0,0-1 0,-1 1 0,0 0 0,0 0 0,0 0 0,-1 0 0,0 0 0,0 0 0,-1 0 0,0 1 0,0-1 0,-1 0 0,0 0 0,0 0 0,-1 0 0,-2 8 0,2-11 0,0 1 0,0-1 0,-1 1 0,0-1 0,0 0 0,0 0 0,0 0 0,-1 0 0,0 0 0,0-1 0,1 0 0,-2 0 0,1 0 0,0 0 0,-1 0 0,1-1 0,-1 0 0,0 0 0,0 0 0,0-1 0,0 0 0,0 0 0,0 0 0,-7 0 0,5 0 0,0-1 0,-1 0 0,1 0 0,0 0 0,0-1 0,0 0 0,0-1 0,0 0 0,0 0 0,1 0 0,-1-1 0,1 0 0,-1 0 0,1 0 0,0-1 0,0 0 0,1 0 0,-1-1 0,1 1 0,0-1 0,0-1 0,0 1 0,1-1 0,0 1 0,0-1 0,0 0 0,-4-10 0,4 6 0,0 0 0,1 0 0,0 0 0,0 0 0,1-1 0,1 1 0,0-1 0,0 0 0,1 1 0,0-1 0,1 1 0,0-1 0,1 1 0,0-1 0,0 1 0,1 0 0,1 0 0,4-10 0,18-24-1289,11-21-2862,-35 61 3752,0-1 0,0 1 0,-1-1 0,1 0 0,-1 1 0,0-1 0,0 0 0,-1 0 0,1 0 0,-1 0 0,-1-7 0,-5-9-6029</inkml:trace>
  <inkml:trace contextRef="#ctx0" brushRef="#br0" timeOffset="1">65 121 14189,'0'0'2307,"-55"-40"-706,46 23 321,9 3-929,13 2-385,18 4-543,5 1-866,4-2-2947,7-4-10729</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6.293"/>
    </inkml:context>
    <inkml:brush xml:id="br0">
      <inkml:brushProperty name="width" value="0.025" units="cm"/>
      <inkml:brushProperty name="height" value="0.025" units="cm"/>
    </inkml:brush>
  </inkml:definitions>
  <inkml:trace contextRef="#ctx0" brushRef="#br0">1 153 16752,'0'0'11114,"8"6"-9720,1 1-1045,-2 1-1,1-1 1,-1 2 0,0-1 0,-1 1 0,10 16 0,33 72 704,-48-96-1057,0 2 7,7 14 1,0-1 0,2 0 1,18 25-1,-26-38-4,0 0 0,1 0-1,0-1 1,0 1 0,0-1 0,0 0 0,0 0 0,0 0-1,0 0 1,1 0 0,3 1 0,-5-3 0,0 1 0,0-1 0,0 0 0,0 0 0,-1 0-1,1 0 1,0 0 0,0 0 0,0 0 0,0-1 0,0 1 0,0-1 0,-1 0 0,1 1 0,0-1 0,0 0 0,-1 0 0,1 0-1,0 0 1,-1 0 0,1 0 0,-1-1 0,2-1 0,6-7 0,0 0 0,-1-1 0,-1-1 0,1 1 0,-2-1 0,0-1 0,0 1 0,5-19 0,3-14 0,9-50 0,3-81-2659,-37 253-8807,-1-30 4067</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6.668"/>
    </inkml:context>
    <inkml:brush xml:id="br0">
      <inkml:brushProperty name="width" value="0.025" units="cm"/>
      <inkml:brushProperty name="height" value="0.025" units="cm"/>
    </inkml:brush>
  </inkml:definitions>
  <inkml:trace contextRef="#ctx0" brushRef="#br0">1 328 13389,'0'0'8114,"9"-9"-4644,6-5-2588,8-8 1306,35-26 1,-52 43-1978,1 0 0,-1 1 1,1 0-1,0 0 0,1 1 0,-1 0 1,0 0-1,1 1 0,0 0 0,0 0 1,13-1-1,-19 3-211,-1 0 0,1 0 0,0 1 0,0-1 0,-1 0 0,1 1 0,-1 0 0,1-1 0,0 1 0,-1 0 0,1 0 0,-1 0 0,1 0 0,-1 0 0,0 0 0,1 0 0,-1 0 0,0 1 0,0-1 0,0 0 0,0 1 0,0-1 0,0 1 0,0-1 0,-1 1 0,1-1 0,0 4 0,1 1 0,0 0 0,0 1 0,-1-1 0,0 1 0,-1 13 0,-31-98 0,-7-19 0,39 98 0,1 0 0,-1 0 0,1 0 0,0-1 0,-1 1 0,1 0 0,0-1 0,-1 1 0,1-1 0,0 1 0,0-1 0,0 0 0,-1 0 0,1 0 0,0 0 0,0 0 0,0 0 0,3-1 0,38-7 0,-26-1-404,0-1 1,21-17-1,5-11-3200,-28 22-4842</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212"/>
    </inkml:context>
    <inkml:brush xml:id="br0">
      <inkml:brushProperty name="width" value="0.025" units="cm"/>
      <inkml:brushProperty name="height" value="0.025" units="cm"/>
    </inkml:brush>
  </inkml:definitions>
  <inkml:trace contextRef="#ctx0" brushRef="#br0">114 148 16656,'0'0'7596,"-6"-8"-4158,-17-25-1463,23 32-1910,-1 0-1,1 1 0,-1-1 0,1 0 1,-1 1-1,0-1 0,1 0 0,-1 1 1,0-1-1,0 1 0,1-1 0,-1 1 0,0-1 1,0 1-1,0 0 0,1-1 0,-1 1 1,0 0-1,0 0 0,0 0 0,0 0 1,0-1-1,0 1 0,0 0 0,0 1 1,1-1-1,-1 0 0,0 0 0,0 0 0,0 0 1,0 1-1,0-1 0,0 0 0,1 1 1,-1-1-1,0 1 0,0-1 0,1 1 1,-1-1-1,0 1 0,1-1 0,-1 1 1,0 0-1,1-1 0,-1 1 0,1 0 1,-2 1-1,-18 38-209,18-36 292,-3 9-145,0 1 0,1-1-1,1 1 1,0 0 0,1 0 0,0 1-1,1-1 1,1 20 0,0-33-2,0-1 0,0 1 0,0 0 0,0 0 0,0-1 0,0 1 0,0 0 0,1-1 0,-1 1 0,0 0 0,0-1 0,1 1 0,-1 0 0,0-1 0,1 1 0,-1-1 0,1 1 0,-1 0 0,1-1 0,-1 1 0,1-1 0,-1 1 0,1-1 0,0 0 0,-1 1 0,1-1 0,-1 0 0,1 1 0,0-1 0,0 0 0,-1 0 0,1 1 0,0-1 0,-1 0 0,1 0 0,0 0 0,0 0 0,-1 0 0,1 0 0,0 0 0,-1 0 0,1 0 0,0-1 0,0 1 0,-1 0 0,1 0 0,1-1 0,1-1 0,1 1 0,-1-1 0,1 1 0,-1-1 0,0 0 0,0-1 0,0 1 0,3-3 0,5-7 0,-1-1 0,-1 1 0,0-2 0,-1 1 0,0-1 0,-1 0 0,-1-1 0,0 0 0,-1 0 0,-1 0 0,0 0 0,-1-1 0,-1 1 0,0-1 0,-1 0 0,-1-23 0,0 38 0,0 0 0,0 0 0,0 0 0,0 0 0,-1 0 0,1 0 0,0 0 0,0 0 0,-1 1 0,1-1 0,0 0 0,-1 0 0,1 0 0,-1 0 0,1 1 0,-1-1 0,1 0 0,-1 1 0,1-1 0,-1 0 0,0 1 0,1-1 0,-1 0 0,0 1 0,0-1 0,0 1 0,1 0 0,-1-1 0,0 1 0,0 0 0,0-1 0,0 1 0,0 0 0,0 0 0,1 0 0,-1 0 0,-2 0 0,2 0 0,-1 0 0,0 0 0,1 1 0,-1-1 0,1 1 0,-1-1 0,0 1 0,1 0 0,-1-1 0,1 1 0,0 0 0,-1 0 0,1 0 0,0 0 0,-1 1 0,1-1 0,0 0 0,0 0 0,-1 2 0,-1 3-394,0-1 1,1 0-1,0 1 1,0 0-1,0-1 0,1 1 1,0 0-1,0 0 1,0 0-1,1 0 0,0 0 1,0 6-1,0-10 230,0 0 1,1 0-1,-1-1 0,0 1 0,1 0 0,-1-1 1,1 1-1,0-1 0,-1 1 0,1 0 0,0-1 0,0 0 1,0 1-1,0-1 0,0 1 0,0-1 0,1 0 1,-1 0-1,0 0 0,1 0 0,-1 0 0,1 0 1,-1 0-1,1 0 0,-1 0 0,1-1 0,-1 1 1,1-1-1,0 1 0,-1-1 0,1 0 0,0 1 1,0-1-1,-1 0 0,1 0 0,0 0 0,-1-1 0,1 1 1,0 0-1,0-1 0,-1 1 0,1-1 0,0 1 1,-1-1-1,2-1 0,2 1-981,-1-2 0,0 1 0,1 0 0,-1-1 0,-1 0 0,1 0-1,0 0 1,-1-1 0,5-4 0,13-14-7135</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0.671"/>
    </inkml:context>
    <inkml:brush xml:id="br0">
      <inkml:brushProperty name="width" value="0.025" units="cm"/>
      <inkml:brushProperty name="height" value="0.025" units="cm"/>
    </inkml:brush>
  </inkml:definitions>
  <inkml:trace contextRef="#ctx0" brushRef="#br0">10 234 18129,'0'0'3838,"-2"-11"-570,0 5-2807,1 4-309,0-1-1,0 0 1,1 0-1,-1 0 0,0 0 1,1 0-1,0 0 1,0 0-1,0 0 1,0 0-1,0 0 0,1 0 1,-1 0-1,1 1 1,0-1-1,0 0 1,0 0-1,0 0 0,0 1 1,1-1-1,-1 0 1,1 1-1,0 0 1,0-1-1,2-1 0,14-12 73,1 1 0,1 1 0,0 0 0,1 2 0,1 1-1,0 0 1,0 2 0,1 0 0,0 1 0,0 2 0,1 0-1,0 2 1,47-3 0,-68 7-234,-1-1 1,1 1-1,-1 0 1,0 1-1,1-1 0,-1 0 1,1 1-1,-1-1 1,1 1-1,-1 0 1,0 0-1,0 0 0,1 0 1,-1 0-1,0 0 1,0 1-1,0-1 0,0 1 1,0-1-1,0 1 1,1 2-1,-1-1-2,-1 0 0,1 0 0,-1 0-1,0 1 1,0-1 0,-1 0 0,1 1 0,-1-1 0,1 0-1,-1 1 1,0-1 0,0 1 0,-1-1 0,1 0-1,-2 5 1,-1 5 36,-1-1 0,-1 0 0,0 0 0,-1 0 0,0 0 0,0-1 0,-2 0 0,1-1 0,-1 1 0,-13 11 0,9-8 11,1 0 1,0 1-1,-17 32 1,27-46-36,1-1 0,0 0 0,0 1 0,0-1 0,0 0 0,0 1 0,0-1 0,1 0 0,-1 1 0,0-1 0,0 0 0,0 0 0,0 1 0,0-1 0,0 0 0,0 1 0,1-1 0,-1 0 0,0 1 0,0-1 0,0 0 0,1 0 0,-1 0 0,0 1 0,0-1 0,1 0 0,-1 0 0,0 0 0,1 1 0,-1-1 0,0 0 0,0 0 0,1 0 0,-1 0 0,0 0 0,1 0 0,-1 0 0,0 0 0,1 0 0,-1 0 0,0 0 0,1 0 0,-1 0 0,0 0 0,1 0 0,-1 0 0,0 0 0,1 0 0,-1 0 0,0 0 0,1 0 0,-1-1 0,0 1 0,1 0 0,-1 0 0,0-1 0,1 1 0,19-4-23,-1-1 0,28-11 1,-31 9-60,1 2 1,0 0 0,0 0-1,26-2 1,-37 6-43,-1 1 1,1-1-1,-1 1 0,1 0 1,-1 1-1,1-1 1,-1 1-1,0 0 0,1 1 1,-1-1-1,0 1 0,9 4 1,-11-3 105,0-1 0,-1 1 0,0 0 0,0-1 0,0 1 0,0 0-1,0 0 1,0 0 0,-1 0 0,1 1 0,-1-1 0,0 0 0,0 1 0,0-1 0,-1 1 0,1-1 0,-1 1 0,0-1 0,0 1 0,0 6 0,-1 2 110,-1 0-1,0-1 1,-1 1-1,0-1 1,-1 0 0,0 0-1,0 0 1,-2 0 0,1-1-1,-1 0 1,-1 0-1,1 0 1,-15 15 0,7-11 55,0 1 0,0-2 0,-1 1 1,-1-2-1,0 0 0,0-1 1,-27 12-1,39-21-147,1 0 0,-1 0 0,0 0 0,0-1 0,0 1 0,0-1 0,0 0 0,0 0 0,-1-1 0,1 1 0,0-1 0,0 0 0,-1 0 0,1-1 0,0 1 0,0-1 0,0 0 0,0 0 0,0 0 0,0 0 0,0-1 0,0 0 0,0 0 0,0 0 0,1 0 0,-1 0 0,1-1 0,0 0 0,0 1 0,-1-1 0,-3-6 0,1 1 0,2-1 0,-1 1 0,1-1 0,0 0 0,1 0 0,0 0 0,1 0 0,0 0 0,0-1 0,1 1 0,0 0 0,0-1 0,2-11 0,-1 18-208,0 0-1,1 0 1,-1 0-1,1 0 1,0 0 0,-1 0-1,1 0 1,1 0-1,1-3 1,-1 3-390,0 0 0,0 1 0,0-1-1,1 1 1,-1-1 0,1 1 0,0 0 0,-1 0 0,1 0-1,0 0 1,0 0 0,4-1 0,18-6-6999</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546"/>
    </inkml:context>
    <inkml:brush xml:id="br0">
      <inkml:brushProperty name="width" value="0.025" units="cm"/>
      <inkml:brushProperty name="height" value="0.025" units="cm"/>
    </inkml:brush>
  </inkml:definitions>
  <inkml:trace contextRef="#ctx0" brushRef="#br0">64 90 9129,'1'-9'5023,"1"3"-3687,7-39 3764,-10 16 2910,-23 63-4706,22-30-3280,-6 13 81,0-1 0,1 1 0,1 1 0,1-1 1,0 1-1,2 0 0,-4 26 0,7-43-105,1-1 0,-1 1 0,0-1 0,0 1 0,0-1 0,0 1 0,0-1 0,0 1 0,1-1 0,-1 1 0,0-1 0,0 1 0,1-1 0,-1 0 0,0 1 0,1-1 0,-1 1 0,0-1 0,1 0 0,-1 1 0,0-1 0,1 0 0,-1 1 0,1-1 0,-1 0 0,1 0 0,-1 1 0,1-1 0,-1 0 0,1 0 0,-1 0 0,2 0 0,24-1 0,24-14 0,-24 4 0,0 2 0,0 0 0,1 2 0,0 1 0,1 1 0,34-2 0,-61 7 0,0 0 0,-1 0 0,1-1 0,-1 1 0,1 0 0,0 0 0,-1 0 0,1 0 0,-1 0 0,1 0 0,0 1 0,-1-1 0,1 0 0,-1 0 0,1 0 0,0 0 0,-1 1 0,1-1 0,-1 0 0,1 1 0,-1-1 0,1 0 0,-1 1 0,1-1 0,-1 1 0,0-1 0,1 1 0,-1-1 0,1 1 0,-1-1 0,0 1 0,0-1 0,1 1 0,-1-1 0,0 1 0,0-1 0,1 2 0,-13 23 0,-32 19 0,-2-6 0,-72 53 0,170-156-4703,6-25-8536,-27 40 1841</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875"/>
    </inkml:context>
    <inkml:brush xml:id="br0">
      <inkml:brushProperty name="width" value="0.025" units="cm"/>
      <inkml:brushProperty name="height" value="0.025" units="cm"/>
    </inkml:brush>
  </inkml:definitions>
  <inkml:trace contextRef="#ctx0" brushRef="#br0">33 88 16207,'0'0'15877,"-5"13"-15295,-18 76-456,21-82-127,1 0-1,0 0 0,0 0 0,1 0 0,0 0 0,0 0 1,1 0-1,0 0 0,0 0 0,0 0 0,1 0 1,0 0-1,3 6 0,-4-12 2,-1 0 0,1 0 0,-1 0 0,1 0 0,-1 0 0,1 0 0,-1 0 0,1-1 0,0 1 0,0 0 0,-1 0 0,1-1 0,0 1 0,0-1 0,0 1 0,0 0 0,0-1 0,0 0 0,-1 1 0,1-1 0,0 0 0,0 1 0,0-1 0,1 0 0,-1 0 0,0 0 0,0 0 0,0 0 0,0 0 0,0 0 0,0 0 0,0 0 0,0 0 0,0-1 0,0 1 0,0 0 0,0-1 0,0 1 0,0-1 0,-1 1 0,1-1 0,0 1 0,0-1 0,0 0 0,0 1 0,-1-1 0,1 0 0,0 0 0,-1 0 0,1 1 0,0-2 0,4-4 0,-1 0 0,0 0 0,0-1 0,-1 1 0,6-14 0,3-19 0,11-59 0,4-12 0,-21 170 0,-5-38 0,-1 4 0,1 0 0,2 0 0,1 0 0,1-1 0,14 45 0,-19-69-34,0 1-1,1-1 1,-1 0 0,1 0-1,-1 1 1,1-1-1,0 0 1,0 0 0,-1 0-1,1 1 1,0-1 0,0 0-1,0 0 1,0 0 0,0-1-1,0 1 1,1 0-1,-1 0 1,0-1 0,0 1-1,0 0 1,1-1 0,-1 1-1,0-1 1,1 0-1,-1 1 1,2-1 0,-1 0-129,0-1 0,0 0 1,0 1-1,1-1 0,-1 0 0,0 0 1,-1 0-1,1 0 0,0-1 0,0 1 1,0 0-1,-1-1 0,1 0 0,-1 1 1,2-3-1,5-5-1243,-1-1 0,-1 0 1,0 0-1,0-1 0,5-14 0,0-7-9847</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8.216"/>
    </inkml:context>
    <inkml:brush xml:id="br0">
      <inkml:brushProperty name="width" value="0.025" units="cm"/>
      <inkml:brushProperty name="height" value="0.025" units="cm"/>
    </inkml:brush>
  </inkml:definitions>
  <inkml:trace contextRef="#ctx0" brushRef="#br0">85 1 13549,'0'0'17520,"-8"1"-16030,-30 4-1282,37-4-208,-1 0 0,0 0 0,0 0 0,1 0 0,-1 0 0,1 0 0,-1 0 0,1 1 0,-1-1 0,1 1 0,0-1 0,0 1 0,0-1 0,0 1 0,0 0 0,0 0 0,0-1 0,0 1 0,1 0 0,-1 0 0,0 0 0,1 0 0,-1 2 0,1-2 0,0-1 0,-1 0 0,1 0 0,0 0 0,0 1 0,-1-1 0,1 0 0,0 0 0,0 1 0,0-1 0,0 0 0,1 0 0,-1 0 0,0 1 0,0-1 0,1 0 0,-1 0 0,1 0 0,-1 0 0,1 0 0,0 1 0,-1-1 0,1 0 0,0 0 0,0-1 0,-1 1 0,1 0 0,0 0 0,0 0 0,2 1 0,21 0 0,0-1 0,37-3 0,-34 1 0,47 3 0,-73-2 0,0 0 0,0 0 0,0 0 0,1 1 0,-1-1 0,0 0 0,0 0 0,0 1 0,0-1 0,0 1 0,0-1 0,0 1 0,0 0 0,0-1 0,0 1 0,0 0 0,0-1 0,-1 1 0,1 0 0,0 0 0,0 0 0,-1 0 0,1 0 0,-1 0 0,1 0 0,0 1 0,-1 0 0,1 1 0,-1-1 0,0 0 0,0 1 0,0-1 0,0 0 0,0 1 0,-1-1 0,1 0 0,-1 1 0,0-1 0,0 3 0,-3 4 0,0 0 0,-1-1 0,0 1 0,-11 14 0,8-13-433,-1 0 0,0 0-1,-1-1 1,0-1 0,0 1 0,-14 7 0,19-13 11,-1 0 0,1 0 1,-1-1-1,0 0 0,1 0 0,-1 0 1,0-1-1,0 0 0,0 0 0,0-1 1,0 0-1,-1 0 0,1 0 1,0 0-1,-11-3 0,-18-9-8055</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8.543"/>
    </inkml:context>
    <inkml:brush xml:id="br0">
      <inkml:brushProperty name="width" value="0.025" units="cm"/>
      <inkml:brushProperty name="height" value="0.025" units="cm"/>
    </inkml:brush>
  </inkml:definitions>
  <inkml:trace contextRef="#ctx0" brushRef="#br0">0 248 19346,'0'0'10282,"103"-54"-8648,-36 26-417,12-3-929,8 0-288,5-1-993,-7-3-4260,-6-1-7847</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0.287"/>
    </inkml:context>
    <inkml:brush xml:id="br0">
      <inkml:brushProperty name="width" value="0.025" units="cm"/>
      <inkml:brushProperty name="height" value="0.025" units="cm"/>
    </inkml:brush>
  </inkml:definitions>
  <inkml:trace contextRef="#ctx0" brushRef="#br0">155 22 20115,'0'0'9241,"-9"-5"-7976,6 3-1228,1 1 8,1-1 0,-1 1 0,0-1 0,0 1 0,0 0 0,0 0 0,0 0 0,0 0 0,-1 0 0,1 1 0,0-1 0,0 1 0,-1-1 0,1 1 0,0 0 0,-1 0 0,1 0 0,0 0 0,-1 0 0,1 1 0,0-1 0,0 1 0,-1-1 0,1 1 0,0 0 0,0 0 0,0 0 0,0 0 0,0 0 0,0 0 0,0 0-1,0 1 1,0-1 0,1 1 0,-1 0 0,1-1 0,-1 1 0,1 0 0,-2 2 0,-5 10-24,0 0 0,0 1-1,1 0 1,1 0 0,1 1-1,0-1 1,1 1-1,1 0 1,0 1 0,1-1-1,1 0 1,1 1 0,0-1-1,4 26 1,-4-37-20,1-1 0,0 1-1,0-1 1,0 0 0,0 1 0,1-1 0,0 0 0,0 0-1,0 0 1,0 0 0,0 0 0,1 0 0,0 0-1,0-1 1,0 0 0,0 1 0,5 3 0,-5-6-4,0 1 0,0-1 0,0 1 0,0-1 1,0 0-1,0 0 0,1 0 0,-1-1 0,0 1 0,0-1 1,1 0-1,-1 1 0,0-1 0,0-1 0,1 1 1,-1-1-1,0 1 0,0-1 0,1 0 0,-1 0 0,0 0 1,0 0-1,0-1 0,0 1 0,3-3 0,3-2-355,0-1-1,-1 0 1,1 0-1,-1-1 1,0 0-1,6-10 1,40-57-7703,-54 75 8051,37-59-10587</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0.629"/>
    </inkml:context>
    <inkml:brush xml:id="br0">
      <inkml:brushProperty name="width" value="0.025" units="cm"/>
      <inkml:brushProperty name="height" value="0.025" units="cm"/>
    </inkml:brush>
  </inkml:definitions>
  <inkml:trace contextRef="#ctx0" brushRef="#br0">44 96 21781,'-6'13'3251,"5"-10"-3081,-26 70 3196,25-65-3060,-1 1 1,2-1-1,-1 1 0,1-1 1,0 1-1,1-1 1,0 1-1,2 14 1,-2-22-302,1 0 0,-1 0 0,0 0 0,0 1 1,1-1-1,-1 0 0,1 0 0,-1 0 0,1 0 1,-1 0-1,1 0 0,-1 0 0,1 0 1,0 0-1,0-1 0,0 1 0,-1 0 0,1 0 1,0 0-1,0-1 0,0 1 0,0-1 0,0 1 1,0-1-1,0 1 0,0-1 0,0 1 0,1-1 1,-1 0-1,0 0 0,0 0 0,0 1 0,0-1 1,1 0-1,-1 0 0,0-1 0,0 1 0,0 0 1,0 0-1,0-1 0,0 1 0,2-1 0,1 0-9,0-1-1,0 0 0,0 0 0,0 0 0,-1-1 1,1 1-1,-1-1 0,0 1 0,1-1 0,2-4 0,3-6 76,-1-1 0,0 1-1,-1-1 1,0-1-1,-1 1 1,-1-1 0,0 0-1,3-19 1,-3 8 140,-1-1 1,1-42 0,-5 94-212,1-1 0,1 0 0,1 0 0,1 0 0,1 0 0,1-1 0,1 1 0,2-1 0,14 30 0,-22-51-5,0 0 0,0 0 0,0 0 0,0 0 0,0-1 0,0 1 0,1 0 0,-1-1 0,1 1 0,-1-1 0,1 0 0,-1 1 0,1-1 1,0 0-1,-1 0 0,1 0 0,0 0 0,0 0 0,0 0 0,0-1 0,0 1 0,0-1 0,0 1 0,0-1 0,0 0 0,0 1 0,0-1 0,0 0 0,0-1 0,0 1 0,0 0 0,0-1 0,0 1 0,0-1 0,0 1 0,0-1 0,0 0 0,2-1 0,3-2-264,-1-1-1,0 0 0,-1 0 1,1-1-1,-1 1 0,0-1 0,0 0 1,7-13-1,15-28-6045</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1.258"/>
    </inkml:context>
    <inkml:brush xml:id="br0">
      <inkml:brushProperty name="width" value="0.025" units="cm"/>
      <inkml:brushProperty name="height" value="0.025" units="cm"/>
    </inkml:brush>
  </inkml:definitions>
  <inkml:trace contextRef="#ctx0" brushRef="#br0">177 21 18578,'-11'-4'5188,"7"2"-4975,-4-1 627,-1 1-1,1-1 0,-1 1 0,1 0 1,-16 0-1,22 2-707,-1 0 0,0 0-1,0 0 1,0 1 0,1-1 0,-1 1 0,0 0-1,0 0 1,1 0 0,-1 0 0,1 0-1,-1 0 1,1 1 0,-1-1 0,1 1 0,0 0-1,0 0 1,0 0 0,0 0 0,0 0-1,0 0 1,1 0 0,-1 1 0,1-1 0,-3 4-1,-2 10-100,0 1 0,0 0 0,2 0 0,0 0 0,1 0 0,1 0 0,0 1 0,2 28 0,1-16-21,1 0-1,2-1 0,1 1 1,11 34-1,-12-51-9,1 0 0,0 0 0,1-1 0,1 0 0,0 0 0,0-1 0,1 0 0,0 0 0,16 15 0,-21-23 0,0 0 0,0 0 0,0-1 0,0 1 0,1-1 0,0 0 0,-1 0 0,1 0 0,0 0 0,0-1 0,0 1 0,0-1 0,0 0 0,0 0 0,0-1 0,0 1 0,0-1 0,1 0 0,-1 0 0,0 0 0,0-1 0,0 0 0,0 1 0,0-1 0,0-1 0,0 1 0,0 0 0,0-1 0,0 0 0,0 0 0,-1 0 0,1-1 0,-1 1 0,5-5 0,-1 2 0,-1-1 0,-1 0 0,1 1 0,-1-2 0,0 1 0,0-1 0,-1 1 0,0-1 0,0 0 0,-1-1 0,1 1 0,-2-1 0,1 1 0,-1-1 0,0 0 0,-1 0 0,0 0 0,0 0 0,0-13 0,-2 20 0,1-1 0,0 1 0,-1-1 0,1 1 0,-1-1 0,1 1 0,-1 0 0,0-1 0,0 1 0,0 0 0,1 0 0,-1 0 0,0-1 0,0 1 0,-1 0 0,1 0 0,0 1 0,0-1 0,0 0 0,-1 0 0,1 0 0,0 1 0,-1-1 0,1 1 0,-1-1 0,1 1 0,0-1 0,-1 1 0,1 0 0,-1 0 0,1 0 0,-1 0 0,1 0 0,-1 0 0,1 0 0,-3 1 0,-2-1 0,1 1 0,-1 0 0,1 0 0,0 0 0,-1 1 0,1-1 0,0 1 0,0 1 0,-5 2 0,-1 3 7,1-1 1,0 2-1,1 0 1,-13 14-1,18-18-20,1-1 0,0 0-1,0 1 1,0 0 0,0-1-1,1 1 1,0 0 0,0 0-1,0 1 1,1-1 0,-1 0-1,1 1 1,0 5 0,1-11-99,0 1 1,0-1-1,0 1 1,1-1 0,-1 0-1,0 1 1,0-1 0,0 0-1,1 1 1,-1-1 0,0 0-1,0 1 1,1-1 0,-1 0-1,0 1 1,1-1-1,-1 0 1,0 0 0,1 1-1,-1-1 1,0 0 0,1 0-1,-1 0 1,0 0 0,1 0-1,-1 1 1,1-1 0,-1 0-1,0 0 1,1 0-1,-1 0 1,1 0 0,-1 0-1,0 0 1,1 0 0,-1 0-1,1 0 1,-1-1 0,0 1-1,2 0 1,17-7-5627,2-9-1009</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1.755"/>
    </inkml:context>
    <inkml:brush xml:id="br0">
      <inkml:brushProperty name="width" value="0.025" units="cm"/>
      <inkml:brushProperty name="height" value="0.025" units="cm"/>
    </inkml:brush>
  </inkml:definitions>
  <inkml:trace contextRef="#ctx0" brushRef="#br0">83 46 19699,'-8'-8'4334,"-29"-22"-106,36 29-4162,1 1 0,-1-1-1,1 0 1,-1 1-1,1-1 1,-1 1-1,1-1 1,-1 1 0,0 0-1,1-1 1,-1 1-1,0 0 1,1-1 0,-1 1-1,0 0 1,0 0-1,1 0 1,-1 0-1,0-1 1,0 1 0,1 0-1,-1 0 1,0 1-1,0-1 1,1 0 0,-1 0-1,0 0 1,1 0-1,-1 0 1,0 1-1,1-1 1,-1 0 0,0 1-1,1-1 1,-1 1-1,0-1 1,1 0 0,-1 1-1,1 0 1,-1-1-1,1 1 1,-1-1-1,1 1 1,-1-1 0,0 2-1,-4 30 1380,5-28-1401,-2 33-44,1 1 0,3-1 0,11 74 0,-10-94 0,2 1 0,0 0 0,0-1 0,2 0 0,0-1 0,1 1 0,0-1 0,2-1 0,0 0 0,15 18 0,-21-28 0,0-1 0,0 0 0,0-1 0,0 1 0,1-1 0,-1 0 0,1 0 0,0 0 0,0-1 0,0 0 0,0 0 0,1 0 0,-1 0 0,0-1 0,1 0 0,7 1 0,-9-2 0,0-1 0,0 1 0,0-1 0,0 1 0,0-1 0,0 0 0,-1-1 0,1 1 0,0-1 0,-1 1 0,1-1 0,-1 0 0,0-1 0,1 1 0,-1 0 0,0-1 0,-1 0 0,1 0 0,0 1 0,-1-2 0,1 1 0,-1 0 0,3-7 0,1-2 0,0-1 0,-1 0 0,-1 0 0,0 0 0,-1-1 0,0 0 0,-1 1 0,-1-1 0,0 0 0,-1 0 0,0 0 0,-1 0 0,-5-25 0,2 20 0,-1 1 0,0-1 0,-2 1 0,0-1 0,-1 2 0,-1-1 0,0 1 0,-1 1 0,-15-19 0,20 29 0,0 1 0,0 0 0,0 0 0,0 1 0,-1-1 0,0 1 0,1 0 0,-8-3 0,11 6 0,0 1 0,1-1 0,-1 0 0,0 0 0,0 1 0,0-1 0,0 1 0,0 0 0,0 0 0,0-1 0,0 1 0,0 0 0,0 1 0,0-1 0,0 0 0,0 1 0,0-1 0,0 1 0,0-1 0,0 1 0,1 0 0,-1 0 0,0 0 0,0 0 0,1 0 0,-1 0 0,0 0 0,1 1 0,0-1 0,-1 0 0,-2 4 0,0 2 0,0 1 0,0 0 0,0 0 0,1 0 0,0 0 0,0 0 0,1 1 0,0-1 0,0 10 0,-1 2 0,2 0 0,2 38 0,-1-57-63,0 1 0,0-1 0,0 1 1,0-1-1,1 1 0,-1-1 0,0 1 0,1-1 0,-1 1 0,1-1 1,-1 0-1,1 1 0,0-1 0,0 0 0,-1 1 0,1-1 0,0 0 1,0 0-1,0 0 0,0 0 0,0 0 0,1 0 0,-1 0 0,0 0 1,0 0-1,1 0 0,-1-1 0,0 1 0,1-1 0,-1 1 0,1-1 1,-1 1-1,1-1 0,-1 0 0,1 0 0,-1 0 0,1 0 0,-1 0 1,1 0-1,2 0 0,0-1-318,1 0 0,-1 0-1,1-1 1,-1 1 0,0-1 0,0 0 0,0 0-1,0-1 1,0 1 0,0-1 0,0 0 0,3-4 0,23-28-5374,0-10-2610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113"/>
    </inkml:context>
    <inkml:brush xml:id="br0">
      <inkml:brushProperty name="width" value="0.025" units="cm"/>
      <inkml:brushProperty name="height" value="0.025" units="cm"/>
    </inkml:brush>
  </inkml:definitions>
  <inkml:trace contextRef="#ctx0" brushRef="#br0">50 17 19122,'0'0'4730,"-6"12"-860,-2 9-3176,1 0 0,1 0 0,1 1 0,0 0 0,2 0 0,-1 38 0,4-60-693,-1 29 57,2 0 1,0-1-1,10 49 0,-10-70-61,1 1 1,1-1-1,0 0 0,0 1 1,0-1-1,1-1 1,-1 1-1,8 9 0,-8-13 2,0 0 0,0 0-1,0-1 1,0 1 0,0-1 0,1 1-1,-1-1 1,1 0 0,-1 0-1,1-1 1,0 1 0,0-1-1,0 0 1,0 0 0,0 0 0,0 0-1,4 0 1,-2-2 1,-1 1 0,0-1 0,0 0 0,1 0 0,-1 0 0,0-1 0,0 0 0,0 0 0,0 0 0,0-1 0,-1 1 0,1-1 0,-1 0 0,0 0 0,0-1 0,0 0 0,0 1 0,0-1 0,-1 0 0,1-1 0,-1 1 0,-1-1 0,1 1 0,4-10 0,1-2 0,-1-1 0,-1 1 0,-1-1 0,0 0 0,-1 0 0,3-26 0,-5 28 0,-2 0 0,0 0 0,0 1 0,-1-1 0,-1 0 0,-1 0 0,0 1 0,-1-1 0,0 1 0,-10-20 0,12 29 0,-1-1 0,0 1 0,-1-1 0,1 1 0,-1 0 0,0 1 0,0-1 0,-1 0 0,1 1 0,-1 0 0,0 0 0,0 1 0,-1 0 0,1-1 0,-1 2 0,1-1 0,-1 1 0,0-1 0,0 2 0,0-1 0,0 1 0,-1 0 0,1 0 0,0 0 0,0 1 0,-1 0 0,-6 1 0,10-1-57,-1 1 0,0-1 0,0 1 0,0 0 0,1 0 0,-1 1 0,0-1-1,1 1 1,-1 0 0,1 0 0,0 0 0,-1 0 0,1 0 0,0 1 0,0-1 0,1 1 0,-1 0 0,0 0 0,1 0 0,0 0 0,0 1 0,0-1-1,0 0 1,-2 6 0,0 1-861,1 1 0,0 0 0,1 0 0,0 1 0,0-1 0,1 0 0,1 14 0,0-3-13981</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597"/>
    </inkml:context>
    <inkml:brush xml:id="br0">
      <inkml:brushProperty name="width" value="0.025" units="cm"/>
      <inkml:brushProperty name="height" value="0.025" units="cm"/>
    </inkml:brush>
  </inkml:definitions>
  <inkml:trace contextRef="#ctx0" brushRef="#br0">0 216 10314,'0'0'15102,"2"10"-13089,0 2-1571,1-1 0,0 1-1,1-1 1,1 0 0,0 0 0,9 16 0,-11-22-317,0 0 0,0 0-1,1 0 1,-1-1 0,1 1-1,0-1 1,0 0 0,0 0 0,1 0-1,0 0 1,0-1 0,-1 0-1,2 0 1,-1 0 0,0-1 0,1 1-1,9 1 1,-13-4-125,-1 0 0,1 0 0,-1 0 0,1 0 0,-1-1 0,1 1 0,-1-1 0,1 1 0,-1-1 0,1 0 0,-1 1 0,1-1 0,-1 0 0,0 0 0,0 0 0,1 0 0,-1 0 0,0 0 0,0 0 0,0-1 0,0 1 0,0 0 0,-1 0 0,1-1 0,0 1 0,0-1 0,-1 1 0,1-1 0,0-2 0,13-53 0,-13 47 0,7-53 0,-2 0 0,-4-75 0,-2 107 0,14 68-2808,3 3-3182,-11-16-2124</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1.312"/>
    </inkml:context>
    <inkml:brush xml:id="br0">
      <inkml:brushProperty name="width" value="0.025" units="cm"/>
      <inkml:brushProperty name="height" value="0.025" units="cm"/>
    </inkml:brush>
  </inkml:definitions>
  <inkml:trace contextRef="#ctx0" brushRef="#br0">25 198 22037,'0'0'8290,"10"-5"-6218,-6 4-2058,1-1 1,-1 0 0,0 0 0,1-1-1,-1 1 1,0-1 0,-1 0 0,1 0-1,0 0 1,-1 0 0,0-1-1,1 1 1,-1-1 0,-1 0 0,1 0-1,-1 0 1,1 0 0,-1 0 0,0-1-1,-1 1 1,1-1 0,-1 1 0,0-1-1,1-5 1,-1 1-15,-1 0 0,-1 1 0,1-1 0,-1 1 0,0 0 0,-4-12 0,5 18 0,0 1 0,-1 0 0,1-1 0,0 1 0,-1 0 0,1-1 0,-1 1 0,1 0 0,-1-1 0,0 1 0,1 0 0,-1 0 0,0 0 0,0 0 0,0 0 0,0 0 0,0 0 0,0 0 0,0 0 0,0 0 0,0 0 0,0 1 0,-1-1 0,1 0 0,0 1 0,0-1 0,-1 1 0,1 0 0,-1-1 0,1 1 0,0 0 0,-1 0 0,1 0 0,0 0 0,-1 0 0,1 0 0,-1 0 0,1 0 0,0 1 0,-1-1 0,1 0 0,0 1 0,-1-1 0,1 1 0,0 0 0,0-1 0,-1 1 0,-1 1 0,0 1 0,-1 1 0,1-1 0,0 1 0,0 0 0,0 0 0,0 0 0,1 0 0,0 1 0,0-1 0,0 0 0,0 1 0,1 0 0,-2 8 0,-10 65 0,13-76 0,0 0 0,0 0 0,-1 0 0,1 0 0,0-1 0,1 1 0,-1 0 0,0 0 0,0 0 0,1 0 0,-1 0 0,1 0 0,0-1 0,-1 1 0,1 0 0,0 0 0,0-1 0,0 1 0,0-1 0,1 1 0,-1-1 0,0 1 0,0-1 0,1 0 0,-1 1 0,1-1 0,0 0 0,-1 0 0,4 1 0,2 0 0,-1-1 0,1 0 0,0 0 0,0-1 0,0 0 0,0 0 0,7-1 0,-1 0 0,71-12 0,-70 9 0,0 1 0,0 0 0,1 1 0,-1 1 0,1 0 0,26 3 0,-40-2 0,1 1 0,-1-1 0,0 0 0,0 1 0,1 0 0,-1-1 0,0 1 0,0 0 0,0 0 0,0-1 0,0 1 0,0 0 0,0 0 0,0 0 0,0 0 0,-1 0 0,1 0 0,0 1 0,-1-1 0,1 0 0,-1 0 0,1 0 0,-1 1 0,1-1 0,-1 0 0,0 1 0,1 1 0,-1 39 0,0-38 0,0-4 0,0 0 0,0 0 0,0 1 0,0-1 0,0 0 0,0 0 0,0 1 0,0-1 0,0 0 0,0 0 0,0 1 0,0-1 0,0 0 0,0 0 0,0 1 0,0-1 0,0 0 0,-1 0 0,1 0 0,0 1 0,0-1 0,0 0 0,0 0 0,-1 0 0,1 0 0,0 1 0,0-1 0,0 0 0,-1 0 0,1 0 0,0 0 0,0 0 0,-1 0 0,1 0 0,0 0 0,0 1 0,0-1 0,-1 0 0,1 0 0,0 0 0,0 0 0,-1 0 0,1 0 0,0 0 0,0 0 0,-1-1 0,1 1 0,0 0 0,0 0 0,-1 0 0,1 0 0,0 0 0,0 0 0,0 0 0,-1 0 0,1-1 0,0 1 0,0 0 0,-1 0 0,-11-14 0,3-9 0,0 0 0,1-1 0,2 0 0,0-1 0,1 1 0,-1-39 0,9 63 0,-1-1 0,1 1 0,0 0 0,0 1 0,-1-1 0,1 0 0,0 1 0,0 0 0,4 1 0,-4-1 0,-1 0 0,1-1-255,0 1 1,0 0 0,0-1 0,0 1-1,0-1 1,1 0 0,-1 0 0,0 0 0,0 0-1,0-1 1,0 1 0,0-1 0,1 0 0,-1 0-1,5-2 1,2-9-7401</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953"/>
    </inkml:context>
    <inkml:brush xml:id="br0">
      <inkml:brushProperty name="width" value="0.025" units="cm"/>
      <inkml:brushProperty name="height" value="0.025" units="cm"/>
    </inkml:brush>
  </inkml:definitions>
  <inkml:trace contextRef="#ctx0" brushRef="#br0">1 13 21364,'0'0'11403,"20"30"-11403,-18-35-1794,-2-11-3138,0-6-3717</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3.293"/>
    </inkml:context>
    <inkml:brush xml:id="br0">
      <inkml:brushProperty name="width" value="0.025" units="cm"/>
      <inkml:brushProperty name="height" value="0.025" units="cm"/>
    </inkml:brush>
  </inkml:definitions>
  <inkml:trace contextRef="#ctx0" brushRef="#br0">142 104 15535,'-4'-12'3929,"3"6"-3365,-19-45 3812,19 48-4066,0 1 0,0 0 0,0 0 0,-1 0 0,1 0 0,-1 0 0,1 0 0,-1 1 0,0-1 0,0 0 0,1 1 0,-1-1 0,0 1 0,0 0 0,-1 0 0,1-1 0,0 1 0,0 1 0,0-1 0,-1 0-1,1 1 1,0-1 0,-4 0 0,3 2-277,1 0-1,0-1 0,0 1 0,0 0 0,0 0 0,-1 0 0,1 0 0,1 1 0,-1-1 0,0 1 0,0-1 0,0 1 1,1-1-1,-1 1 0,1 0 0,-1 0 0,1 0 0,0 0 0,0 0 0,0 0 0,0 0 0,0 0 0,0 0 0,0 3 1,-16 60 88,12-32-121,1 0 0,2 1 0,2 37 0,0-56 0,2 1 0,0 0 0,0-1 0,2 1 0,0-1 0,1 0 0,0 0 0,13 25 0,-16-36 4,0-1 0,0 1 0,1-1 0,-1 0 0,1 1 0,-1-1 0,1 0 0,0-1 0,0 1 0,1 0 0,-1-1 0,0 0 0,1 0 0,0 0 0,-1 0 0,1 0 0,0-1 0,0 0 0,0 0 0,0 0 0,0 0 0,0 0 0,0-1 0,0 0 0,0 0 0,0 0 0,0 0 0,6-2 0,-1 0-52,-1-1-1,1 0 1,-1 0 0,1-1-1,-1-1 1,0 1-1,-1-1 1,1 0 0,-1-1-1,0 0 1,10-11 0,-2 1-1515,-1-1 0,13-21 0,-15 19-1495,-1-1-1,9-21 1,0-16-6316</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3.668"/>
    </inkml:context>
    <inkml:brush xml:id="br0">
      <inkml:brushProperty name="width" value="0.025" units="cm"/>
      <inkml:brushProperty name="height" value="0.025" units="cm"/>
    </inkml:brush>
  </inkml:definitions>
  <inkml:trace contextRef="#ctx0" brushRef="#br0">72 1 13997,'0'0'3881,"-8"0"-480,5 0-3179,0 0 1,1 0-1,-1 1 0,0-1 1,0 1-1,1-1 1,-1 1-1,1 0 0,-1 0 1,1 0-1,-1 0 0,1 0 1,-1 1-1,1-1 1,-3 3-1,3-1-20,-1 0 1,2 0-1,-1 0 0,0 0 1,0 1-1,1-1 0,0 0 1,0 1-1,0-1 0,0 0 0,0 1 1,1 0-1,-1-1 0,1 7 1,-1 7 123,1 0 0,1 0 1,1-1-1,0 1 0,1-1 1,0 0-1,2 1 1,0-1-1,1-1 0,0 1 1,1-1-1,1 0 0,0-1 1,14 18-1,-20-29-340,0 0-1,1 0 1,-1-1 0,1 1-1,-1-1 1,1 1-1,0-1 1,0 0 0,-1 0-1,2 0 1,-1-1 0,0 1-1,0-1 1,0 0-1,1 0 1,-1 0 0,1 0-1,-1 0 1,1-1 0,-1 0-1,1 1 1,-1-1-1,1-1 1,6 0 0,1-2-54,-1-1 0,0 0 0,0-1 0,0 0 0,0 0 1,11-10-1,-3 3 37,-17 12 44,0-1-1,0 0 1,0 0-1,0 1 1,0-1-1,0 1 1,1-1-1,-1 1 1,0-1 0,0 1-1,0 0 1,0-1-1,1 1 1,-1 0-1,0 0 1,0 0-1,1 0 1,-1 0-1,0 0 1,0 0-1,0 1 1,1-1-1,-1 0 1,0 1 0,0-1-1,0 0 1,0 1-1,0 0 1,0-1-1,0 1 1,0 0-1,0-1 1,0 1-1,0 0 1,0 0-1,0 0 1,0 0 0,-1 0-1,1 0 1,0 0-1,-1 0 1,1 0-1,-1 0 1,1 0-1,-1 0 1,0 1-1,1 1 1,0-1 9,0 0 0,0 0 0,1 1 0,-1-1 0,0-1-1,1 1 1,-1 0 0,1 0 0,0 0 0,-1-1 0,5 3 0,-6-4-22,1 0 0,-1 0 0,1-1 0,-1 1 0,1 0 0,-1 0 0,1-1 0,-1 1 0,1 0 0,-1-1 0,1 1 0,-1 0 0,0-1 0,1 1 0,-1-1 0,0 1 0,1 0 0,-1-1 0,0 1 0,0-1 0,1 1 0,-1-1 0,0 0 0,0 1 0,0-1 0,0 1 0,1-1 0,-1 1 0,0-1 0,0 1 0,0-1 0,0 0 0,0 1 0,-1-1 0,1 1 0,0-2 0,1-28 0,-1 28 0,-1-9 0,0 1 0,0-1 0,-2 0 0,1 1 0,-1-1 0,0 1 0,-1 0 0,-1 0 0,1 0 0,-2 1 0,1 0 0,-1 0 0,0 0 0,-1 1 0,-9-10 0,16 18 0,-1-1 0,1 1 0,0 0 0,-1-1 0,1 1 0,0 0 0,-1-1 0,1 1 0,0 0 0,-1-1 0,1 1 0,-1 0 0,1 0 0,-1-1 0,1 1 0,-1 0 0,1 0 0,0 0 0,-1 0 0,1 0 0,-1 0 0,1 0 0,-1 0 0,1 0 0,-1 0 0,1 0 0,-1 0 0,1 0 0,-1 0 0,1 0 0,-1 0 0,1 1 0,-1-1 0,0 0 0,-3 17 0,4-15 0,0 0 0,0 0 0,0 0 0,0 0 0,0 0 0,1-1 0,-1 1 0,1 0 0,0 0 0,-1-1 0,1 1 0,0 0 0,0-1 0,0 1 0,0-1 0,0 1 0,0-1 0,1 1 0,-1-1 0,0 0 0,1 0 0,-1 0 0,3 2 0,-2-2 0,0-1 0,0 1 0,0 0 0,1-1 0,-1 0 0,0 1 0,0-1 0,0 0 0,0 0 0,0 0 0,1-1 0,-1 1 0,0 0 0,0-1 0,0 1 0,0-1 0,0 0 0,0 0 0,0 0 0,0 0 0,0 0 0,0 0 0,3-3 0,0-1 0,-1 0 0,0-1 0,0 1 0,0-1 0,6-12 0,-3 4 0,-7 38-6824,1-5-2768,-3 5-4933</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4.511"/>
    </inkml:context>
    <inkml:brush xml:id="br0">
      <inkml:brushProperty name="width" value="0.025" units="cm"/>
      <inkml:brushProperty name="height" value="0.025" units="cm"/>
    </inkml:brush>
  </inkml:definitions>
  <inkml:trace contextRef="#ctx0" brushRef="#br0">10 156 14286,'0'0'17162,"-3"-9"-16035,3 6-1078,-2-1-28,1 1 0,0-1 1,0 0-1,1 0 0,-1 0 0,1 1 0,0-1 1,0-5-1,0 8-23,1 0 1,-1-1 0,1 1-1,-1 0 1,1-1-1,-1 1 1,1 0 0,0 0-1,0 0 1,0 0-1,-1 0 1,1-1-1,0 1 1,0 1 0,0-1-1,1 0 1,-1 0-1,0 0 1,0 1 0,0-1-1,1 0 1,-1 1-1,0-1 1,1 1 0,-1-1-1,0 1 1,1 0-1,-1 0 1,1 0 0,-1 0-1,0 0 1,1 0-1,1 0 1,0 0 1,0 1 0,0 0 0,-1-1 0,1 1 0,-1 0 0,1 0 0,0 1 0,-1-1 0,0 0 0,1 1 0,-1-1 0,0 1 0,0 0 0,0 0 0,0 0 0,0 0 0,0 0 0,-1 0 0,1 1 0,0-1 0,-1 0 0,0 1 0,0 0 0,0-1 0,0 1 0,1 3 0,4 12 0,-1 0 0,5 31 0,-8-40 0,12 62 0,-10-67 0,-1-13 0,-1-15 0,-2 3 0,0 0 0,-2-1 0,-1 1 0,-7-31 0,7 41 0,-1 0 0,0 0 0,0 0 0,-1 1 0,-1 0 0,0 0 0,0 0 0,-1 1 0,-15-18 0,22 27 0,-1-1 0,1 0 0,-1 1 0,1-1 0,-1 1 0,1-1 0,-1 1 0,0-1 0,1 1 0,-1-1 0,1 1 0,-1 0 0,0-1 0,1 1 0,-1 0 0,0-1 0,0 1 0,1 0 0,-1 0 0,0 0 0,0 0 0,1 0 0,-1 0 0,0 0 0,1 0 0,-1 0 0,0 0 0,0 0 0,1 0 0,-2 1 0,1 0 0,0-1 0,0 1 0,1 0 0,-1 0 0,1 0 0,-1 0 0,0 0 0,1 0 0,0 0 0,-1 0 0,1 0 0,0 0 0,-1 0 0,1 0 0,0 1 0,0-1 0,0 0 0,0 1 0,0 0 0,0-1 0,-1 1 0,1 0 0,1-1 0,-1 1 0,0 0 0,0-1 0,0 1 0,1 0 0,-1-1 0,1 1 0,-1-1 0,1 1 0,0-1 0,0 1 0,0-1 0,-1 1 0,1-1 0,1 0 0,-1 0 0,0 1 0,0-1 0,0 0 0,1 0 0,-1 0 0,0 0 0,1 0 0,-1-1 0,1 1 0,1 1 0,1-2-119,1 0 0,-1-1 0,0 1 0,0-1 0,0 1 0,0-1 0,0-1 0,0 1 0,0 0 0,0-1 0,-1 0 0,8-4 0,22-21-4751,-14 8-6842</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6.291"/>
    </inkml:context>
    <inkml:brush xml:id="br0">
      <inkml:brushProperty name="width" value="0.025" units="cm"/>
      <inkml:brushProperty name="height" value="0.025" units="cm"/>
    </inkml:brush>
  </inkml:definitions>
  <inkml:trace contextRef="#ctx0" brushRef="#br0">3 39 16143,'-2'-1'8044,"1"4"-3418,6 11-2365,7 17-2880,81 176 2931,-88-222-2312,-5-14 0,-2 15 0,0 0 0,-2 1 0,1 0 0,-2-1 0,-9-20 0,7 19 0,1 0 0,0-1 0,-6-29 0,12 44 0,1 0 0,-1 0 0,0 0 0,0 0 0,0 0 0,1 0 0,-1 0 0,0 0 0,1 1 0,-1-1 0,1 0 0,-1 0 0,1 0 0,-1 1 0,1-1 0,0 0 0,0 1 0,-1-1 0,1 0 0,0 1 0,0-1 0,-1 1 0,1-1 0,0 1 0,0-1 0,0 1 0,1-1 0,38-12 0,-10 3 0,-23 7-956,8-6-7302</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6.669"/>
    </inkml:context>
    <inkml:brush xml:id="br0">
      <inkml:brushProperty name="width" value="0.025" units="cm"/>
      <inkml:brushProperty name="height" value="0.025" units="cm"/>
    </inkml:brush>
  </inkml:definitions>
  <inkml:trace contextRef="#ctx0" brushRef="#br0">23 14 16592,'0'0'14771,"-22"7"-13367,22-6-1404,0 0 0,0 0 0,-1-1 0,1 1 0,0 0 0,0 0 0,0 0 0,0 0 0,0 0 0,0-1 0,0 1 0,0 0 0,1 0 0,-1 0 0,0 0 0,1-1 0,-1 1 0,0 0 0,1 0 0,-1 0 0,1-1 0,-1 1 0,1 0 0,-1-1 0,1 1 0,-1 0 0,1-1 0,0 1 0,-1-1 0,1 1 0,0-1 0,0 1 0,-1-1 0,1 0 0,0 1 0,0-1 0,0 0 0,-1 0 0,1 1 0,0-1 0,0 0 0,0 0 0,0 0 0,0 0 0,-1 0 0,1 0 0,0 0 0,0-1 0,0 1 0,0 0 0,1-1 0,-1 0 0,1 0 0,0 0 0,0 0 0,0 0 0,-1 0 0,1-1 0,-1 1 0,1 0 0,-1-1 0,1 0 0,-1 1 0,0-1 0,0 0 0,0 1 0,0-1 0,0 0 0,0 0 0,0 0 0,-1 0 0,1 0 0,-1 0 0,1-2 0,0-3 63,-1 10 42,-1 23-278,0 4-1968,1-20-5642</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59.176"/>
    </inkml:context>
    <inkml:brush xml:id="br0">
      <inkml:brushProperty name="width" value="0.025" units="cm"/>
      <inkml:brushProperty name="height" value="0.025" units="cm"/>
    </inkml:brush>
  </inkml:definitions>
  <inkml:trace contextRef="#ctx0" brushRef="#br0">2635 356 3171,'-205'-66'1099,"-59"-16"-1240,206 68 572,0 2 1,-98-7 0,31 17 309,0 6 0,1 5 0,0 5 0,-223 57 0,277-52-572,2 4 1,0 2 0,1 3 0,2 4-1,1 2 1,2 3 0,-102 79 0,125-84-150,0 2-1,3 2 1,1 1 0,1 2 0,3 1 0,1 1 0,2 2-1,2 1 1,1 1 0,3 1 0,-30 87 0,46-111-9,1-1 0,1 1 0,0-1 0,2 1 1,0 0-1,2 0 0,3 30 0,-1-37-18,0 0 0,2 0 0,0-1 0,1 0 0,0 0 0,1 0 0,0-1 0,1 1 0,1-1 0,0-1 0,17 20 0,1-4-2,1-1 0,2-1 0,1-2 0,48 31 0,141 70 29,-200-115-22,147 73 3,4-8-1,3-7 0,3-8 1,229 47-1,-106-50 266,554 31 0,-468-72 3,0-18 0,695-93-1,34-134-110,-20-75 795,-934 255-819,259-118 0,-358 137-127,-1-3 0,-1-2 0,-3-3 0,-1-2 1,-1-3-1,-3-2 0,46-52 0,-81 79 137,-1-1-1,0 0 1,-2-1-1,0-1 0,-2 0 1,0-1-1,11-31 0,-18 40-16,-1 1-1,0 0 0,-1-1 0,0 1 0,-1-1 0,0 0 1,-1 1-1,0-1 0,-1 0 0,-1 1 0,0-1 0,0 1 1,-2-1-1,1 1 0,-10-19 0,2 9-48,-1 0-1,-2 1 1,0 1 0,-1 0-1,-1 1 1,-33-32 0,20 26-31,-1 1 1,-2 2 0,-62-35 0,16 21-36,-1 3 1,-2 3-1,-103-23 1,-460-66 71,-9 55-49,629 62-31,-1151-86-1,-4 55-6,899 43 19,-504 86 0,-257 148 16,553-98-2792,342-110-918</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26:47.159"/>
    </inkml:context>
    <inkml:brush xml:id="br0">
      <inkml:brushProperty name="width" value="0.025" units="cm"/>
      <inkml:brushProperty name="height" value="0.025" units="cm"/>
    </inkml:brush>
  </inkml:definitions>
  <inkml:trace contextRef="#ctx0" brushRef="#br0">2223 257 6854,'-493'182'5276,"-235"124"-2966,657-273-2066,3 4 0,0 2 0,3 3-1,1 3 1,3 2 0,2 3 0,1 3 0,-97 118-1,116-122-224,2 3 0,3 1-1,2 2 1,2 0 0,3 3 0,2 0-1,3 1 1,3 1 0,2 1-1,2 1 1,-8 91 0,15-65-44,4 1 0,10 132 0,-3-199 25,0 0 0,2-1 1,0 0-1,1 0 0,1 0 0,1-1 0,1 0 1,1 0-1,1-1 0,0 0 0,1-1 1,1 0-1,1-1 0,1-1 0,0 0 0,1-1 1,0-1-1,2 0 0,-1-1 0,2-1 1,-1-1-1,2 0 0,21 8 0,16 3 58,0-3 0,1-2 0,1-3 0,0-2-1,93 6 1,304-15 44,-337-13-114,-1-5-1,-1-5 1,-1-5 0,-1-5 0,-2-6 0,173-78 0,2-27 230,318-211 1,-49-35 479,-458 306-493,-4-4-1,-3-4 1,102-130-1,-154 168-92,-3-2-1,-1-2 1,-4-2-1,50-116 0,-70 141-84,-1-1 0,-2 0 0,-1 0 0,-2-1 0,-1 0 0,-1 0 0,-2 0 0,-2 0 0,-1 0 0,-2 0 0,-8-41 0,5 51-12,-2 0 0,0 1 1,-1 0-1,-2 0 0,0 1 0,-2 1 0,0 0 0,-1 0 1,-2 2-1,1 0 0,-2 0 0,-1 2 0,0 0 1,-1 1-1,-1 1 0,-25-16 0,5 8-2,-1 1 0,-1 2 1,0 2-1,-1 1 0,-1 3 0,-1 1 0,-86-12 0,31 15-54,1 5 1,-1 4 0,0 5-1,1 4 1,-189 39-1,55 12-612,-295 116 1,-92 71-2937,585-232 3254,-299 122-3236</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44.666"/>
    </inkml:context>
    <inkml:brush xml:id="br0">
      <inkml:brushProperty name="width" value="0.025" units="cm"/>
      <inkml:brushProperty name="height" value="0.025" units="cm"/>
    </inkml:brush>
  </inkml:definitions>
  <inkml:trace contextRef="#ctx0" brushRef="#br0">2252 1 5029,'-963'125'6160,"868"-113"-6273,-166 44 0,206-39-964,1 2 0,1 2 0,0 3 1,-63 39-1,-106 91-1509,174-115 3580,2 2-1,-57 65 1,83-81-651,1 1 1,1 1-1,2 1 1,0 0-1,2 1 1,2 1-1,0 0 0,2 1 1,-8 40-1,7-14-207,3 0-1,3 1 0,2 0 0,5 74 0,1-100-70,1 1 0,1-1-1,2 0 1,2-1 0,0 1 0,2-2 0,2 1-1,0-2 1,2 0 0,1 0 0,2-2-1,0 0 1,2-1 0,1-1 0,1-1-1,1 0 1,1-2 0,1-1 0,1-1-1,0-1 1,2-2 0,41 21 0,-4-11 57,2-3 0,1-3 1,130 23-1,218 4 16,-366-44-135,1249 65 37,2-59-54,256-105-12,-425-88 31,-798 101-2,430-164-1,-456 119 24,-239 94-15,-3-3 0,87-60 0,-141 87 15,0 0-1,0-1 1,-1-1 0,0 1 0,-1-2 0,0 1-1,-1-1 1,10-18 0,-16 24 42,0 0 1,0 0-1,-1-1 1,0 1-1,0-1 1,-1 1-1,1-1 1,-1 0 0,-1 0-1,0 0 1,0 1-1,0-1 1,0 0-1,-1 0 1,0 0-1,-1 1 1,0-1-1,0 1 1,0-1-1,-5-9 1,-5-4 139,0 0 0,-1 1 0,0 1 0,-2 0 0,0 1 0,-27-23 0,-6-1 196,-61-39-1,16 21-331,-3 5 0,-1 3 0,-3 5 0,-2 5 0,-125-34 0,10 19-301,-341-44 0,-787-6 42,623 62 294,380 18-152,-853-53 517,-1 95-2271,893 10 53,-3 5-859</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7.620"/>
    </inkml:context>
    <inkml:brush xml:id="br0">
      <inkml:brushProperty name="width" value="0.025" units="cm"/>
      <inkml:brushProperty name="height" value="0.025" units="cm"/>
    </inkml:brush>
  </inkml:definitions>
  <inkml:trace contextRef="#ctx0" brushRef="#br0">1 189 21204,'0'0'9449,"68"-47"-8520,-23 27-449,5 1-352,12 2-128,-2 5 32,2 1-448,-4 4-1025,-7-4-1442,-11-7-2466,-10-9-4516</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6:37.401"/>
    </inkml:context>
    <inkml:brush xml:id="br0">
      <inkml:brushProperty name="width" value="0.025" units="cm"/>
      <inkml:brushProperty name="height" value="0.025" units="cm"/>
    </inkml:brush>
  </inkml:definitions>
  <inkml:trace contextRef="#ctx0" brushRef="#br0">57 438 10922,'0'0'1548,"-9"-3"-1227,-25-10-33,33 13-237,1 0 1,-1 0-1,0-1 1,1 1-1,-1 0 1,1 0-1,-1 0 1,0-1-1,1 1 1,-1 0-1,1-1 0,-1 1 1,1-1-1,-1 1 1,1 0-1,-1-1 1,1 1-1,0-1 1,-1 1-1,1-1 1,0 1-1,-1-1 0,1 0 1,0 1-1,-1-1 1,1 1-1,0-1 1,0 0-1,0 1 1,0-1-1,0 0 1,0 0 18,0 1 0,1 0 0,-1 0 0,0-1 0,1 1 0,-1 0 0,1 0 0,-1-1 0,1 1 0,-1 0 0,0 0 0,1 0 0,-1 0 0,1 0 0,-1 0 0,1 0 0,-1 0 0,1 0 0,-1 0 0,1 0 0,-1 0 0,0 0 0,1 0 0,-1 0 0,1 0 0,-1 1 0,1-1 0,-1 0 0,0 0 0,1 1 0,9 3-37,0 1 0,0-2 1,0 0-1,0 0 0,1 0 0,-1-1 0,21 0 1,75-6 639,-84 1-464,0 1 0,0 1 1,1 2-1,-1 0 0,24 4 0,11 5 113,0-2 1,1-3-1,89-3 0,179-27 391,-196 12-676,39-10 10,267-73 1,-399 87-41,115-21 54,2 6 0,156-3 1,131-17 325,-324 25-355,544-80 64,5 55-53,-294 70 2,-72-2 265,-237-22-788,-1-3 0,108-15 0,-127 7-5250,-16 0-7933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2.920"/>
    </inkml:context>
    <inkml:brush xml:id="br0">
      <inkml:brushProperty name="width" value="0.025" units="cm"/>
      <inkml:brushProperty name="height" value="0.025" units="cm"/>
    </inkml:brush>
  </inkml:definitions>
  <inkml:trace contextRef="#ctx0" brushRef="#br0">0 544 15118,'0'0'11099,"8"1"-9983,-6 0-1059,0-1 0,0 1 0,0-1 0,0 0 0,0 0 1,0 1-1,0-1 0,0-1 0,0 1 0,0 0 0,0 0 0,0-1 1,0 1-1,0-1 0,0 0 0,-1 1 0,1-1 0,0 0 1,0 0-1,2-3 0,-1 1 33,0-1 1,0 0-1,0 0 0,-1 0 1,1 0-1,-1-1 0,0 1 1,-1-1-1,1 1 0,0-7 1,2-4 174,-1 0 1,0-1-1,-1 1 0,-1-20 1,-1 30-175,0-1 0,-1 1 1,0 0-1,0-1 0,0 1 0,0 0 1,-3-7-1,3 11-59,0-1 1,0 1 0,0-1-1,0 1 1,0-1 0,0 1-1,0 0 1,0-1 0,0 1-1,-1 0 1,1 0 0,0 0-1,-1 0 1,1 0 0,-1 0 0,1 0-1,-1 1 1,0-1 0,1 0-1,-1 1 1,-2-1 0,2 1-33,0 0 0,1 1 0,-1-1 0,1 0 0,-1 1 0,1-1 0,-1 1 0,1 0 0,0-1 0,-1 1 0,1 0 0,0 0 0,0 0 0,-1 0 0,1 0 0,0 0 0,0 0 0,0 0 0,0 0 0,0 1 0,0-1 0,1 0 0,-1 1 0,0-1 0,1 1 0,-1-1 0,1 0 0,-1 1 0,1-1 0,0 1 0,-1 0 0,1 1 0,-7 56-83,7-59 85,-2 19 6,2-1 0,0 1 0,1-1 0,6 31 0,-6-46 0,0 1 1,0-1-1,0 0 0,1 1 1,-1-1-1,1 0 1,0 0-1,-1 0 0,2 0 1,-1 0-1,0 0 0,0-1 1,6 5-1,-6-5 7,1-1 1,-1 0-1,0 0 0,1 0 0,0-1 0,-1 1 1,1 0-1,-1-1 0,1 0 0,0 1 0,-1-1 1,1 0-1,0 0 0,-1-1 0,1 1 0,0-1 1,-1 1-1,1-1 0,-1 0 0,1 0 0,3-1 1,0-1-12,0 0 1,0-1 0,0 1-1,-1-1 1,1 0-1,-1-1 1,0 1 0,0-1-1,-1 0 1,1 0 0,-1-1-1,0 1 1,3-7-1,6-12-6,-1 0 0,9-27 0,-2 3-3,-10 74 5,-7 6 0,-2-22 0,0 0 0,1 1 0,0-1 0,0 0 0,1 1 0,1-1 0,0 0 0,0-1 0,7 14 0,-10-22 0,1 0 0,0-1 0,-1 1 0,1 0 0,0-1 0,0 1 0,0 0 0,0-1 0,-1 1 0,1-1 0,0 1 0,0-1 0,0 1 0,0-1 0,0 0 0,0 0 0,0 1 0,0-1 0,0 0 0,0 0 0,0 0 0,0 0 0,0 0 0,0 0 0,0 0 0,0-1 0,0 1 0,0 0 0,0 0 0,0-1 0,0 1 0,0-1 0,0 1 0,0-1 0,0 1 0,0-1 0,-1 0 0,1 1 0,0-1 0,0 0 0,-1 1 0,1-1 0,0 0 0,0-2 0,29-40 0,-29 42 0,14-27 0,-1-1 0,-2-1 0,-1 0 0,-1 0 0,10-58 0,-13 39 0,-2-1 0,-2 1 0,-3-53 0,-1 96 0,-1 7 0,-2 19 0,-4 32 0,4-11 0,-1-7 0,2 1 0,2 0 0,1-1 0,6 50 0,-5-79 0,1 1 0,0-1 0,0 1 0,0-1 0,0 0 0,1 0 0,0 0 0,0 0 0,0 0 0,1-1 0,0 1 0,0-1 0,0 0 0,0 0 0,0-1 0,1 1 0,9 5 0,-6-5 0,1 0 0,0 0 0,0-1 0,0 0 0,0 0 0,0-1 0,1 0 0,-1-1 0,19 1 0,-66-29 0,-223-112 0,260 139 0,0-1 0,-1 1 0,1-1 0,0 0 0,-1 0 0,1 0 0,0 0 0,0 0 0,0 0 0,-1 0 0,1 0 0,0 0 0,1-1 0,-1 1 0,0 0 0,0-1 0,0 1 0,1-1 0,-1-1 0,1 2 0,0 0 0,0 0 0,0 0 0,0 0 0,1 0 0,-1 0 0,0 0 0,1 0 0,-1 0 0,1 0 0,-1 0 0,1 0 0,-1 0 0,1 0 0,0 1 0,-1-1 0,1 0 0,0 0 0,0 1 0,1-2 0,7-4 0,1 1 0,-1 0 0,1 0 0,14-4 0,-12 4 0,70-19-576,-59 18-289,0-1 0,24-10 0,-38 10-3688,-10 0-1950,-9-4-3581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8.794"/>
    </inkml:context>
    <inkml:brush xml:id="br0">
      <inkml:brushProperty name="width" value="0.025" units="cm"/>
      <inkml:brushProperty name="height" value="0.025" units="cm"/>
    </inkml:brush>
  </inkml:definitions>
  <inkml:trace contextRef="#ctx0" brushRef="#br0">60 242 11339,'0'0'2600,"-9"-9"53,3 2-2171,0 1 0,1-1 0,0 0 0,0 0 0,1 0 0,-1-1 0,-4-13 0,8 17-308,0 0 0,0 0 0,0 0 0,0 0 0,1 0 0,-1 0 0,1 0 0,0 0 0,0 0 0,1 0 0,-1 0 0,1 0 0,0 0 0,0 0 0,1 1 0,-1-1 0,1 0 0,-1 1 0,1-1 0,0 1 0,1-1 0,4-5 0,-1 2 58,0 1 1,1 0-1,0 0 1,0 1-1,1-1 0,-1 2 1,1-1-1,0 1 1,1 0-1,-1 1 1,0 0-1,13-3 0,-18 5-210,0 0 0,1 1 0,-1-1 0,0 1 0,1 0 0,-1 0 0,1 0 0,-1 0 0,0 0 0,1 1 0,-1 0 0,0-1 0,0 1 0,1 0 0,-1 1 0,0-1-1,0 1 1,0-1 0,0 1 0,0 0 0,-1 0 0,1 0 0,0 0 0,-1 1 0,0-1 0,1 1 0,-1-1 0,0 1 0,-1 0 0,1 0 0,0 0 0,-1 0 0,1 0 0,-1 0-1,1 5 1,3 11 9,-1-1 0,-2 1 0,1 0 0,-2 0 0,-1-1 0,0 1 0,-1 0 0,-6 32 0,-4-1 83,-33 96 1,38-130-98,-3 8 222,0 0 0,2 1 0,1 0-1,-5 40 1,10-64-223,1 1-1,0-1 1,0 0-1,0 0 1,0 1-1,0-1 1,0 0-1,0 0 1,0 0-1,0 1 1,1-1-1,-1 0 1,1 0-1,-1 0 1,1 0-1,-1 1 1,1-1-1,-1 0 1,1 0-1,0 0 1,0 0-1,-1-1 1,1 1-1,0 0 1,0 0-1,0 0 1,0-1-1,1 2 1,0-2-8,1 1 0,-1-1 1,0 0-1,0 0 0,1 0 1,-1 0-1,0 0 0,1 0 0,-1 0 1,0-1-1,0 1 0,0-1 0,5-1 1,6-4 16,-1 0 1,1-1-1,21-16 1,27-26-72,62-66 1,5-5-590,-137 155 683,-2-10 123,1 1 1,1-1-1,1 1 1,1 1 0,2-1-1,-3 35 1,8-61-165,0 0 0,0 1 0,1-1 0,-1 0 0,0 0 0,1 0 0,-1 0 0,0 0 1,1 1-1,-1-1 0,0 0 0,0 0 0,1 0 0,-1 0 0,0 0 0,1 0 0,-1 0 0,0 0 0,1 0 0,-1 0 1,0 0-1,1 0 0,-1 0 0,0-1 0,1 1 0,-1 0 0,0 0 0,1 0 0,-1 0 0,0 0 0,0-1 0,1 1 0,-1 0 1,0 0-1,0-1 0,1 1 0,-1 0 0,0 0 0,0-1 0,0 1 0,1-1 0,12-9 80,0-4-216,0-1 0,-1 0 0,16-28 0,-13 3-9172,-15 30-1194</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9.247"/>
    </inkml:context>
    <inkml:brush xml:id="br0">
      <inkml:brushProperty name="width" value="0.025" units="cm"/>
      <inkml:brushProperty name="height" value="0.025" units="cm"/>
    </inkml:brush>
  </inkml:definitions>
  <inkml:trace contextRef="#ctx0" brushRef="#br0">0 1 16752,'0'0'13511,"4"13"-13121,5 33-154,-2 1 0,-1-1 0,-2 53 0,-2-42-248,2 1 0,14 67 0,-11-112-1407,0-17-1735,2-24-2267,-6-10-1284</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9.602"/>
    </inkml:context>
    <inkml:brush xml:id="br0">
      <inkml:brushProperty name="width" value="0.025" units="cm"/>
      <inkml:brushProperty name="height" value="0.025" units="cm"/>
    </inkml:brush>
  </inkml:definitions>
  <inkml:trace contextRef="#ctx0" brushRef="#br0">24 0 22966,'0'0'7110,"-23"62"-8038,33-50-3108,0-2-2274,-2-6-5509</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0.164"/>
    </inkml:context>
    <inkml:brush xml:id="br0">
      <inkml:brushProperty name="width" value="0.025" units="cm"/>
      <inkml:brushProperty name="height" value="0.025" units="cm"/>
    </inkml:brush>
  </inkml:definitions>
  <inkml:trace contextRef="#ctx0" brushRef="#br0">175 132 12332,'1'-11'4030,"-1"4"-3708,1-6 1025,0 1-1,-1-1 0,0 1 0,-3-14 1,3 24-1201,0 0 0,0 1 0,0-1 0,0 1 0,-1-1 0,1 1 0,0-1 0,-1 1 0,1 0 0,-1-1 0,0 1 0,1-1 0,-1 1 0,0 0 0,0 0 0,0-1 0,0 1 0,0 0 0,0 0 0,0 0 0,0 0 0,0 0 0,-1 0 0,1 0 0,0 1 1,-1-1-1,1 0 0,0 1 0,-1-1 0,1 1 0,-1-1 0,1 1 0,-1 0 0,1 0 0,-1-1 0,1 1 0,-1 0 0,1 0 0,-1 1 0,0-1 0,1 0 0,-1 0 0,1 1 0,0-1 0,-1 1 0,-2 1 0,0 0-127,-1 1 0,1 0 0,0 0 0,0 0-1,1 0 1,-1 1 0,1-1 0,-1 1 0,1 0 0,0 0-1,1 0 1,-5 8 0,-25 60 14,29-65-33,-5 17 17,0 1-1,2-1 1,1 1 0,1 0 0,1 1 0,0 35-1,3-61-16,0 1-1,0 0 0,-1-1 1,1 1-1,0 0 0,0-1 1,1 1-1,-1-1 0,0 1 1,0 0-1,0-1 0,0 1 1,0-1-1,1 1 0,-1 0 1,0-1-1,1 1 0,-1-1 1,0 1-1,1-1 0,-1 1 0,0-1 1,1 1-1,-1-1 0,1 0 1,-1 1-1,1-1 0,-1 1 1,1-1-1,0 1 0,19-7 36,17-25 112,-15 2-70,30-49 1,10-16-73,-61 94-7,-1-1 0,0 1 1,0-1-1,0 1 1,1-1-1,-1 1 0,0-1 1,1 1-1,-1 0 0,0-1 1,1 1-1,-1-1 0,1 1 1,-1 0-1,1-1 1,-1 1-1,1 0 0,-1 0 1,0 0-1,1-1 0,-1 1 1,1 0-1,0 0 1,-1 0-1,1 0 0,-1 0 1,1 0-1,-1 0 0,1 0 1,-1 0-1,1 0 1,-1 0-1,1 0 0,-1 0 1,1 0-1,-1 1 0,2-1 1,7 23-123,-2 49-109,-7-58 214,43 677 2229,-42-674-2210,0-7 0,0 1 0,-1-1 0,0 0 0,-1 0 0,-3 17 0,4-25 0,-1-1 0,1 1 0,-1 0 0,0-1 0,0 1 0,1-1 0,-1 1 0,0-1 0,0 0 0,0 1 0,0-1 0,-1 0 0,1 0 0,0 0 0,0 0 0,-1 0 0,1 0 0,-1 0 0,1 0 0,-1 0 0,1-1 0,-1 1 0,1 0 0,-1-1 0,0 0 0,1 1 0,-1-1 0,0 0 0,1 0 0,-1 0 0,0 0 0,1 0 0,-1 0 0,0 0 0,1-1 0,-1 1 0,0-1 0,1 1 0,-1-1 0,-2-1 0,-4-1 0,0-1 0,1 0 0,-1-1 0,1 1 0,0-1 0,1-1 0,-1 1 0,1-1 0,0 0 0,0-1 0,1 0 0,0 1 0,-8-15 0,2 2 0,1-1 0,0 0 0,1-1 0,-6-25 0,10 30 0,1 0 0,1-1 0,0 1 0,2-1 0,0 0 0,0 1 0,2-1 0,4-33 0,-2 38 0,1-1 0,0 1 0,0-1 0,1 1 0,1 0 0,0 1 0,1 0 0,0 0 0,1 0 0,0 1 0,0 0 0,11-9 0,1-1-113,43-42-5342,-21 17-5088</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1.581"/>
    </inkml:context>
    <inkml:brush xml:id="br0">
      <inkml:brushProperty name="width" value="0.025" units="cm"/>
      <inkml:brushProperty name="height" value="0.025" units="cm"/>
    </inkml:brush>
  </inkml:definitions>
  <inkml:trace contextRef="#ctx0" brushRef="#br0">147 371 5605,'2'-9'999,"0"2"-169,11-48 5088,-12 51-5254,0 0-1,-1-1 1,0 1 0,1 0-1,-1-1 1,-1 1 0,1 0-1,-1-1 1,1 1 0,-1 0-1,-3-7 1,3 10-503,1 0 1,-1 0-1,0 0 0,0 0 1,0 0-1,0 0 0,0 0 0,0 0 1,-1 0-1,1 0 0,0 1 1,0-1-1,-1 0 0,1 1 0,0-1 1,-1 1-1,1 0 0,0-1 1,-1 1-1,1 0 0,0 0 0,-1 0 1,1 0-1,-1 0 0,1 0 1,-1 0-1,1 0 0,0 1 0,-1-1 1,1 0-1,0 1 0,-1 0 0,1-1 1,0 1-1,0-1 0,-1 1 1,1 0-1,-1 1 0,-3 1-6,0 1-1,0-1 1,0 1 0,1 0-1,-1 0 1,1 0 0,-6 8-1,0 6 133,1 0 0,0 0 0,2 0 0,0 1-1,1 0 1,0 1 0,2 0 0,0-1 0,2 1-1,-1 28 1,3-48-278,0 0-1,0 0 0,0 0 1,0 1-1,-1-1 0,1 0 1,0 0-1,0 1 0,0-1 1,0 0-1,0 0 0,0 0 1,0 1-1,0-1 0,1 0 1,-1 0-1,0 0 0,0 1 1,0-1-1,0 0 0,0 0 1,0 1-1,0-1 0,0 0 1,1 0-1,-1 0 0,0 0 1,0 1-1,0-1 1,0 0-1,1 0 0,-1 0 1,0 0-1,0 0 0,0 0 1,0 1-1,1-1 0,-1 0 1,0 0-1,0 0 0,1 0 1,-1 0-1,0 0 0,0 0 1,0 0-1,1 0 0,-1 0 1,0 0-1,0 0 0,1 0 1,-1 0-1,0 0 0,0 0 1,0 0-1,1-1 0,-1 1 1,16-13 154,13-21-60,10-26-74,-23 33-30,1 2 1,1 0 0,1 1-1,28-27 1,-46 50 0,1-1 0,-1 1 0,1 0 0,0-1 0,-1 1 0,1 0 0,0 0 0,0 0 0,0 0 0,0 0 0,0 0 0,0 1 0,0-1 0,0 1 0,0-1 0,0 1 0,1 0 0,2 0 0,-3 0 0,-1 1 0,0-1 0,1 1 0,-1 0 0,1 0 0,-1-1 0,0 1 0,0 0 0,0 0 0,1 0 0,-1 0 0,0 1 0,0-1 0,0 0 0,0 0 0,-1 1 0,1-1 0,0 0 0,0 3 0,3 7 0,0 1 0,-1 0 0,-1-1 0,0 1 0,0 13 0,-1-20 0,5 184 0,7-270 0,-11 51 0,1-24 0,-6-88 0,0 127 0,0 27 0,0 24 0,3-31 0,1 0 0,-1 0 0,1-1 0,-1 1 0,1 0 0,1 0 0,-1 0 0,1-1 0,-1 1 0,2 0 0,-1-1 0,0 0 0,4 6 0,-5-9 0,0 0 0,0 0 0,0 0 0,0 0 0,0-1 0,0 1 0,1 0 0,-1 0 0,0-1 0,0 1 0,0-1 0,1 1 0,-1-1 0,0 1 0,1-1 0,-1 0 0,1 0 0,-1 0 0,3 0 0,-2 0 0,1-1 0,0 1 0,-1-1 0,1 0 0,-1 0 0,0-1 0,1 1 0,-1 0 0,0-1 0,0 1 0,1-1 0,-1 0 0,-1 1 0,3-4 0,14-14 0,-1-1 0,-1-1 0,0-1 0,22-45 0,-29 52 0,-2-2 0,0 1 0,-1-1 0,-1 1 0,-1-2 0,0 1 0,-1 0 0,1-24 0,-4 41 0,0 0 0,0-1 0,0 1 0,0 0 0,0 0 0,0 0 0,0 0 0,0 0 0,0 0 0,0 0 0,0 0 0,0-1 0,0 1 0,0 0 0,0 0 0,0 0 0,0 0 0,0 0 0,0 0 0,0 0 0,0-1 0,0 1 0,0 0 0,0 0 0,0 0 0,0 0 0,0 0 0,0 0 0,0 0 0,-1 0 0,1 0 0,0 0 0,0-1 0,0 1 0,0 0 0,0 0 0,0 0 0,0 0 0,0 0 0,0 0 0,-1 0 0,1 0 0,0 0 0,0 0 0,0 0 0,0 0 0,0 0 0,0 0 0,0 0 0,0 0 0,-1 0 0,1 0 0,0 0 0,0 0 0,0 0 0,0 0 0,0 0 0,0 0 0,0 0 0,0 0 0,-1 0 0,1 0 0,0 1 0,0-1 0,0 0 0,0 0 0,0 0 0,0 0 0,0 0 0,-10 11 0,-6 15 0,0 5 0,1 1 0,2 1 0,1 1 0,2 0 0,1 0 0,-8 60 0,17-92-2,-1 0 0,1 0 0,0 0 0,0 0 0,1 0 0,-1 0 0,0 0 0,1 0 0,-1-1 0,1 1 0,0 0 0,-1 0 0,1 0 0,0 0 0,0-1 0,0 1 0,0 0 0,1-1 0,-1 1 1,0-1-1,1 1 0,-1-1 0,3 2 0,0-1-20,-1-1 0,0 1 1,1-1-1,0 0 0,-1 0 1,1 0-1,0-1 1,-1 1-1,1-1 0,0 0 1,6 0-1,8-3-350,-1 1 0,1-2 0,-1 0 0,21-9 0,27-14-11133,-42 11 482</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2.188"/>
    </inkml:context>
    <inkml:brush xml:id="br0">
      <inkml:brushProperty name="width" value="0.025" units="cm"/>
      <inkml:brushProperty name="height" value="0.025" units="cm"/>
    </inkml:brush>
  </inkml:definitions>
  <inkml:trace contextRef="#ctx0" brushRef="#br0">53 207 12075,'0'0'14297,"2"15"-13278,5 75 27,-7 124 0,0-26-266,-1-187-774,1 1-1,0-1 1,1 1-1,-1 0 1,0-1-1,0 1 1,1-1-1,-1 1 1,1-1-1,-1 1 1,1-1-1,-1 0 1,3 3-1,-3-3-2,0-1 1,1 0-1,-1 0 0,1 1 1,-1-1-1,0 0 0,1 0 1,-1 0-1,1 1 0,-1-1 1,1 0-1,-1 0 0,1 0 1,-1 0-1,0 0 0,1 0 1,-1 0-1,1 0 1,-1 0-1,1 0 0,-1 0 1,1 0-1,-1 0 0,1-1 1,-1 1-1,0 0 0,1 0 1,-1 0-1,1-1 0,2-1 21,0-1 0,0 1-1,-1 0 1,1-1 0,-1 0 0,1 0-1,-1 0 1,0 0 0,0 0-1,2-4 1,10-27 30,0 0 0,-3-1-1,0-1 1,-3 0 0,5-39 0,10-192 105,-13 121-43,-4 108-137,-2 35-64,-3 24 20,-3 120 394,9 210 981,-5-333-1378,1-1 0,1 0-1,0 0 1,1 0 0,0 0 0,2-1 0,0 0-1,15 24 1,-85-119-1309,-40-46 157,87 107 1463,-1 2 0,0 0-1,-2 1 1,-34-22 0,57 34 1287,18 1-1210,28 0-451,-49 2 190,70-3-2459,-25-2-6421,-22 1-1391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2.731"/>
    </inkml:context>
    <inkml:brush xml:id="br0">
      <inkml:brushProperty name="width" value="0.025" units="cm"/>
      <inkml:brushProperty name="height" value="0.025" units="cm"/>
    </inkml:brush>
  </inkml:definitions>
  <inkml:trace contextRef="#ctx0" brushRef="#br0">0 140 18065,'0'0'6673,"1"9"-3822,0-6-2603,7 28 1295,-7-30-1495,0 0 0,0 0 0,-1 0 0,1-1 0,0 1 1,0 0-1,0 0 0,0-1 0,0 1 0,0-1 0,0 1 0,0-1 0,0 1 1,0-1-1,0 1 0,1-1 0,-1 0 0,0 0 0,0 0 0,0 1 0,0-1 1,1 0-1,-1-1 0,0 1 0,0 0 0,0 0 0,0 0 0,0-1 0,1 1 1,-1 0-1,0-1 0,2 0 0,1-2 9,0 1 0,0 0 0,0-1-1,0 0 1,0 0 0,0 0 0,-1 0 0,0-1 0,1 1 0,-1-1 0,-1 0-1,1 0 1,0 0 0,-1 0 0,0-1 0,0 1 0,2-8 0,-1 4 20,-1 0 1,0 0-1,0 0 1,-1-1-1,0 1 1,0 0-1,-1-1 1,0 1-1,-2-11 1,2 17-78,-1 1 0,1-1 0,-1 1 0,1 0 0,-1-1 0,0 1 0,1 0 0,-1-1 0,0 1 0,0 0 0,0 0 0,0 0 0,0 0 0,0 0 0,0 0 0,0 0 0,0 0 0,-1 0 0,1 1 0,0-1 0,0 0 0,-1 1 0,1-1 0,0 1 0,-1 0 0,1-1 0,-1 1 0,1 0 0,-1 0 0,1 0 0,-1 0 0,1 0 0,0 0 0,-1 0 0,1 0 0,-1 0 0,1 1 0,-1-1 0,1 1 0,0-1 0,-1 1 0,1 0 0,0-1 0,0 1 0,-1 0 0,1 0 0,0 0 0,0 0 0,0 0 0,0 0 0,0 0 0,0 0 0,0 0 0,0 2 0,-7 12 0,1 1 0,0 0 0,1 1 0,1-1 0,1 1 0,0 0 0,1 0 0,1 0 0,1 1 0,1 22 0,-1-38 0,1 0 0,0 0 0,0 0 0,0 0 0,0 0 0,1 0 0,-1 0 0,0 0 0,1 0 0,-1 0 0,1 0 0,0-1 0,0 1 0,0 0 0,0 0 0,0-1 0,0 1 0,0 0 0,0-1 0,1 1 0,-1-1 0,0 0 0,1 1 0,0-1 0,-1 0 0,1 0 0,0 0 0,-1 0 0,1 0 0,0 0 0,0-1 0,0 1 0,0 0 0,0-1 0,0 0 0,0 1 0,-1-1 0,1 0 0,0 0 0,0 0 0,0 0 0,0 0 0,3-1 0,4-1 0,-1 0 0,1 0 0,-1-1 0,0 0 0,1 0 0,-2-1 0,1 0 0,14-9 0,-3-3 0,0-1 0,-1-1 0,24-30 0,15-15 0,-57 62 0,0 1 0,0 0 0,0-1 0,0 1 0,0-1 0,0 1 0,1 0 0,-1-1 0,0 1 0,0 0 0,1-1 0,-1 1 0,0 0 0,0 0 0,1-1 0,-1 1 0,0 0 0,1 0 0,-1-1 0,0 1 0,1 0 0,-1 0 0,1 0 0,-1 0 0,0-1 0,1 1 0,-1 0 0,1 0 0,-1 0 0,0 0 0,1 0 0,-1 0 0,1 0 0,-1 0 0,0 0 0,1 0 0,-1 1 0,1-1 0,-1 0 0,0 0 0,1 0 0,-1 0 0,0 0 0,1 1 0,-1-1 0,0 0 0,1 0 0,-1 1 0,0-1 0,1 0 0,-1 1 0,0-1 0,0 0 0,1 1 0,2 30 0,-1 0 0,-2-31 0,0 1 0,0-1 0,0 1 0,0 0 0,1-1 0,-1 1 0,0-1 0,0 1 0,0 0 0,0-1 0,1 1 0,-1-1 0,0 1 0,1-1 0,-1 1 0,0-1 0,1 1 0,-1-1 0,1 1 0,-1-1 0,1 0 0,-1 1 0,1-1 0,-1 0 0,1 1 0,-1-1 0,1 0 0,-1 0 0,1 1 0,0-1 0,4-1 0,0-1 0,-1 0 0,1 0 0,-1 0 0,1 0 0,-1-1 0,0 1 0,0-1 0,0 0 0,0 0 0,-1-1 0,7-7 0,9-6 0,-6 6 0,-7 5 0,0 0 0,1 1 0,0-1 0,0 1 0,1 1 0,-1-1 0,1 1 0,0 1 0,0-1 0,0 2 0,14-4 0,-21 6-34,0 0 1,-1 1-1,1-1 0,0 1 1,0-1-1,-1 1 0,1-1 1,0 1-1,-1 0 0,1-1 1,0 1-1,-1 0 0,1-1 1,-1 1-1,1 0 0,-1 0 1,0-1-1,1 1 0,-1 0 1,0 0-1,0 0 1,1 0-1,-1 0 0,0 0 1,0-1-1,0 1 0,0 0 1,0 0-1,0 0 0,0 1 1,-1 38-3948,1-30 1307</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3.539"/>
    </inkml:context>
    <inkml:brush xml:id="br0">
      <inkml:brushProperty name="width" value="0.025" units="cm"/>
      <inkml:brushProperty name="height" value="0.025" units="cm"/>
    </inkml:brush>
  </inkml:definitions>
  <inkml:trace contextRef="#ctx0" brushRef="#br0">3 123 14446,'0'0'14045,"-2"9"-13623,2-5-371,-1 0 0,1 0 1,0 1-1,0-1 0,0 0 1,1 0-1,0 1 0,0-1 1,0 0-1,0 0 1,0 0-1,1 0 0,2 5 1,-2-7-21,-1 0 0,1 0 1,0 0-1,-1 0 0,1-1 1,0 1-1,0 0 1,0-1-1,0 0 0,0 1 1,1-1-1,-1 0 1,0 0-1,1 0 0,-1-1 1,0 1-1,1-1 0,-1 1 1,1-1-1,-1 0 1,1 1-1,-1-1 0,1-1 1,-1 1-1,1 0 0,-1-1 1,0 1-1,1-1 1,4-1-1,-1-1 55,0 0-1,0 0 1,0 0 0,0-1 0,0 1-1,-1-2 1,0 1 0,0 0 0,0-1-1,0 0 1,-1 0 0,0-1 0,7-9-1,1-5 167,-1 0-1,14-36 0,-22 123-11,-3-56-240,0-1 0,1 0 0,0 0 0,1 0 0,0 0 0,1 0 0,0 0 0,1 0 0,6 12 0,-9-20 0,1 1 0,-1-1 0,1 0 0,0 1 0,0-1 0,0 0 0,0 0 0,0 0 0,0-1 0,1 1 0,-1 0 0,0-1 0,1 1 0,0-1 0,4 2 0,-3-3 0,-1 1 0,1-1 0,-1 0 0,1 0 0,-1 0 0,1 0 0,-1-1 0,1 0 0,-1 1 0,0-1 0,1 0 0,-1-1 0,0 1 0,0-1 0,1 1 0,2-3 0,3-2 0,-1 0 0,0-1 0,-1 1 0,0-1 0,0-1 0,0 1 0,-1-1 0,0-1 0,0 1 0,-1-1 0,0 0 0,-1 0 0,0 0 0,0-1 0,-1 1 0,0-1 0,-1 0 0,0 0 0,0 0 0,-1 0 0,-1 0 0,0 0 0,-1-19 0,1 28 0,-1 0 0,1 0 0,0 0 0,0 0 0,0 0 0,-1 0 0,1 0 0,-1 0 0,1 0 0,-1 0 0,1 0 0,-1 0 0,1 0 0,-1 0 0,0 0 0,1 0 0,-1 1 0,0-1 0,0 0 0,0 1 0,0-1 0,0 0 0,1 1 0,-1-1 0,0 1 0,0-1 0,-1 1 0,1 0 0,0-1 0,0 1 0,0 0 0,0 0 0,0 0 0,0 0 0,0 0 0,0 0 0,0 0 0,0 0 0,-1 0 0,1 0 0,0 1 0,-1-1 0,-1 1 0,0 0 0,1 1 0,-1-1 0,0 0 0,1 1 0,-1-1 0,1 1 0,-1 0 0,1 0 0,0 0 0,0 0 0,0 0 0,0 1 0,-2 2 0,-9 34-4325,12-38 4081,1 0 1,0 0-1,-1 0 1,1 0-1,0 1 1,-1-1 0,1 0-1,0 0 1,0 0-1,0 0 1,0 0 0,0 0-1,0 0 1,1 0-1,-1 1 1,0-1-1,1 0 1,-1 0 0,0 0-1,1 0 1,-1 0-1,1 0 1,-1 0-1,1 0 1,0-1 0,-1 1-1,1 0 1,0 0-1,0 0 1,0-1-1,0 1 1,1 1 0,15-1-8187</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3.897"/>
    </inkml:context>
    <inkml:brush xml:id="br0">
      <inkml:brushProperty name="width" value="0.025" units="cm"/>
      <inkml:brushProperty name="height" value="0.025" units="cm"/>
    </inkml:brush>
  </inkml:definitions>
  <inkml:trace contextRef="#ctx0" brushRef="#br0">129 53 19090,'0'0'4159,"-9"-1"-850,6 1-3108,-1-1 0,1 1 0,-1 0 0,1 0-1,-1 0 1,1 0 0,-1 1 0,1 0 0,0-1 0,-1 1-1,1 0 1,0 1 0,-1-1 0,1 0 0,0 1-1,0 0 1,0 0 0,0 0 0,1 0 0,-1 0-1,1 1 1,-1-1 0,1 1 0,0-1 0,-3 5-1,-1 3-62,0 0 0,1 0 0,0 1 0,-4 14 0,7-20-116,1-1-1,0 1 0,0 0 0,0-1 1,1 1-1,-1 0 0,1 0 0,0 0 1,0-1-1,1 1 0,0 0 0,0 0 1,1 4-1,-1-7-21,0-1 0,1 1 0,-1-1 0,0 1 0,1-1 0,-1 0 0,1 0 0,-1 0 0,1 0 0,0 0 0,0 0 0,-1 0 0,1 0 0,0-1 0,0 1 0,0-1 0,0 1 0,0-1 0,-1 0 0,1 0 0,0 0 0,0 0 0,0 0 0,0 0 0,0 0 0,0-1 0,0 1 0,0-1 0,3-1 0,2 1 0,-1-1 0,0 0 0,1 0 0,-1-1 0,0 0 0,0 0 0,9-7 0,-6 2 0,0-1 0,-1 0 0,0-1 0,-1 1 0,0-1 0,0-1 0,-1 1 0,-1-1 0,1 0 0,-2-1 0,0 1 0,0-1 0,-1 0 0,0 0 0,-1 0 0,-1 0 0,1-20 0,-2 32 0,0 0 0,0 0 0,0 1 0,0-1 0,0 0 0,-1 0 0,1 0 0,0 0 0,0 0 0,0 0 0,0 0 0,0 0 0,0 0 0,0 0 0,0 0 0,0 0 0,0 0 0,0 0 0,-1 0 0,1 0 0,0 0 0,0 0 0,0 0 0,0 0 0,0 0 0,0 0 0,0 0 0,0 0 0,0 0 0,0 0 0,0 0 0,0 0 0,-1 0 0,1 0 0,0 0 0,0-1 0,0 1 0,0 0 0,0 0 0,0 0 0,0 0 0,0 0 0,0 0 0,0 0 0,0 0 0,0 0 0,0 0 0,0 0 0,0 0 0,0 0 0,0-1 0,0 1 0,-8 14 0,-4 17 0,5-11 0,2 1 0,0-1 0,1 1 0,2 0 0,0 0 0,1 0 0,2 27 0,-1-46-125,1-1 0,-1 1 1,0-1-1,1 1 0,-1-1 0,1 1 1,0-1-1,-1 0 0,1 1 0,0-1 1,0 0-1,0 1 0,0-1 0,0 0 0,0 0 1,0 0-1,1 0 0,-1 0 0,0 0 1,1 0-1,-1-1 0,0 1 0,1 0 1,-1-1-1,1 1 0,-1-1 0,1 1 1,-1-1-1,1 0 0,-1 1 0,1-1 0,-1 0 1,1 0-1,0 0 0,-1 0 0,1-1 1,-1 1-1,1 0 0,-1-1 0,4 0 0,0-1-664,1 1 0,-1-1-1,1-1 1,-1 1-1,0-1 1,1 0 0,-1 0-1,-1 0 1,9-7-1,15-22-5226</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4.407"/>
    </inkml:context>
    <inkml:brush xml:id="br0">
      <inkml:brushProperty name="width" value="0.025" units="cm"/>
      <inkml:brushProperty name="height" value="0.025" units="cm"/>
    </inkml:brush>
  </inkml:definitions>
  <inkml:trace contextRef="#ctx0" brushRef="#br0">56 0 15086,'0'0'10821,"-6"9"-9315,-2 5-923,2 0 0,0 1 0,0 0 0,1 0 0,1 0 0,1 1 0,0-1 0,-1 25 0,-1 25-529,7 119-1,0-175-53,0 1 0,0-1 0,1 0 0,0 0 0,1-1 0,8 16 0,-11-21 0,1-1 0,-1 0 0,0 0 0,1-1 0,-1 1 0,1 0 0,0 0 0,0-1 0,0 1 0,0-1 0,0 0 0,0 1 0,4 1 0,-5-3 0,1 0 0,-1 0 0,1 0 0,-1 0 0,1 0 0,-1 0 0,1 0 0,-1 0 0,1 0 0,-1-1 0,1 1 0,-1-1 0,1 1 0,-1-1 0,0 0 0,1 1 0,-1-1 0,0 0 0,0 0 0,0 0 0,1 0 0,-1 0 0,0 0 0,1-2 0,3-4 0,-1 1 0,0-1 0,0 0 0,0 0 0,-1 0 0,0-1 0,-1 1 0,0-1 0,0 0 0,0 1 0,-1-1 0,0-13 0,0 12 0,0-1 0,1 0 0,0 0 0,0 1 0,1-1 0,0 1 0,6-11 0,-9 20 0,0-1 0,1 0 0,-1 0 0,1 0 0,-1 0 0,1 0 0,0 1 0,-1-1 0,1 0 0,0 0 0,-1 1 0,1-1 0,0 1 0,0-1 0,0 0 0,-1 1 0,1-1 0,0 1 0,0 0 0,0-1 0,0 1 0,0 0 0,0 0 0,0-1 0,0 1 0,0 0 0,0 0 0,0 0 0,0 0 0,0 0 0,0 0 0,0 1 0,0-1 0,0 0 0,0 0 0,0 1 0,-1-1 0,1 1 0,1 0 0,0 0 0,0 1 0,0-1 0,0 1 0,0 0 0,-1-1 0,1 1 0,-1 0 0,1 0 0,-1 0 0,0 1 0,0-1 0,1 0 0,-2 0 0,1 1 0,1 1 0,1 18 0,-1-1 0,-1 1 0,0 0 0,-3 22 0,0 9 0,12-64-384,2-9-1538,9-38-9091,-10 25 1558</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3.262"/>
    </inkml:context>
    <inkml:brush xml:id="br0">
      <inkml:brushProperty name="width" value="0.025" units="cm"/>
      <inkml:brushProperty name="height" value="0.025" units="cm"/>
    </inkml:brush>
  </inkml:definitions>
  <inkml:trace contextRef="#ctx0" brushRef="#br0">1 0 10282,'0'0'16175,"72"0"-16335,-42 0-3395,-3 0-5446</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249"/>
    </inkml:context>
    <inkml:brush xml:id="br0">
      <inkml:brushProperty name="width" value="0.025" units="cm"/>
      <inkml:brushProperty name="height" value="0.025" units="cm"/>
    </inkml:brush>
  </inkml:definitions>
  <inkml:trace contextRef="#ctx0" brushRef="#br0">27 84 8072,'0'0'7276,"-1"-10"-5461,-2-61 13789,-8 154-15604,7-63 0,0 0 0,2 1 0,1-1 0,0 1 0,4 31 0,-3-52 0,0 1 0,0-1 0,0 0 0,0 1 0,0-1 0,1 0 0,-1 0 0,0 1 0,0-1 0,0 0 0,0 0 0,1 1 0,-1-1 0,0 0 0,0 0 0,1 0 0,-1 1 0,0-1 0,1 0 0,-1 0 0,0 0 0,0 0 0,1 0 0,-1 0 0,0 0 0,1 1 0,-1-1 0,0 0 0,1 0 0,-1 0 0,0 0 0,0 0 0,1 0 0,-1-1 0,0 1 0,1 0 0,-1 0 0,0 0 0,1 0 0,-1 0 0,0 0 0,0 0 0,1-1 0,-1 1 0,0 0 0,0 0 0,1 0 0,-1-1 0,0 1 0,0 0 0,1 0 0,-1-1 0,0 1 0,0 0 0,0-1 0,14-12 0,2-10 0,-2 1 0,-1-2 0,13-29 0,1-2 0,-15 76 0,-10-15 0,1 0 0,-1 0 0,1 0 0,0-1 0,1 1 0,5 7 0,-5-11 0,0 0 0,1 1 0,-1-1 0,1-1 0,-1 1 0,1-1 0,0 1 0,-1-1 0,1-1 0,0 1 0,0-1 0,0 0 0,-1 0 0,1 0 0,0 0 0,0-1 0,0 0 0,-1 0 0,1 0 0,9-5 0,4-1 0,-1-1 0,1-1 0,28-19 0,-7-2 0,-29 21 0,1 0 0,0 2 0,21-13 0,-32 21 0,1-1 0,-1 0 0,1 1 0,-1-1 0,1 0 0,-1 1 0,0-1 0,1 1 0,-1-1 0,1 1 0,-1-1 0,0 1 0,0-1 0,1 1 0,-1-1 0,0 1 0,0-1 0,0 1 0,1-1 0,-1 1 0,0-1 0,0 1 0,0 0 0,0-1 0,0 1 0,0-1 0,0 1 0,0-1 0,-1 2 0,4 32 0,-1-11 0,0-17 0,0 0 0,0-1 0,1 1 0,0-1 0,0 0 0,0 0 0,1 0 0,0 0 0,0-1 0,0 1 0,0-1 0,1 0 0,0 0 0,-1 0 0,10 4 0,11 6 0,1-1 0,29 11 0,-19-9 0,11 5 0,84 42 0,-115-54 0,0 2 0,-1 0 0,0 1 0,-1 0 0,22 23 0,-33-30 0,0-1 0,0 0 0,0 1 0,0 0 0,-1-1 0,0 1 0,0 0 0,0 0 0,0 1 0,0-1 0,-1 0 0,0 1 0,0-1 0,0 0 0,0 1 0,-1-1 0,0 1 0,1-1 0,-2 1 0,1-1 0,-1 1 0,1-1 0,-3 6 0,1-5 0,-1 1 0,0 0 0,0 0 0,-1-1 0,0 0 0,0 0 0,0 0 0,0 0 0,-1 0 0,0-1 0,0 0 0,0 0 0,0 0 0,-1-1 0,-8 4 0,2-1 0,-1 0 0,1-1 0,-1 0 0,0-1 0,0-1 0,-1 0 0,1-1 0,-1 0 0,1-1 0,-1-1 0,0 0 0,-23-3 0,31 2 0,-1-1 0,0 0 0,0 0 0,1 0 0,0-1 0,-1 0 0,1 0 0,0 0 0,0-1 0,1 0 0,-1 0 0,1 0 0,0-1 0,0 0 0,0 0 0,1 0 0,-1-1 0,2 1 0,-1-1 0,0 0 0,1 0 0,0 0 0,0-1 0,1 1 0,0-1 0,-2-11 0,2 9 4,0 0 0,1-1-1,1 1 1,-1 0 0,2-1 0,-1 1 0,1 0 0,1-1-1,0 1 1,0 0 0,0 0 0,1 0 0,1 0-1,-1 1 1,2-1 0,-1 1 0,1 0 0,0 0-1,1 1 1,11-13 0,8-4-44,1 0 0,2 2 0,0 1 0,38-21 0,-13 7-176,-19 9-2351,-18 5-2393,-11-1-2487</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590"/>
    </inkml:context>
    <inkml:brush xml:id="br0">
      <inkml:brushProperty name="width" value="0.025" units="cm"/>
      <inkml:brushProperty name="height" value="0.025" units="cm"/>
    </inkml:brush>
  </inkml:definitions>
  <inkml:trace contextRef="#ctx0" brushRef="#br0">26 185 18353,'0'0'5894,"-25"-49"-3075,35 31-898,22 4-928,12-2-416,11 0-417,14 1-96,8 1-352,12 1-1025,8-1-2371,1-2-3138</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947"/>
    </inkml:context>
    <inkml:brush xml:id="br0">
      <inkml:brushProperty name="width" value="0.025" units="cm"/>
      <inkml:brushProperty name="height" value="0.025" units="cm"/>
    </inkml:brush>
  </inkml:definitions>
  <inkml:trace contextRef="#ctx0" brushRef="#br0">1 1 24631,'0'0'3492,"3"70"-2243,13-35-833,3 5-288,5 7-96,2 2-1921,-1 4-1763,-3 2-2754,-3-1-9961</inkml:trace>
  <inkml:trace contextRef="#ctx0" brushRef="#br0" timeOffset="1">288 837 15695,'0'0'6566,"31"57"-6342,-22-46-768,-3-2-4005</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6.490"/>
    </inkml:context>
    <inkml:brush xml:id="br0">
      <inkml:brushProperty name="width" value="0.025" units="cm"/>
      <inkml:brushProperty name="height" value="0.025" units="cm"/>
    </inkml:brush>
  </inkml:definitions>
  <inkml:trace contextRef="#ctx0" brushRef="#br0">33 2026 4901,'-8'3'8642,"-16"8"-5638,36-12-1344,63-20-692,586-223 2984,-74 26-3494,937-316-1719,82-29-393,-1290 452 2683,374-142 2613,-674 246-3655,8-2-574,0-2 1,38-22 0,-43 14-3615,-17 4-3284</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7.239"/>
    </inkml:context>
    <inkml:brush xml:id="br0">
      <inkml:brushProperty name="width" value="0.025" units="cm"/>
      <inkml:brushProperty name="height" value="0.025" units="cm"/>
    </inkml:brush>
  </inkml:definitions>
  <inkml:trace contextRef="#ctx0" brushRef="#br0">1 480 14798,'12'-5'-133,"59"-22"296,1 4 1,1 3 0,81-12 0,244-19 1662,-137 20-1126,-10-4-600,500-63 24,-291 40 600,340-30 1542,-405 77-633,-336 13-811,0 3 0,0 3 0,-1 2 1,96 30-1,-121-31-155,-18-8-4569,-22-10-5862</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8.084"/>
    </inkml:context>
    <inkml:brush xml:id="br0">
      <inkml:brushProperty name="width" value="0.025" units="cm"/>
      <inkml:brushProperty name="height" value="0.025" units="cm"/>
    </inkml:brush>
  </inkml:definitions>
  <inkml:trace contextRef="#ctx0" brushRef="#br0">46 514 13773,'-8'0'-347,"-17"2"518,13-1 166,35-3-279,189-18 958,361-17 733,-439 36-1676,352-7 1151,-1-43 634,267-120 1317,-258 50-1842,4 34-855,-479 85-553,184-14 343,-183 15-626,1 2 0,0 0 1,-1 2-1,1 0 0,-1 1 0,0 1 1,29 11-1,-4 8-3251,-14 2-2743</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8.942"/>
    </inkml:context>
    <inkml:brush xml:id="br0">
      <inkml:brushProperty name="width" value="0.025" units="cm"/>
      <inkml:brushProperty name="height" value="0.025" units="cm"/>
    </inkml:brush>
  </inkml:definitions>
  <inkml:trace contextRef="#ctx0" brushRef="#br0">0 358 17553,'9'7'-315,"3"0"322,0 1 0,1-2 0,-1 0 0,1 0 0,0-1 0,1-1 0,-1 0 1,1-1-1,0-1 0,0 0 0,16 0 0,49 0 559,0-5 0,92-14 0,158-41 472,37-5-630,316 25-204,-117 12-71,165-72 830,-216 23-54,4 34-614,-307 39-271,329 38 0,-480-28-157,258 28-1145,-240-31-1214,1-4-1,84-9 1,4-19-6995</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4:23.697"/>
    </inkml:context>
    <inkml:brush xml:id="br0">
      <inkml:brushProperty name="width" value="0.025" units="cm"/>
      <inkml:brushProperty name="height" value="0.025" units="cm"/>
    </inkml:brush>
  </inkml:definitions>
  <inkml:trace contextRef="#ctx0" brushRef="#br0">1 248 9225,'0'0'8322,"8"5"-8001,-4-3-225,-1 0 1,1 0-1,-1-1 1,1 1 0,0-1-1,0 0 1,0 0 0,-1 0-1,1 0 1,0-1-1,0 0 1,0 0 0,0 0-1,0 0 1,0 0 0,0-1-1,0 0 1,0 0-1,7-3 1,5 0 216,0 1 1,0 0-1,0 0 0,0 2 1,0 0-1,20 2 0,99 16 696,-91-10-541,65 3-1,-38-10-117,51 1 111,167 21-1,-143-5 47,1-5 0,165-9 0,293-50 913,104 1-1207,-685 45-201,433-33-8,159-3 24,-417 46-2,237 41 1,158 9-11,-15-77 109,-74-1 81,-43 25 136,614-23-92,698-70 569,-823 54-511,-355-5-156,-139 7 107,-244 5 760,-8 2-207,-198 23-916,0 1 0,0 1 0,0-1 0,0 1 0,0 0 0,-1 1 0,1-1 0,0 1 0,-1 1 0,1-1 0,10 7 0,0 2-877,-1 0 0,26 26 0,-41-36 949,26 25-4772,-8-3-2697</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4:39.957"/>
    </inkml:context>
    <inkml:brush xml:id="br0">
      <inkml:brushProperty name="width" value="0.025" units="cm"/>
      <inkml:brushProperty name="height" value="0.025" units="cm"/>
    </inkml:brush>
  </inkml:definitions>
  <inkml:trace contextRef="#ctx0" brushRef="#br0">47 217 8040,'-5'10'3598,"-1"1"-2799,1-4-395,0 1 0,1-1 0,0 1 1,0 0-1,1 0 0,0 0 0,0 0 0,-1 11 0,7-17-325,0-1 1,1 0-1,-1 0 0,0-1 1,1 1-1,-1-1 1,0 1-1,1-1 0,-1 0 1,1-1-1,5 0 1,-2 1 72,486 13 3841,-198-1-3000,323-29 0,-50-23-138,-394 37-338,222 24 1,-8 12-40,1-16 1,456-39 0,376-27-351,1-16-16,-974 33-48,347-41-110,2 40 1069,177 49 514,-631-6-1476,-1 1-10,-87-10-61,1-3-1,-1-2 0,82-17 1,-44-1 10,0 3 0,1 5 0,141-4 0,-210 18-338,-14 1-529,0-1 1,-1 0 0,1 0-1,-1-1 1,1 0-1,-1-1 1,1-1 0,18-6-1,-16 0-7685</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0.716"/>
    </inkml:context>
    <inkml:brush xml:id="br0">
      <inkml:brushProperty name="width" value="0.025" units="cm"/>
      <inkml:brushProperty name="height" value="0.025" units="cm"/>
    </inkml:brush>
  </inkml:definitions>
  <inkml:trace contextRef="#ctx0" brushRef="#br0">83 105 7591,'0'0'43,"-9"8"1590,-4 6-992,3-2 371,-1 0-1,0-2 1,-18 15 0,31-26-723,1 0 1,-1 0 0,0 0 0,1 1 0,-1-1 0,1 1-1,-1 0 1,1-1 0,-1 1 0,1 0 0,-1 1 0,0-1-1,1 0 1,-1 1 0,1-1 0,-1 1 0,1 0 0,2 1-1,0 0-85,0 0-1,0 1 0,-1-1 0,1 1 0,-1 0 0,1 0 0,-1 1 0,0-1 0,5 7 0,1 2-50,1 0-1,0-1 0,0 0 0,1-1 1,26 17-1,-29-22-135,1-1 0,-1 0 0,1 0 0,0-1 0,-1 0-1,2-1 1,-1 0 0,0-1 0,0 0 0,14 0 0,28-4 364,84-14-1,-101 10-130,-1 2 0,1 1-1,0 2 1,0 1 0,0 2-1,47 7 1,39 21-146,-74-16-74,1-2 0,0-2 0,62 3 0,-55-14-8,-1-2 0,0-3 0,103-26 0,-93 17 6,1 4 0,74-6-1,200 13 126,166-14 100,-471 15-253,432-32 37,-33 71 149,-286-18-153,-75-11 11,0-2-1,1-4 0,-1-3 1,0-3-1,-1-3 1,113-30-1,-87 15 20,1 3 0,1 5 0,0 5 0,101 1 0,-103 9-53,59 2 12,1-6-1,177-31 1,-192 14 55,0 7 1,0 5-1,271 18 1,-324-5-52,1-3 1,-1-4 0,148-26-1,-144 19 13,1 4 0,134 8 0,-86 1-11,390-15 943,378 13-143,-280-1-540,-201-3-187,-351 9 13,109 24 0,47 3 11,294-17 62,-283-9-171,341-36 0,85 30-8,-372 10-11,117 0 0,224 3 11,-325-12-2,958-22 36,-1074 9-59,464-15 8,-290 47 6,-239-9 112,-131-11-306,0 1 0,-1 0-1,1 0 1,-1 0-1,1 0 1,-1 1 0,1-1-1,-1 1 1,4 2-1,18 20-7624,-17-11-297</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3.619"/>
    </inkml:context>
    <inkml:brush xml:id="br0">
      <inkml:brushProperty name="width" value="0.025" units="cm"/>
      <inkml:brushProperty name="height" value="0.025" units="cm"/>
    </inkml:brush>
  </inkml:definitions>
  <inkml:trace contextRef="#ctx0" brushRef="#br0">285 61 23158,'0'0'5162,"-12"-10"-2327,-40-29-1463,49 38-1362,0-1 1,0 0 0,-1 1 0,1 0-1,0 0 1,-1 0 0,1 0-1,0 0 1,-1 1 0,1-1 0,-1 1-1,1 0 1,-1 0 0,1 1-1,-1-1 1,1 1 0,-1-1-1,1 1 1,0 0 0,-1 0 0,1 1-1,0-1 1,0 1 0,0-1-1,0 1 1,0 0 0,-5 4 0,-3 4-23,0 0 1,1 1-1,0 0 1,-14 22-1,19-26 10,-2 2 2,1-1 0,0 0 0,0 0 0,1 0 0,0 1 0,1 0 0,0 0 0,-5 16 0,9-24 0,0-1 0,0 1 0,0-1 0,0 0 0,0 1 0,0-1 0,1 1 0,-1-1 0,0 0 0,0 1 0,0-1 0,1 0 0,-1 1 0,0-1 0,0 0 0,1 1 0,-1-1 0,0 0 0,1 0 0,-1 1 0,0-1 0,1 0 0,-1 0 0,1 0 0,-1 1 0,0-1 0,1 0 0,-1 0 0,1 0 0,-1 0 0,0 0 0,1 0 0,-1 0 0,1 0 0,-1 0 0,1 0 0,-1 0 0,0 0 0,1-1 0,21-1 0,-22 2 0,101-30-283,-82 23 191,0 1-1,0 0 0,0 1 0,0 1 0,1 1 1,0 1-1,33 0 0,-52 2 105,0 1 0,0-1-1,0 0 1,0 1 0,0-1 0,0 1-1,0-1 1,0 1 0,-1 0 0,1-1-1,0 1 1,0 0 0,0 0 0,-1-1-1,1 1 1,0 0 0,-1 0 0,1 0-1,-1 0 1,1 0 0,-1 0 0,1 0-1,-1 0 1,0 0 0,0 0 0,1 0-1,-1 0 1,0 0 0,0 0 0,0 0-1,0 0 1,0 0 0,0 0 0,-1 2-1,-7 39 576,2-30-583,0 1 1,-1-1-1,0-1 0,-1 0 0,-1 0 0,1 0 0,-13 10 1,16-15-6,0-1 1,-1 0-1,0-1 1,0 0 0,0 0-1,0 0 1,0 0-1,-1-1 1,0 0-1,1-1 1,-1 1 0,0-1-1,-1 0 1,1-1-1,-7 1 1,13-2-52,0 0 1,0 0-1,0-1 1,0 1-1,0 0 0,1 0 1,-1 0-1,0-1 0,0 1 1,0-1-1,0 1 1,1 0-1,-1-1 0,0 1 1,1-1-1,-1 0 1,0 1-1,1-1 0,-1 0 1,1 1-1,-1-1 1,0 0-1,1 1 0,0-1 1,-1 0-1,1 0 0,0 0 1,-1 0-1,1 1 1,0-1-1,0 0 0,0 0 1,-1 0-1,1 0 1,0 0-1,0 0 0,0 1 1,1-1-1,-1 0 0,0 0 1,0 0-1,0 0 1,1 0-1,-1 1 0,1-2 1,0-3-552,0 1 0,1-1 0,-1 1 1,1 0-1,0-1 0,0 1 0,1 0 0,2-4 1,21-18-7027,7-4-4201</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6.746"/>
    </inkml:context>
    <inkml:brush xml:id="br0">
      <inkml:brushProperty name="width" value="0.025" units="cm"/>
      <inkml:brushProperty name="height" value="0.025" units="cm"/>
    </inkml:brush>
  </inkml:definitions>
  <inkml:trace contextRef="#ctx0" brushRef="#br0">4851 428 6790,'-64'-10'1591,"1"-2"-1,-120-40 0,108 23-1239,-138-76-1,162 77-456,-1 2 0,-1 2 0,-1 2 0,0 3 0,-2 2 0,0 2 0,-108-13-1,-921-8 1229,965 41-691,1 5 0,0 6 1,-198 52-1,-335 140 646,565-178-869,44-15-82,-601 239 816,602-233-684,1 2 0,1 2-1,1 1 1,2 2 0,0 2 0,2 1 0,-45 52-1,60-59-214,1 2-1,1 0 0,1 1 0,2 1 0,1 0 0,0 1 0,3 0 0,0 1 0,2 1 1,1-1-1,-7 61 0,12-67-54,2 1 1,0-1 0,2 0-1,1 0 1,1 0 0,0 0-1,2 0 1,9 25 0,-7-30-6,2 0 0,0 0 0,1 0 0,1-1 0,1-1 0,0 0 0,1-1 0,1 0 0,27 24 0,12 4 17,2-3 1,1-2-1,2-2 1,71 32-1,260 99 67,-372-161-67,279 105 117,527 124 0,-561-183-48,1-11 1,377 10 0,-450-48-27,0-8-1,0-8 1,304-59 0,-297 22 113,362-142 0,157-155 28,-585 272-119,237-179 0,-307 203 4,-2-3 0,-3-2 0,-2-2 1,-2-3-1,66-101 0,-101 134-45,-2-1-1,0-1 1,-2 0 0,-2-1-1,0 0 1,-2-1 0,-1 0-1,-2 0 1,4-44 0,-9 52 14,-1 0 1,0 0 0,-2 0 0,-1 0-1,-1 0 1,0 1 0,-2-1 0,-1 1-1,0 1 1,-2-1 0,-1 1 0,0 1-1,-23-34 1,7 20 94,-2 2 0,0 1-1,-3 2 1,0 0 0,-2 2 0,-1 2-1,-1 1 1,0 2 0,-68-31 0,23 18 57,-1 4 0,-2 4 0,-149-29 0,104 36 25,-1 5 1,0 6-1,-1 6 1,1 5-1,0 6 1,-211 41-1,155-8-844,1 8 0,3 8-1,-326 150 1,458-183-196,-57 25-1782,36-27-1985,8-16-6127</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9.421"/>
    </inkml:context>
    <inkml:brush xml:id="br0">
      <inkml:brushProperty name="width" value="0.025" units="cm"/>
      <inkml:brushProperty name="height" value="0.025" units="cm"/>
    </inkml:brush>
  </inkml:definitions>
  <inkml:trace contextRef="#ctx0" brushRef="#br0">277 0 10410,'0'0'10202,"-4"8"-9295,-31 90 1687,-28 131 0,40-135-2275,-5 0 0,-41 96 0,68-187-483,-14 22-2994,14-25 2898,1 1 0,0-1 1,-1 0-1,1 1 1,-1-1-1,0 0 0,1 1 1,-1-1-1,1 0 1,-1 0-1,1 1 0,-1-1 1,0 0-1,1 0 1,-1 0-1,0 0 0,1 0 1,-1 0-1,0 0 1,1 0-1,-1 0 0,1 0 1,-1 0-1,0 0 0,1-1 1,-1 1-1,1 0 1,-1 0-1,0-1 0,1 1 1,-1 0-1,1-1 1,-1 1-1,1 0 0,-1-1 1,1 1-1,-1-1 1,1 1-1,0-1 0,-1 1 1,1-1-1,0 1 0,-1-2 1,-13-20-11827</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9.762"/>
    </inkml:context>
    <inkml:brush xml:id="br0">
      <inkml:brushProperty name="width" value="0.025" units="cm"/>
      <inkml:brushProperty name="height" value="0.025" units="cm"/>
    </inkml:brush>
  </inkml:definitions>
  <inkml:trace contextRef="#ctx0" brushRef="#br0">1 0 12396,'0'0'6320,"0"14"-4804,7 238 3670,1-51-4505,-8 155 1407,0-355-2066,0-1 0,0 1 1,0 0-1,-1 0 0,1-1 1,0 1-1,0 0 0,0 0 1,0-1-1,0 1 0,0 0 0,0 0 1,1-1-1,-1 1 0,0 0 1,0 0-1,0-1 0,1 1 1,-1 0-1,0-1 0,1 1 1,-1 0-1,1-1 0,-1 1 1,1-1-1,-1 1 0,1-1 1,-1 1-1,1-1 0,0 1 0,-1-1 1,1 1-1,0-1 0,-1 0 1,1 1-1,0-1 0,-1 0 1,1 0-1,0 0 0,0 1 1,-1-1-1,1 0 0,0 0 1,0 0-1,-1 0 0,1 0 1,0 0-1,0 0 0,-1-1 0,1 1 1,0 0-1,-1 0 0,1-1 1,0 1-1,0 0 0,-1-1 1,1 1-1,1-1 0,3-3 145,1 1 0,-1-1-1,1 0 1,-1-1 0,8-8 0,158-194 1560,75-80-2766,-226 268 186,24-29-5260,-32 27-1073</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6.056"/>
    </inkml:context>
    <inkml:brush xml:id="br0">
      <inkml:brushProperty name="width" value="0.025" units="cm"/>
      <inkml:brushProperty name="height" value="0.025" units="cm"/>
    </inkml:brush>
  </inkml:definitions>
  <inkml:trace contextRef="#ctx0" brushRef="#br0">11 0 22774,'0'0'3416,"-3"10"-2877,0 7-311,1 0 0,0 0 1,1 0-1,1 0 0,1 0 0,0 0 0,2 0 0,-1 0 0,2-1 0,7 21 0,-1-4 329,21 56 368,-28-83-815,0 0 1,0 0-1,1 0 0,-1 0 1,1-1-1,1 0 1,-1 0-1,1 0 0,0 0 1,10 8-1,-13-12-99,0 0-1,-1 0 0,1 0 0,0 0 1,0 0-1,0 0 0,0-1 1,0 1-1,0-1 0,0 1 1,0-1-1,0 0 0,0 1 0,0-1 1,0-1-1,0 1 0,0 0 1,0 0-1,0-1 0,0 1 1,0-1-1,0 1 0,2-2 0,0-1 13,-1 1 0,0 0 0,0-1 0,0 0-1,0 0 1,0 0 0,-1 0 0,1 0-1,-1 0 1,0-1 0,3-4 0,1-6 29,0 0 0,-1-1 0,0 0 0,-1 0 0,2-18 0,2-54-52,-8 81 0,0-1 0,0 1 0,0-1 0,-1 1 0,0-1 0,-1 1 0,1-1 0,-1 1 0,0 0 0,-6-11 0,8 16 0,-1 0 0,1 0 0,0 1 0,-1-1 0,1 0 0,-1 0 0,1 1 0,-1-1 0,1 0 0,-1 1 0,1-1 0,-1 1 0,1-1 0,-1 1 0,0-1 0,1 1 0,-1-1 0,0 1 0,0-1 0,1 1 0,-1 0 0,0-1 0,0 1 0,0 0 0,1 0 0,-1 0 0,0 0 0,0 0 0,0 0 0,1 0 0,-1 0 0,0 0 0,0 0 0,0 0 0,0 0 0,1 0 0,-1 1 0,0-1 0,0 0 0,1 1 0,-1-1 0,0 0 0,0 1 0,1-1 0,-1 1 0,0-1 0,1 1 0,-1 0 0,1-1 0,-1 1 0,0 1 0,-1 1 0,0 0 0,0 1 0,0-1 0,1 1 0,-1-1 0,1 1 0,0-1 0,0 1 0,0 7 0,1-8-312,0-1 0,0 1 1,0 0-1,0-1 0,0 1 0,1 0 1,0-1-1,-1 1 0,1-1 0,2 5 1,-1-5-187,-1 0 1,0 0-1,1 0 1,0-1 0,-1 1-1,1-1 1,0 1 0,0-1-1,0 0 1,-1 1-1,2-1 1,-1 0 0,0 0-1,0-1 1,0 1-1,0 0 1,0-1 0,1 1-1,-1-1 1,3 0 0,25 2-8242</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6.696"/>
    </inkml:context>
    <inkml:brush xml:id="br0">
      <inkml:brushProperty name="width" value="0.025" units="cm"/>
      <inkml:brushProperty name="height" value="0.025" units="cm"/>
    </inkml:brush>
  </inkml:definitions>
  <inkml:trace contextRef="#ctx0" brushRef="#br0">93 157 18866,'0'0'9721,"-10"0"-8552,7 0-1123,-1 0 0,1 0 0,0 0 0,0 0 0,0 1 0,-1-1 0,1 1 0,0 0 0,0 0 0,0 0 0,0 0 0,0 0 0,0 1 0,1-1 0,-1 1 0,0 0 0,1 0 0,-1 0 0,1 0 0,0 0 0,-1 1 0,1-1 0,0 1 0,1-1 0,-1 1 0,0 0 0,1-1 0,-1 1 0,1 0 0,0 0 0,0 0 0,0 0 0,0 5 0,0-6-41,1 0 0,-1 0 1,1 0-1,0 0 0,0 0 0,0 0 0,0 0 0,0 0 0,1 0 0,-1 0 0,1-1 0,-1 1 0,1 0 0,-1 0 0,1 0 1,0-1-1,0 1 0,0 0 0,0-1 0,0 1 0,0-1 0,1 1 0,-1-1 0,1 1 0,2 1 0,-1-2 14,0 1 0,0-1-1,0 0 1,0-1-1,0 1 1,0-1 0,0 1-1,0-1 1,0 0-1,1 0 1,-1 0 0,0 0-1,0-1 1,0 0-1,0 1 1,5-3 0,-1 0 3,-1 0 1,1 0-1,-1-1 0,1 0 1,-1 0-1,-1 0 1,1-1-1,-1 0 0,8-8 1,-9 9 17,-1 0 0,1 0 0,-1 0 0,0-1 0,0 1 0,0-1 0,-1 0 0,0 0 0,0 0 0,0 0 0,0 0 0,-1 0 0,2-10 0,-4 15-36,1 0-1,0 0 1,0 0-1,-1 0 0,1 0 1,0 0-1,0-1 0,-1 1 1,1 0-1,0 0 0,0 0 1,-1 0-1,1 0 0,0 0 1,0 0-1,-1 0 0,1 0 1,0 0-1,-1 0 0,1 0 1,0 0-1,0 1 1,-1-1-1,1 0 0,0 0 1,0 0-1,0 0 0,-1 0 1,1 0-1,0 1 0,0-1 1,-1 0-1,1 0 0,0 0 1,0 1-1,0-1 0,0 0 1,-1 0-1,1 0 0,0 1 1,0-1-1,0 0 1,0 0-1,0 1 0,0-1 1,0 0-1,0 1 0,0-1 1,0 0-1,0 1 0,-12 13 40,4 5-43,0 1 0,1-1 0,0 1 0,2 0 0,0 1 0,2-1 0,0 1 0,1 0 0,2 0 0,0 0 0,0 0 0,2 0 0,1-1 0,1 1 0,8 27 0,14 63 0,-24-99 0,0 1 0,-1 0 0,-1 0 0,0-1 0,-1 1 0,-5 23 0,5-33 0,0 0 0,0 0 0,0 0 0,-1 0 0,0 0 0,1-1 0,-1 1 0,0 0 0,0-1 0,0 0 0,-1 0 0,-3 4 0,5-6 0,0 1 0,1 0 0,-1-1 0,0 1 0,0-1 0,0 0 0,0 1 0,1-1 0,-1 0 0,0 1 0,0-1 0,0 0 0,0 0 0,0 0 0,0 0 0,0 0 0,0 0 0,0 0 0,0 0 0,0 0 0,0 0 0,1 0 0,-1-1 0,0 1 0,0 0 0,0-1 0,0 1 0,0-1 0,1 1 0,-1-1 0,0 1 0,0-1 0,1 1 0,-1-1 0,0 0 0,1 1 0,-1-1 0,0 0 0,1 0 0,-1 0 0,1 1 0,0-1 0,-1 0 0,1 0 0,0 0 0,-1-1 0,-3-10 0,0 0 0,1 0 0,0 0 0,1-1 0,0 1 0,1-1 0,1 1 0,0-1 0,0 1 0,4-16 0,-1 9 0,0 0 0,2 1 0,1-1 0,0 1 0,1 0 0,10-17 0,4 1 0,1 1 0,2 2 0,39-41 0,-37 44 0,-2 0 0,-1-2 0,38-62 0,-57 84 0,0 0 0,-1 0 0,1 0 0,-2 0 0,1-1 0,-1 1 0,-1-1 0,0 0 0,0 1 0,0-15 0,-1 22 0,-1 0 0,1 0 0,0 0 0,-1 0 0,1 0 0,0 0 0,-1 1 0,1-1 0,-1 0 0,0 0 0,1 0 0,-1 1 0,1-1 0,-1 0 0,0 1 0,0-1 0,1 1 0,-1-1 0,0 1 0,0-1 0,0 1 0,0-1 0,1 1 0,-1 0 0,0-1 0,0 1 0,0 0 0,0 0 0,0 0 0,0 0 0,0 0 0,0 0 0,0 0 0,0 0 0,0 0 0,-1 1 0,-37 10 0,30-6 0,0 2 0,0-1 0,1 1 0,0 1 0,0-1 0,0 1 0,1 1 0,1-1 0,-1 1 0,1 1 0,1-1 0,0 1 0,0 0 0,1 0 0,0 0 0,1 0 0,0 1 0,1 0 0,0-1 0,0 1 0,1 12 0,1-20-100,1 0 0,-1 0 0,1 0 0,0 0 0,0-1-1,0 1 1,0 0 0,1-1 0,-1 1 0,1-1 0,0 1 0,-1-1 0,1 0 0,0 0 0,0 0-1,1 0 1,-1 0 0,0 0 0,1 0 0,-1-1 0,1 1 0,-1-1 0,1 0 0,0 0 0,3 1 0,4 1-1244,1 0 0,0 0 0,0-2 0,0 1 0,15-1 0,17-1-12205</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068"/>
    </inkml:context>
    <inkml:brush xml:id="br0">
      <inkml:brushProperty name="width" value="0.025" units="cm"/>
      <inkml:brushProperty name="height" value="0.025" units="cm"/>
    </inkml:brush>
  </inkml:definitions>
  <inkml:trace contextRef="#ctx0" brushRef="#br0">0 0 21620,'0'0'11147</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395"/>
    </inkml:context>
    <inkml:brush xml:id="br0">
      <inkml:brushProperty name="width" value="0.025" units="cm"/>
      <inkml:brushProperty name="height" value="0.025" units="cm"/>
    </inkml:brush>
  </inkml:definitions>
  <inkml:trace contextRef="#ctx0" brushRef="#br0">72 1 20179,'0'0'5029,"-3"52"-3332,-9-14-608,-2 7-192,2 0-576,1-1-257,9-4-32,2-11-32,0-4-673,0-10-1537,0-6-833,0-5-961,-17-4-2498</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819"/>
    </inkml:context>
    <inkml:brush xml:id="br0">
      <inkml:brushProperty name="width" value="0.025" units="cm"/>
      <inkml:brushProperty name="height" value="0.025" units="cm"/>
    </inkml:brush>
  </inkml:definitions>
  <inkml:trace contextRef="#ctx0" brushRef="#br0">1 157 13068,'0'0'3716,"6"-11"-182,-3 7-3200,0-3 46,1 1-1,-1 0 1,2 0-1,-1 0 1,1 0 0,0 1-1,0-1 1,0 1-1,1 1 1,0-1 0,0 1-1,9-5 1,16-4 51,1 1 0,0 2 1,1 1-1,0 2 0,1 1 0,-1 1 0,1 2 1,34 2-1,-65 0-429,-1 1 1,0 0-1,1 0 1,-1 0-1,1 1 1,-1-1-1,0 0 1,1 1-1,-1 0 1,0-1-1,1 1 1,-1 0-1,0 0 1,0 0-1,0 0 1,0 1-1,0-1 1,0 1-1,0-1 1,0 1-1,-1 0 1,4 3-1,-4-2 65,-1-1 0,1 1 0,0-1 0,-1 1 0,0 0 0,1 0 0,-1-1-1,0 1 1,0 0 0,-1 0 0,1-1 0,-1 1 0,1 0 0,-1-1 0,0 1 0,0 0 0,0-1 0,0 1 0,0-1 0,-2 3 0,-6 9 141,-1 0 0,0-1 0,0 0 0,-2-1 0,-12 12 0,11-12-61,0 1 0,1 1 0,-20 29 0,31-42-147,1-1 0,0 1 0,-1-1 0,1 1 0,0-1 0,0 1 1,-1-1-1,1 1 0,0-1 0,0 1 0,0 0 0,0-1 0,0 1 0,0-1 0,0 1 0,0-1 0,0 1 0,0 0 0,0-1 0,0 1 0,0-1 1,0 1-1,1-1 0,-1 1 0,0-1 0,0 1 0,1 0 0,-1-1 0,0 0 0,1 1 0,-1-1 0,0 1 0,1-1 0,-1 1 0,1-1 1,-1 0-1,0 1 0,1-1 0,-1 0 0,1 1 0,-1-1 0,1 0 0,0 0 0,-1 0 0,1 1 0,-1-1 0,1 0 0,-1 0 0,1 0 1,-1 0-1,2 0 0,37 3-7,-27-3-6,6 1-469,0 0 1,0 2-1,-1 0 0,31 10 0,-45-12 435,0-1 0,0 1 1,-1 0-1,1 1 0,-1-1 0,1 0 0,-1 1 0,1-1 0,-1 1 0,0 0 0,1 0 0,-1 0 0,0 0 0,0 0 0,-1 0 0,1 0 0,0 1 0,-1-1 0,0 1 0,1-1 0,-1 1 0,0 0 0,0-1 0,0 1 1,-1 0-1,1 0 0,-1 0 0,1-1 0,-1 1 0,0 0 0,0 0 0,0 0 0,-1 0 0,1 0 0,-1-1 0,1 1 0,-1 0 0,0 0 0,-1 2 0,-2 3 219,0-1 0,-1 0-1,0 0 1,0 0 0,0-1-1,-1 0 1,0 0-1,0 0 1,0-1 0,-1 0-1,0 0 1,-12 6 0,0 0 346,0-1-1,-1-1 1,-36 11 0,44-17-518,-1-1 0,0 1 0,1-2 0,-1 0 0,0-1 0,0 0 0,-21-3 0,30 2 0,0 0 0,0 0 0,0 0 0,0 0 0,1-1 0,-1 1 0,0-1 0,1 0 0,-1 0 0,1-1 0,-1 1 0,-2-4 0,4 4 0,0 0 0,1 0 0,-1 0 0,1-1 0,0 1 0,-1-1 0,1 1 0,0-1 0,1 1 0,-1-1 0,0 0 0,1 1 0,-1-1 0,1 0 0,0 0 0,0 1 0,0-1 0,0 0 0,1 1 0,0-4 0,-1 4-129,1 0 1,-1 0-1,1-1 0,0 1 1,0 0-1,0 0 0,0 0 1,0 1-1,0-1 1,0 0-1,1 0 0,1-1 1,36-24-6663,-33 24 5682,30-16-7512</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148"/>
    </inkml:context>
    <inkml:brush xml:id="br0">
      <inkml:brushProperty name="width" value="0.025" units="cm"/>
      <inkml:brushProperty name="height" value="0.025" units="cm"/>
    </inkml:brush>
  </inkml:definitions>
  <inkml:trace contextRef="#ctx0" brushRef="#br0">19 1 21332,'0'0'10506,"-4"78"-9577,-2-39-929,1 3 0,1-2 0,4 0 0,0-5 0,0-3 0,1-7 0,8-6-961,-3-9-1089,0-10-2018,2 0-3747</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521"/>
    </inkml:context>
    <inkml:brush xml:id="br0">
      <inkml:brushProperty name="width" value="0.025" units="cm"/>
      <inkml:brushProperty name="height" value="0.025" units="cm"/>
    </inkml:brush>
  </inkml:definitions>
  <inkml:trace contextRef="#ctx0" brushRef="#br0">51 1 18834,'0'0'6886,"0"57"-3843,0-26-1473,0 6-513,0 2-737,0 1-256,0-2-32,0-3-96,5-3-609,-3-4-191,-2-5 447,0-5-127,0-5-994,-8-6-1537,-4-7-1473,-6 0-1922,-2-18-5125</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4.040"/>
    </inkml:context>
    <inkml:brush xml:id="br0">
      <inkml:brushProperty name="width" value="0.025" units="cm"/>
      <inkml:brushProperty name="height" value="0.025" units="cm"/>
    </inkml:brush>
  </inkml:definitions>
  <inkml:trace contextRef="#ctx0" brushRef="#br0">163 367 20115,'0'0'4361,"-9"7"-810,2-2-3258,-1 1 1,2 0-1,-1 0 1,1 1 0,-1-1-1,2 2 1,-1-1-1,1 0 1,0 1 0,1 0-1,0 1 1,0-1-1,1 0 1,0 1 0,-3 12-1,5-17-289,0 1-1,1-1 1,-1 1 0,1-1-1,0 1 1,1-1-1,-1 1 1,1-1-1,-1 0 1,1 1-1,1-1 1,-1 0 0,1 0-1,3 8 1,-4-11-5,0 0 1,0 1 0,0-1-1,0 0 1,0 0 0,1 0 0,-1 0-1,0 0 1,1-1 0,-1 1-1,0 0 1,1 0 0,-1-1 0,1 1-1,-1-1 1,1 1 0,2-1-1,-1 0 1,1 0-1,-1 0 1,1 0-1,-1-1 1,1 1-1,-1-1 1,0 0-1,1 0 1,-1 0-1,6-3 1,-2-1 0,1 0 0,-1 0 0,-1 0 0,1-1 0,-1 0 0,0 0 0,0-1 0,0 1 0,-1-1 0,0-1 0,-1 1 0,0-1 0,0 1 0,0-1 0,-1-1 0,3-11 0,1-4 0,-1-1 0,-1 1 0,-1-2 0,0-36 0,-4 56 0,2-27 0,-3 0 0,-5-46 0,5 70 0,-1 1 0,0-1 0,0 1 0,0 0 0,-1 0 0,-1 0 0,1 0 0,-1 0 0,0 1 0,-1-1 0,0 1 0,0 0 0,-1 1 0,-10-11 0,14 15 0,-1 0 0,1 1 0,0-1 0,-1 0 0,1 1 0,-1 0 0,1-1 0,-1 1 0,0 0 0,0 0 0,0 1 0,1-1 0,-1 0 0,0 1 0,0 0 0,0 0 0,0 0 0,0 0 0,-5 1 0,3 0 0,1 1 0,0 0 0,0 0 0,1 0 0,-1 0 0,0 0 0,1 1 0,-1-1 0,1 1 0,0 0 0,0 0 0,-3 4 0,-4 7 0,0 1 0,1-1 0,0 2 0,2-1 0,-10 25 0,10-21 0,1 0 0,-6 36 0,11-50 0,0 1 0,1-1 0,0 1 0,0 0 0,1-1 0,1 11 0,-2-14 0,1-1 0,-1 1 0,1 0 0,0-1 0,0 1 0,-1 0 0,1-1 0,0 1 0,0-1 0,0 0 0,0 1 0,1-1 0,-1 0 0,0 1 0,1-1 0,-1 0 0,1 0 0,-1 0 0,1 0 0,-1-1 0,3 2 0,13 2 0,0-1 0,1-1 0,-1-1 0,1 0 0,-1-1 0,28-4 0,2 2 0,-41 1-24,0 1 0,0 0 0,0 0-1,0 0 1,0 1 0,0 0 0,0 0 0,-1 0 0,8 3-1,-11-2 14,0 0-1,0-1 1,0 1-1,0 0 1,-1 0-1,1 1 1,0-1-1,-1 0 1,0 0-1,1 1 0,-1-1 1,0 1-1,0-1 1,0 1-1,-1-1 1,1 1-1,-1 0 1,1-1-1,-1 1 1,0 0-1,0-1 0,0 5 1,0 101-319,0-63-3200,0-44 3359,0-1 0,0 0-1,0 1 1,0-1 0,0 0-1,0 1 1,0-1 0,0 1-1,0-1 1,1 0 0,-1 1 0,0-1-1,0 0 1,0 1 0,0-1-1,1 0 1,-1 1 0,0-1-1,0 0 1,1 0 0,-1 1-1,0-1 1,0 0 0,1 0 0,-1 0-1,0 1 1,1-1 0,-1 0-1,0 0 1,1 0 0,-1 0-1,1 0 1,-1 1 0,0-1 0,1 0-1,-1 0 1,0 0 0,1 0-1,-1 0 1,0 0 0,1 0-1,-1 0 1,1-1 0,-1 1-1,0 0 1,1 0 0,-1 0 0,0 0-1,1 0 1,-1-1 0,0 1-1,1 0 1,-1 0 0,0 0-1,1-1 1,17-9-8034</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849"/>
    </inkml:context>
    <inkml:brush xml:id="br0">
      <inkml:brushProperty name="width" value="0.025" units="cm"/>
      <inkml:brushProperty name="height" value="0.025" units="cm"/>
    </inkml:brush>
  </inkml:definitions>
  <inkml:trace contextRef="#ctx0" brushRef="#br0">2 132 12236,'0'-9'3459,"-1"5"-3075,1 1 0,0-1 0,0 0 1,0 0-1,1 0 0,-1 1 0,1-1 0,0 0 1,0 0-1,0 1 0,1-1 0,-1 1 0,1-1 1,0 1-1,0 0 0,0 0 0,0-1 0,1 2 0,-1-1 1,1 0-1,0 0 0,-1 1 0,1-1 0,0 1 1,1 0-1,-1 0 0,0 0 0,1 1 0,-1-1 1,7-1-1,9-4-113,1 2 1,-1 0-1,1 1 0,-1 1 1,1 1-1,0 1 0,0 0 1,0 2-1,0 0 0,0 1 1,30 8-1,-45-9-221,-1 1 0,0 0 0,1 0 0,-1 1 0,0-1 0,0 1 0,-1 0 0,1 0 0,0 0 0,-1 1 0,0-1-1,0 1 1,0 0 0,0 0 0,0 0 0,-1 0 0,0 0 0,3 7 0,-4-8-16,0 0 0,-1 0 1,1 0-1,0 0 0,-1 1 0,0-1 0,0 0 0,0 1 1,0-1-1,0 0 0,-1 0 0,0 1 0,1-1 1,-1 0-1,0 0 0,0 0 0,-1 0 0,1 0 0,-1 0 1,0 0-1,1-1 0,-1 1 0,0 0 0,-1-1 0,1 0 1,0 1-1,-4 1 0,-1 2-34,0-1 0,-1 0 0,0 0 0,0-1 0,0 0 0,-1-1 0,1 1 0,-1-2 0,0 1 0,0-1 0,0 0 0,0-1 0,0 0 0,0-1 0,0 0 0,0 0 0,-13-3 0,16-6-1889,6 1-3279,3-5-6417</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9.298"/>
    </inkml:context>
    <inkml:brush xml:id="br0">
      <inkml:brushProperty name="width" value="0.025" units="cm"/>
      <inkml:brushProperty name="height" value="0.025" units="cm"/>
    </inkml:brush>
  </inkml:definitions>
  <inkml:trace contextRef="#ctx0" brushRef="#br0">1 42 15150,'0'0'15951,"94"2"-15534,-30-7-225,8-3-128,6 0-32,-7 1-320,-8 2-1762,-15-1-2050,-18 4-929,-12-1-1569</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9.656"/>
    </inkml:context>
    <inkml:brush xml:id="br0">
      <inkml:brushProperty name="width" value="0.025" units="cm"/>
      <inkml:brushProperty name="height" value="0.025" units="cm"/>
    </inkml:brush>
  </inkml:definitions>
  <inkml:trace contextRef="#ctx0" brushRef="#br0">1 34 17200,'0'0'8072,"53"11"-6310,7-11-545,13-6-801,8-4-288,-1 1-96,-7 3-256,-9-1-2563,-16 0-4323</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001"/>
    </inkml:context>
    <inkml:brush xml:id="br0">
      <inkml:brushProperty name="width" value="0.025" units="cm"/>
      <inkml:brushProperty name="height" value="0.025" units="cm"/>
    </inkml:brush>
  </inkml:definitions>
  <inkml:trace contextRef="#ctx0" brushRef="#br0">90 59 7591,'0'0'21247,"2"10"-21140,2 28 24,-2 0 0,-5 73 0,0-16 292,2-67-184,0-19-19,1-1 0,0 1 0,0-1 0,1 1 0,2 10 0,-3-19-215,0 0 0,0 0 1,0 0-1,0 0 0,0-1 0,0 1 0,0 0 0,0 0 0,0 0 0,0 0 0,0 0 0,0 0 1,0 0-1,0 0 0,0 0 0,0 0 0,0 0 0,0 0 0,1-1 0,-1 1 0,0 0 0,0 0 1,0 0-1,0 0 0,0 0 0,0 0 0,0 0 0,0 0 0,0 0 0,1 0 0,-1 0 0,0 0 0,0 0 1,0 0-1,0 0 0,0 0 0,0 0 0,0 0 0,0 0 0,0 0 0,1 0 0,-1 0 0,0 1 1,0-1-1,0 0 0,0 0 0,0 0 0,0 0 0,0 0 0,0 0 0,0 0 0,0 0 0,0 0 0,0 0 1,0 0-1,1 0 0,-1 0 0,0 1 0,0-1 0,0 0 0,0 0 0,0 0 0,0 0 0,0 0 1,0 0-1,0 0 0,0 0 0,0 0 0,0 1 0,5-13 478,3-15 124,-1-9-607,-3 1 0,1-48 0,-5 63 0,-1 1 0,0 0 0,-2-1 0,0 1 0,-11-36 0,12 51 0,1 0 0,-1 0 0,0 0 0,0 1 0,0-1 0,-1 0 0,1 1 0,-1 0 0,0-1 0,0 1 0,0 1 0,0-1 0,-1 0 0,-7-4 0,10 7 0,0-1 0,0 1 0,0-1 0,0 1 0,-1 0 0,1 0 0,0-1 0,0 1 0,-1 0 0,1 0 0,0 0 0,0 0 0,-1 1 0,1-1 0,0 0 0,0 0 0,0 1 0,-1-1 0,1 1 0,-2 0 0,1 1 0,0 0 0,0-1 0,1 1 0,-1 0 0,0 0 0,1 0 0,-1 0 0,1 0 0,0 1 0,-1-1 0,1 0 0,0 1 0,-1 4 0,0-1 0,0 0 0,0 1 0,1-1 0,0 1 0,0 0 0,1-1 0,-1 1 0,2 0 0,-1-1 0,2 10 0,-1-13 0,-1-1 0,1 1 0,0-1 0,0 1 0,0-1 0,1 0 0,-1 1 0,0-1 0,1 0 0,0 0 0,-1 0 0,1 0 0,0 0 0,0-1 0,0 1 0,0-1 0,0 1 0,0-1 0,1 1 0,-1-1 0,0 0 0,1 0 0,-1 0 0,1-1 0,-1 1 0,1-1 0,0 1 0,4-1 0,1 1 0,0-1 0,0-1 0,0 0 0,0 0 0,0 0 0,-1-1 0,1 0 0,0-1 0,-1 1 0,1-2 0,-1 1 0,0-1 0,0 0 0,-1 0 0,1-1 0,-1 0 0,0 0 0,10-11 0,-3 1 0,0 0 0,-2-1 0,0 0 0,-1-1 0,0 0 0,11-30 0,-16 80 0,-4 25 0,-1-27 12,1 1-1,1 0 1,14 61 0,-12-79-109,0-1 0,1 1 0,1-1 0,0 0 0,1 0 0,1 0 0,0-1 0,0 0 0,1-1 0,20 20 0,-27-29-644,5 4-2043</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545"/>
    </inkml:context>
    <inkml:brush xml:id="br0">
      <inkml:brushProperty name="width" value="0.025" units="cm"/>
      <inkml:brushProperty name="height" value="0.025" units="cm"/>
    </inkml:brush>
  </inkml:definitions>
  <inkml:trace contextRef="#ctx0" brushRef="#br0">127 122 12172,'0'0'4393,"2"-9"-896,2 0-2210,4-17 301,-10 2 3779,2 23-5291,-1 1 1,1 0-1,0 0 0,-1-1 0,1 1 1,-1 0-1,1 0 0,-1 0 1,1-1-1,-1 1 0,0 0 0,1 0 1,-1 0-1,1 0 0,-1 0 0,1 0 1,-1 0-1,1 0 0,-1 0 0,1 0 1,-1 1-1,1-1 0,-1 0 1,1 0-1,-1 0 0,1 1 0,-1-1 1,1 0-1,-1 0 0,1 1 0,-1-1 1,1 0-1,-1 1 0,-17 11 454,4 0-315,1 1-1,0 1 1,-13 16-1,22-24-170,-1 0 0,1 1 0,0-1-1,1 1 1,-1 0 0,1 0 0,1 0 0,-1 0-1,1 1 1,-1 10 0,3-17-44,0 0 0,1 0 0,-1 0 0,1 0 0,0 0 0,-1 0 0,1-1 0,0 1 0,-1 0 0,1 0 0,0-1 0,0 1 0,0 0 0,0-1 0,0 1 0,-1-1 0,1 1 0,0-1 0,0 1 0,0-1 0,1 0 0,-1 1 0,0-1 0,0 0 0,0 0 0,0 0 0,0 0 0,0 0 0,0 0 0,0 0 0,0 0 0,2-1 0,41-2 0,17-12 0,-48 10 0,0 2 0,0-1 0,0 2 0,25-3 0,-37 6 0,1-1 0,-1 0 0,0 1 0,1-1 0,-1 1 0,0 0 0,0-1 0,1 1 0,-1 0 0,0 0 0,0-1 0,0 1 0,0 0 0,0 0 0,0 0 0,0 1 0,0-1 0,-1 0 0,1 0 0,0 0 0,-1 0 0,1 1 0,-1-1 0,1 0 0,-1 1 0,1-1 0,-1 0 0,0 1 0,0-1 0,0 1 0,0-1 0,0 2 0,0 59 0,-1-43 0,1-19 0,0 0 0,0 0 0,0-1 0,0 1 0,0 0 0,0 0 0,0 0 0,0-1 0,0 1 0,0 0 0,0 0 0,0 0 0,0 0 0,1-1 0,-1 1 0,0 0 0,0 0 0,0 0 0,0 0 0,0-1 0,0 1 0,1 0 0,-1 0 0,0 0 0,0 0 0,0 0 0,0 0 0,1 0 0,-1 0 0,0 0 0,0 0 0,0-1 0,1 1 0,-1 0 0,0 0 0,0 0 0,0 0 0,0 0 0,1 0 0,-1 0 0,0 0 0,0 1 0,0-1 0,1 0 0,-1 0 0,0 0 0,0 0 0,0 0 0,0 0 0,1 0 0,-1 0 0,0 0 0,0 0 0,0 1 0,0-1 0,0 0 0,1 0 0,-1 0 0,0 0 0,0 0 0,0 1 0,0-1 0,0 0 0,0 0 0,0 0 0,0 0 0,1 1 0,8-14 0,-3-3 0,0 0 0,-1-1 0,-1 0 0,-1 0 0,0 0 0,-2 0 0,0-1 0,0 1 0,-2 0 0,0-1 0,-1 1 0,0 0 0,-2 0 0,-8-25 0,14 43-166,0 0-1,0 0 1,0 0-1,0 0 1,1 0 0,-1-1-1,0 1 1,0-1 0,1 1-1,-1-1 1,0 0-1,0 0 1,1 0 0,2 0-1,42-2-4490,-13-6-356,1-12-1335</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901"/>
    </inkml:context>
    <inkml:brush xml:id="br0">
      <inkml:brushProperty name="width" value="0.025" units="cm"/>
      <inkml:brushProperty name="height" value="0.025" units="cm"/>
    </inkml:brush>
  </inkml:definitions>
  <inkml:trace contextRef="#ctx0" brushRef="#br0">84 0 288,'0'0'25502,"-7"14"-22983,-6 8-1882,2 0 0,1 1 0,1 1 0,1-1-1,0 1 1,-6 46 0,13-60-637,-1 13 0,1 0 0,3 35 0,-2-53 0,1-1 0,0 1 0,-1 0 0,1 0 0,1-1 0,-1 1 0,1 0 0,0-1 0,0 0 0,0 1 0,1-1 0,-1 0 0,1 0 0,0 0 0,0-1 0,0 1 0,1-1 0,5 5 0,-6-6 0,1-1 0,-1 1 0,1-1 0,-1 0 0,1 0 0,0 0 0,0-1 0,-1 1 0,1-1 0,0 0 0,0 0 0,-1 0 0,1-1 0,0 1 0,0-1 0,-1 0 0,1 0 0,0 0 0,-1 0 0,1-1 0,-1 1 0,0-1 0,1 0 0,-1 0 0,0-1 0,5-3 0,7-7 0,0-1 0,-1 0 0,20-26 0,-32 38 0,9-11-197,31-42-2798,-39 51 2540,0 0 0,0-1 1,-1 1-1,1-1 0,-1 1 0,-1-1 1,1 0-1,-1 0 0,1 0 0,0-7 1,-17 9-21621</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4.230"/>
    </inkml:context>
    <inkml:brush xml:id="br0">
      <inkml:brushProperty name="width" value="0.025" units="cm"/>
      <inkml:brushProperty name="height" value="0.025" units="cm"/>
    </inkml:brush>
  </inkml:definitions>
  <inkml:trace contextRef="#ctx0" brushRef="#br0">42 0 11050,'0'0'16848,"-41"57"-13677,40-51-1473,1-1-1698,8-1 0,10-1 0,5 2 0,5 0 0,0 4 0,-1 1-96,-3 1-5285,-6-4-2979,-2-2-4292</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5.117"/>
    </inkml:context>
    <inkml:brush xml:id="br0">
      <inkml:brushProperty name="width" value="0.025" units="cm"/>
      <inkml:brushProperty name="height" value="0.025" units="cm"/>
    </inkml:brush>
  </inkml:definitions>
  <inkml:trace contextRef="#ctx0" brushRef="#br0">131 77 5029,'0'0'8600,"-9"-6"-8493,-26-16-49,15 15-4089,18 3 3465,3-8 4357,-1 11-3263,0 0 0,1 0 0,-1 0 0,0 0 0,0 0 0,0 0 0,0-1 0,0 1 0,0 0 0,0 0 0,0 0 0,-1 0 0,1 0 0,0 0 0,-1 0 0,1 0 0,-1 0 0,1 0 0,-1 0 0,1 0 0,-1 0 0,0 0 0,0-1 0,-13 20 3176,-13 51-3332,26-66 182,1-3-548,-4 9 156,1-1 0,1 1 0,-1 0-1,1 0 1,1 0 0,-1 0 0,2 1 0,0 14 0,0-23-141,1 0-1,0 0 1,0 0 0,0 0 0,0 0 0,0 0 0,0 0 0,0 0-1,0 0 1,0-1 0,1 1 0,-1 0 0,0-1 0,1 1 0,-1-1-1,0 1 1,1-1 0,-1 0 0,0 0 0,1 1 0,-1-1 0,0 0-1,1 0 1,-1 0 0,1-1 0,2 1 0,39-6 430,-30 0-451,0 1 0,-1-2 0,0 0 0,0 0 0,-1-1 0,0 0 0,0-1 0,-1 0 0,0-1 0,-1 0 0,0-1 0,-1 0 0,10-14 0,-19 64 0,0-34 0,-2 10 0,0-1 0,2 0 0,0 1 0,1 27 0,0-39 0,0 0 0,1 0 0,0 0 0,-1 1 0,1-1 0,0 0 0,1 0 0,-1 0 0,0-1 0,1 1 0,0 0 0,-1 0 0,1-1 0,0 1 0,1-1 0,-1 0 0,0 1 0,1-1 0,-1 0 0,1-1 0,-1 1 0,1 0 0,0-1 0,0 1 0,0-1 0,0 0 0,0 0 0,4 1 0,-2 0 0,1-1 0,0 0 0,0 0 0,0 0 0,-1-1 0,1 0 0,0 0 0,0 0 0,0-1 0,0 0 0,-1 0 0,1-1 0,0 1 0,-1-1 0,1 0 0,-1-1 0,0 1 0,1-1 0,5-4 0,-7 3 0,0-1 0,0 1 0,0-1 0,-1 1 0,1-1 0,-1 0 0,0 0 0,0-1 0,-1 1 0,0-1 0,0 1 0,0-1 0,0 0 0,-1 1 0,0-1 0,0 0 0,-1 0 0,0-11 0,0 14 0,0 0 0,0 0 0,-1 0 0,0 0 0,1-1 0,-1 1 0,0 0 0,0 1 0,0-1 0,-1 0 0,1 0 0,-1 0 0,0 1 0,1-1 0,-5-3 0,5 5 0,0 0 0,0 1 0,0-1 0,0 0 0,0 1 0,0-1 0,0 1 0,0-1 0,0 1 0,0 0 0,-1-1 0,1 1 0,0 0 0,0 0 0,0 0 0,-1 0 0,1 0 0,0 0 0,0 0 0,-1 0 0,1 1 0,0-1 0,0 0 0,0 1 0,0-1 0,0 1 0,-1-1 0,1 1 0,0 0 0,0-1 0,0 1 0,0 0 0,1 0 0,-1-1 0,0 1 0,0 0 0,0 0 0,1 0 0,-1 0 0,0 0 0,1 0 0,-1 2 0,0-3 1,1 0 0,0 1 0,-1-1 1,1 0-1,0 1 0,-1-1 0,1 0 0,0 1 0,-1-1 0,1 0 0,0 1 1,0-1-1,0 1 0,-1-1 0,1 1 0,0-1 0,0 0 0,0 1 1,0-1-1,0 1 0,0-1 0,0 1 0,0-1 0,0 1 0,0-1 0,0 1 1,0-1-1,0 1 0,0-1 0,0 0 0,0 1 0,1-1 0,-1 1 1,0-1-1,0 1 0,1-1 0,-1 0 0,0 1 0,0-1 0,1 0 0,-1 1 1,1-1-1,25 3 47,31-14-535,-38 5-5480,-18 6 5363,0 0-1,0 0 1,0 0 0,0 0 0,-1 0 0,1 0-1,0 0 1,0 0 0,0 0 0,-1 0 0,1 1-1,0-1 1,0 0 0,-1 0 0,1 1 0,0-1-1,0 1 1,-1-1 0,1 1 0,0-1 0,-1 1-1,2 0 1,2 8-7745</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5.946"/>
    </inkml:context>
    <inkml:brush xml:id="br0">
      <inkml:brushProperty name="width" value="0.025" units="cm"/>
      <inkml:brushProperty name="height" value="0.025" units="cm"/>
    </inkml:brush>
  </inkml:definitions>
  <inkml:trace contextRef="#ctx0" brushRef="#br0">1 288 13421,'0'0'14178,"5"-9"-12448,4-7-1192,1 1 1,1 1-1,0 0 0,1 0 1,19-15-1,-26 22-483,14-6-9,-25 42-62,-2-9 56,-14 35 21,21-52-59,0 0-1,0 1 1,1-1 0,-1 0-1,1 1 1,-1-1 0,1 1-1,0-1 1,0 0 0,1 1 0,-1-1-1,2 7 1,3-9-11,-1 0 0,0 1 0,0-2 0,1 1 0,-1 0 0,0-1 0,1 0 0,-1 0 0,1 0 0,-1-1 0,0 1 0,6-2 0,-7 1-112,1 0 1,0-1-1,-1 1 1,0-1-1,1 1 1,-1-1-1,0 0 1,0 0-1,0-1 1,0 1-1,0 0 1,0-1 0,-1 0-1,1 0 1,-1 0-1,0 0 1,0 0-1,0 0 1,0-1-1,0 1 1,-1 0-1,3-8 1,-22 26-457,18-14 590,-1 0 0,1 0 0,-1 0 0,1 0 0,-1-1-1,1 1 1,-1 0 0,1 0 0,0 0 0,0 0 0,-1 0 0,1 0-1,0 0 1,0 0 0,0 0 0,0 0 0,0 0 0,0 0 0,0 1-1,1-1 1,-1-1 0,0 1 0,1 0 0,-1 0 0,0 0-1,1 0 1,-1 0 0,1 0 0,-1 0 0,1 0 0,0-1 0,1 2-1,0-1 17,0 0-1,0 0 1,1 0-1,-1-1 1,0 1-1,1-1 0,-1 0 1,1 0-1,-1 0 1,0 0-1,1 0 1,-1 0-1,4-1 1,4-1 20,1-1 1,0 0 0,-1 0 0,0-1 0,16-9-1,-13 4-126,0-1 0,-1-1 0,0 0 0,-1-1 0,0 0 0,-1-1-1,11-15 1,50-103-809,-53 96 804,-18 34 103,0 36-10,-2 5 169,-10 55 1,7-66 142,1-1 0,2 1-1,0 0 1,4 40 0,-1-67-311,-1 0 1,1 0-1,-1 0 0,1 0 0,0 0 1,0 0-1,0 0 0,0 0 0,0 0 0,0-1 1,1 1-1,-1 0 0,0-1 0,1 1 1,-1-1-1,1 1 0,0-1 0,0 0 0,-1 0 1,1 0-1,0 0 0,0 0 0,0 0 1,0 0-1,0-1 0,0 1 0,0-1 1,0 0-1,0 1 0,3-1 0,-9-19-1101,-9 1 697,-1 1 1,-1 0-1,-21-18 0,-8-9 459,16 16 202,17 17 266,0 0 0,1 0 1,0-1-1,1-1 0,-10-15 1,19 28-525,0 0 0,1-1 0,-1 1 0,0 0 0,0-1 1,0 1-1,0 0 0,0 0 0,0-1 0,0 1 0,0 0 0,1 0 0,-1-1 1,0 1-1,0 0 0,0 0 0,0 0 0,1-1 0,-1 1 0,0 0 1,0 0-1,1 0 0,-1 0 0,0 0 0,0-1 0,1 1 0,-1 0 0,0 0 1,0 0-1,1 0 0,-1 0 0,0 0 0,0 0 0,1 0 0,-1 0 1,0 0-1,1 0 0,-1 0 0,0 0 0,0 0 0,1 0 0,-1 0 1,19 0 151,-14 0-154,22 2-427,1 1 1,-1 1-1,44 12 0,-39-8-758,0-1 0,34 2-1,-33-9-5399,-4-5-4293</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6.477"/>
    </inkml:context>
    <inkml:brush xml:id="br0">
      <inkml:brushProperty name="width" value="0.025" units="cm"/>
      <inkml:brushProperty name="height" value="0.025" units="cm"/>
    </inkml:brush>
  </inkml:definitions>
  <inkml:trace contextRef="#ctx0" brushRef="#br0">4 50 19635,'-4'0'11306,"22"-5"-10281,8-3-801,6 1-256,11 0-1185,-3-1-2050,4 0-2402,-6 1-2467</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5.008"/>
    </inkml:context>
    <inkml:brush xml:id="br0">
      <inkml:brushProperty name="width" value="0.025" units="cm"/>
      <inkml:brushProperty name="height" value="0.025" units="cm"/>
    </inkml:brush>
  </inkml:definitions>
  <inkml:trace contextRef="#ctx0" brushRef="#br0">160 379 21460,'0'0'8216,"-13"8"-6225,-3 4-1771,1 0-1,0 1 1,-26 29-1,34-35-200,1 1-1,0 0 1,1 0-1,0 0 1,0 1-1,0-1 1,1 1-1,1 0 1,-1 1-1,2-1 1,-4 19-1,6-27-18,-1 0 0,1 0 0,0-1 0,0 1 0,0 0 0,0 0 0,0-1 0,0 1 0,0 0 0,0-1 0,0 1 0,1 0 0,-1 0 0,0-1 0,0 1 0,1 0 0,-1-1 0,0 1 0,1 0 0,-1-1 0,1 1 0,-1 0 0,1-1 0,-1 1 0,1-1 0,-1 1 0,1-1 0,-1 1 0,1-1 0,0 0 0,-1 1 0,1-1 0,0 0 0,-1 1 0,1-1 0,0 0 0,0 0 0,-1 0 0,1 0 0,0 0 0,0 1 0,-1-1 0,1 0 0,0-1 0,0 1 0,-1 0 0,1 0 0,0 0 0,0 0 0,-1-1 0,1 1 0,0 0 0,-1 0 0,1-1 0,0 1 0,0-1 0,3-1 0,1 0 0,-1 0 0,1-1 0,-1 1 0,0-1 0,0 0 0,5-6 0,2-4 0,-1-2 0,-1 1 0,0-2 0,-1 1 0,0-1 0,-2 0 0,0 0 0,8-35 0,8-21 0,-35 174 0,9-80 0,1-14 0,2 0 0,-1 0 0,1 1 0,0-1 0,1 0 0,0 1 0,0-1 0,0 0 0,3 9 0,-3-16 0,1 0 0,0 0 0,-1 0 0,1 0 0,-1-1 0,1 1 0,0 0 0,-1-1 0,1 1 0,0 0 0,0-1 0,0 1 0,-1-1 0,1 1 0,0-1 0,0 0 0,0 1 0,0-1 0,0 0 0,0 0 0,0 1 0,0-1 0,0 0 0,0 0 0,0 0 0,0 0 0,0 0 0,0 0 0,0-1 0,0 1 0,0 0 0,0 0 0,0-1 0,-1 1 0,1-1 0,0 1 0,0-1 0,0 1 0,1-2 0,33-24 0,-22 10-66,-1-1 0,-1 0 0,0-1 0,-2 0 0,0 0 0,-1-1 0,11-38 0,-3-8-135,8-70 1,-74 288 1129,41-99-929,3 1 0,0 97 0,-1 27 0,-1-125 0,-2 38 0,42-165 0,129-467 0,-119 375 0,-37 146 0,-3 9 0,0 1 0,0 0 0,1 0 0,1 0 0,-1 0 0,1 0 0,1 1 0,7-12 0,-12 20 0,0 0 0,0 0 0,0 0 0,0-1 0,0 1 0,0 0 0,0 0 0,0 0 0,1 0 0,-1 0 0,0 0 0,0 0 0,0 0 0,0 0 0,0 0 0,0 0 0,0-1 0,1 1 0,-1 0 0,0 0 0,0 0 0,0 0 0,0 0 0,0 0 0,0 0 0,1 0 0,-1 0 0,0 0 0,0 0 0,0 0 0,0 0 0,0 0 0,0 0 0,1 0 0,-1 1 0,0-1 0,0 0 0,0 0 0,0 0 0,0 0 0,0 0 0,0 0 0,1 0 0,-1 0 0,0 0 0,0 0 0,0 0 0,0 1 0,0-1 0,0 0 0,0 0 0,0 0 0,0 0 0,0 0 0,0 0 0,0 1 0,0-1 0,3 13 0,-3 17 0,-6 26 0,-13 58 0,9-62 0,-6 78 0,14-96 0,0 53 0,2-81 0,1-1 0,-1 1 0,1 0 0,0 0 0,1-1 0,-1 1 0,1-1 0,1 1 0,-1-1 0,1 0 0,5 8 0,-8-12 0,1 0 0,-1 0 0,1 0 0,0 0 0,0 0 0,-1 0 0,1 0 0,0-1 0,0 1 0,0 0 0,0-1 0,0 1 0,0-1 0,0 1 0,0-1 0,0 1 0,0-1 0,0 0 0,0 1 0,0-1 0,1 0 0,1 0 0,-3 0 0,1-1 0,0 1 0,0-1 0,0 1 0,0-1 0,0 1 0,-1-1 0,1 0 0,0 1 0,0-1 0,-1 0 0,1 0 0,-1 0 0,1 1 0,-1-1 0,1 0 0,-1 0 0,1 0 0,0-2 0,1-4 0,0 0 0,-1 0 0,0-1 0,0 1 0,0-11 0,-1 9 0,-1-1 0,0 1 0,0 0 0,-1-1 0,0 1 0,-1 0 0,0 0 0,-1 1 0,1-1 0,-2 1 0,-7-12 0,-5-4 0,-1 2 0,-29-29 0,28 31 0,18 19 0,0 0 0,0 1 0,0-1 0,0 0 0,1 0 0,-1 0 0,0 0 0,0 1 0,1-1 0,-1 0 0,0 0 0,1-1 0,-1 1 0,1 0 0,0 0 0,-1 0 0,1 0 0,0 0 0,-1 0 0,1-1 0,0 1 0,0 0 0,0 0 0,0 0 0,0 0 0,0-1 0,1 1 0,-1 0 0,0 0 0,1 0 0,-1 0 0,0 0 0,1 0 0,0 0 0,-1 0 0,1 0 0,-1 0 0,1 0 0,0 0 0,0 0 0,0 0 0,-1 0 0,1 0 0,0 1 0,0-1 0,0 0 0,0 1 0,0-1 0,0 1 0,1-1 0,-1 1 0,0 0 0,1-1 0,11-4 0,0 1 0,0 1 0,25-4 0,-19 4 0,31-10-204,-18 1-3601,6-5-8810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6.816"/>
    </inkml:context>
    <inkml:brush xml:id="br0">
      <inkml:brushProperty name="width" value="0.025" units="cm"/>
      <inkml:brushProperty name="height" value="0.025" units="cm"/>
    </inkml:brush>
  </inkml:definitions>
  <inkml:trace contextRef="#ctx0" brushRef="#br0">1 41 13581,'0'0'14798,"62"-5"-14734,-25-4-737,6 2-2914,7-1-1730,-5 1-128,-1 2-2691</inkml:trace>
  <inkml:trace contextRef="#ctx0" brushRef="#br0" timeOffset="1">361 21 9385,'0'0'18129,"48"2"-18641,-19-9-1602,-2 1-1250,-7 1-1216,-10 5-3075</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4.796"/>
    </inkml:context>
    <inkml:brush xml:id="br0">
      <inkml:brushProperty name="width" value="0.025" units="cm"/>
      <inkml:brushProperty name="height" value="0.025" units="cm"/>
    </inkml:brush>
  </inkml:definitions>
  <inkml:trace contextRef="#ctx0" brushRef="#br0">191 0 10570,'0'0'18887,"0"10"-17376,-4 19-1248,-1 0 0,-2-1 0,0 0 0,-2 0 0,-14 30-1,-10 33-40,-20 94-222,44-169-1428,0-19-2107,-8-26-5376,17 29 8708,-14-32-8526</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5.169"/>
    </inkml:context>
    <inkml:brush xml:id="br0">
      <inkml:brushProperty name="width" value="0.025" units="cm"/>
      <inkml:brushProperty name="height" value="0.025" units="cm"/>
    </inkml:brush>
  </inkml:definitions>
  <inkml:trace contextRef="#ctx0" brushRef="#br0">55 0 13196,'0'0'8761,"-1"14"-6567,-37 379 4943,30-320-6397,1 81-1,7-153-739,0 0 0,-1 0 0,1 0 0,0 1 0,0-1 0,0 0 0,0 0 0,1 0 0,-1 1 0,0-1 0,0 0 0,1 0 0,-1 0 0,1 1 0,-1-1 0,1 0 0,-1 0 0,1 0 0,0 0 0,0 0 0,-1 0 0,1 0 0,0-1 0,0 1 0,0 0 0,0 0 0,0 0 0,0-1 0,0 1 0,0-1 0,0 1 0,0-1 0,0 1 0,1-1 0,-1 0 0,0 1 0,0-1 0,0 0 0,1 0 0,-1 0 0,0 0 0,2 0 0,2-1 0,-1 0 0,1 0 0,-1 0 0,1-1 0,-1 0 0,0 0 0,0 0 0,0 0 0,0-1 0,5-4 0,43-41 0,-2-3 0,-2-2 0,59-87 0,-62 80 0,-22 28-2014,-11 11-3472,-7 5-6777</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161"/>
    </inkml:context>
    <inkml:brush xml:id="br0">
      <inkml:brushProperty name="width" value="0.025" units="cm"/>
      <inkml:brushProperty name="height" value="0.025" units="cm"/>
    </inkml:brush>
  </inkml:definitions>
  <inkml:trace contextRef="#ctx0" brushRef="#br0">89 0 15631,'0'0'12107,"-6"8"-10852,-7 13-752,0 1-1,-19 43 1,27-53-330,0 0 0,2 0 0,-1 0 0,1 1 0,1-1-1,1 1 1,-1-1 0,2 21 0,0-31-160,1-1 1,-1 1-1,1-1 0,0 1 1,-1 0-1,1-1 0,0 0 0,0 1 1,0-1-1,0 1 0,0-1 1,0 0-1,0 0 0,0 0 1,1 1-1,-1-1 0,0 0 1,1-1-1,-1 1 0,1 0 0,-1 0 1,1-1-1,-1 1 0,1 0 1,-1-1-1,1 0 0,0 1 1,-1-1-1,1 0 0,0 0 1,-1 0-1,1 0 0,0 0 0,-1 0 1,3-1-1,4 1 20,-1-1 0,1 0 0,0-1 0,-1 0 0,1 0 0,11-5 0,-6 0-33,-1 0 0,0-1 0,0 0 0,0-1 0,-1 0 0,0-1 0,-1-1 0,0 1 0,-1-1 0,0-1 0,-1 0 0,0 0 0,10-22 0,-15 23 0,-6 9 0,-3 7 0,6-5 0,-8 8 0,1 1 0,1 1 0,0-1 0,0 1 0,1 0 0,0 0 0,-4 12 0,6-15 0,1 0 0,0-1 0,0 1 0,0 1 0,1-1 0,0 0 0,0 0 0,1 0 0,0 1 0,0-1 0,1 0 0,2 11 0,-2-15 0,1-1 0,-1 0 0,1 0 0,0 0 0,-1 0 0,1 0 0,0 0 0,0 0 0,0-1 0,1 1 0,-1-1 0,0 1 0,0-1 0,1 0 0,-1 0 0,1 0 0,-1 0 0,1 0 0,0-1 0,-1 1 0,1-1 0,0 0 0,-1 1 0,1-1 0,0 0 0,-1-1 0,1 1 0,0 0 0,4-2 0,3 0 0,-1 0 0,1 0 0,-1-1 0,1 0 0,-1 0 0,17-9 0,-19 7 0,0 1 0,0-1 0,-1 0 0,0 0 0,0-1 0,0 1 0,0-1 0,-1-1 0,0 1 0,0-1 0,-1 0 0,0 0 0,0 0 0,0-1 0,-1 1 0,0-1 0,-1 0 0,0 0 0,0 0 0,-1 0 0,0 0 0,0 0 0,-1-15 0,0 22 0,0 0 0,0 0 0,0 0 0,0 0 0,0 0 0,0 0 0,0 0 0,-1 0 0,1 0 0,0 0 0,-1 1 0,1-1 0,-1 0 0,1 0 0,-1 0 0,1 0 0,-1 0 0,0 1 0,1-1 0,-1 0 0,0 1 0,0-1 0,1 0 0,-1 1 0,0-1 0,0 1 0,0-1 0,0 1 0,0-1 0,0 1 0,0 0 0,0 0 0,0-1 0,0 1 0,0 0 0,0 0 0,0 0 0,0 0 0,0 0 0,0 0 0,-1 1 0,0-1 0,-1 1 0,0-1 0,1 1 0,-1 0 0,1 0 0,-1 0 0,1 0 0,0 1 0,-1-1 0,1 1 0,0-1 0,0 1 0,0 0 0,-2 3 0,-23 44 0,22-21 0,5-27 0,0-1 0,0 1 0,0 0 0,0-1 0,0 1 0,1 0 0,-1-1 0,0 1 0,0-1 0,1 1 0,-1-1 0,0 1 0,1-1 0,-1 1 0,0-1 0,1 1 0,-1-1 0,1 1 0,-1-1 0,1 0 0,-1 1 0,1-1 0,-1 0 0,1 1 0,0-1 0,-1 0 0,1 0 0,-1 1 0,1-1 0,0 0 0,-1 0 0,1 0 0,0 0 0,8 0 0,-1 0 0,1 0 0,-1-1 0,1-1 0,-1 1 0,0-1 0,1 0 0,-1-1 0,0 0 0,-1-1 0,1 1 0,0-1 0,-1-1 0,0 1 0,0-1 0,0-1 0,10-10 0,-39 73 0,20-53 0,0 1 0,0 0 0,1 0 0,-1-1 0,1 1 0,0 0 0,1 0 0,-1 0 0,1 1 0,0-1 0,0 0 0,1 5 0,0-8 0,-1 0 0,1 0 0,0 0 0,0 0 0,0 0 0,1 0 0,-1-1 0,0 1 0,1 0 0,-1-1 0,1 1 0,-1-1 0,1 1 0,0-1 0,0 0 0,-1 0 0,1 0 0,0 0 0,0 0 0,0 0 0,0-1 0,0 1 0,1 0 0,-1-1 0,0 0 0,0 1 0,0-1 0,0 0 0,5-1 0,15 1 0,-1-1 0,1-2 0,0 0 0,39-11 0,-5 1 0,-56 13 0,1 0 0,-1-1 0,1 1 0,0 0 0,-1 0 0,1 0 0,-1 0 0,1 0 0,-1 0 0,1 0 0,-1 0 0,1 0 0,0 0 0,-1 0 0,1 0 0,-1 0 0,1 0 0,-1 0 0,1 1 0,-1-1 0,1 0 0,-1 0 0,1 1 0,-1-1 0,1 0 0,-1 1 0,1-1 0,-1 0 0,0 1 0,1-1 0,-1 1 0,0-1 0,1 0 0,-1 1 0,0-1 0,1 1 0,-1-1 0,0 1 0,0-1 0,0 2 0,-4 21 0,-5-11 0,15-36 0,2 0 0,-1 0 0,-2 0 0,0 0 0,1-31 0,-5 42 0,1 12-170,-1 0-1,0 0 1,1 0-1,-1 1 1,1-1-1,-1 0 1,1 0-1,-1 1 1,1-1 0,0 1-1,-1 0 1,1-1-1,0 1 1,-1 0-1,1 0 1,0 0-1,-1 0 1,1 0 0,0 0-1,-1 1 1,4 0-1,14-1-3894</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520"/>
    </inkml:context>
    <inkml:brush xml:id="br0">
      <inkml:brushProperty name="width" value="0.025" units="cm"/>
      <inkml:brushProperty name="height" value="0.025" units="cm"/>
    </inkml:brush>
  </inkml:definitions>
  <inkml:trace contextRef="#ctx0" brushRef="#br0">1 33 8072,'0'0'20819,"56"-33"-27385,-28 44-3267</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850"/>
    </inkml:context>
    <inkml:brush xml:id="br0">
      <inkml:brushProperty name="width" value="0.025" units="cm"/>
      <inkml:brushProperty name="height" value="0.025" units="cm"/>
    </inkml:brush>
  </inkml:definitions>
  <inkml:trace contextRef="#ctx0" brushRef="#br0">62 157 20756,'0'0'10014,"-5"10"-8652,5-10-1360,-41 85 526,38-77-519,0 0 1,1 0 0,0 0-1,0 0 1,1 1-1,-1-1 1,2 0-1,-1 1 1,1-1-1,2 15 1,-1-22-10,-1 0 0,0 0 0,1 0 0,-1 0 0,1-1 0,-1 1 0,1 0 0,-1 0 0,1 0 0,0-1 0,-1 1 0,1 0 0,0-1 0,0 1 0,0 0 0,-1-1 0,1 1 0,0-1 0,0 1 0,0-1 0,0 0 0,0 1 0,0-1 0,0 0 0,0 0 0,0 1 0,0-1 0,0 0 0,0 0 0,0 0 0,0 0 0,0-1 0,0 1 0,0 0 0,0 0 0,0 0 0,0-1 0,0 1 0,-1-1 0,3 0 0,1 0 0,1-1 0,-1 0 0,1 0 0,-1-1 0,0 1 0,0-1 0,5-3 0,6-10 0,-1-1 0,-1-1 0,0 1 0,-1-2 0,-1 0 0,0 0 0,-2-1 0,0 0 0,-1-1 0,-2 0 0,0 0 0,-1-1 0,-1 1 0,2-26 0,-6 45 0,0 0 0,0 1 0,0-1 0,0 1 0,0-1 0,0 0 0,0 1 0,-1-1 0,1 1 0,0-1 0,-1 0 0,1 1 0,-1-1 0,0 1 0,1 0 0,-2-2 0,1 2 0,1 1 0,-1 0 0,1 0 0,-1 0 0,1-1 0,-1 1 0,1 0 0,-1 0 0,1 0 0,-1 0 0,1 0 0,-1 0 0,0 0 0,1 0 0,-1 0 0,1 0 0,-1 0 0,1 0 0,-1 1 0,1-1 0,-1 0 0,1 0 0,-1 0 0,1 1 0,-1-1 0,1 0 0,-1 1 0,1-1 0,-1 1 0,-3 3 0,-1 0 0,1 0 0,0 0 0,1 1 0,-1-1 0,1 1 0,-3 5 0,-3 8 0,0-1 0,2 1 0,-6 20 0,11-31 0,0 0 0,1 0 0,0 0 0,0 1 0,0-1 0,1 0 0,0 0 0,0 1 0,1-1 0,0 0 0,3 11 0,-2-14 3,0-1 0,0 0 0,0 0 0,1 0 0,-1 0 0,1 0 0,-1-1 0,1 1 0,0-1 0,0 1 0,0-1 0,1 0-1,-1 0 1,0-1 0,1 1 0,-1-1 0,1 1 0,0-1 0,-1 0 0,1-1 0,0 1 0,4 0 0,13 1-693,0 0 0,34-2 0,-7-6-7600,3-12-8099</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8.443"/>
    </inkml:context>
    <inkml:brush xml:id="br0">
      <inkml:brushProperty name="width" value="0.025" units="cm"/>
      <inkml:brushProperty name="height" value="0.025" units="cm"/>
    </inkml:brush>
  </inkml:definitions>
  <inkml:trace contextRef="#ctx0" brushRef="#br0">0 1 8648,'0'0'22694,"5"9"-21691,1 9-717,-2-8-263,-1 1-1,1-2 1,0 1 0,1 0-1,7 9 1,-10-17-23,1 0 0,0 0 0,-1 0 0,1 0 0,0 0 0,0-1 0,1 1 0,-1-1 0,0 0 0,0 0 0,1 0 0,-1-1 0,1 1 0,-1-1 0,0 0 0,1 1 0,-1-2 0,1 1 0,3-1 0,3 0 0,0 0 0,0-1 0,0 0 0,0-1 0,10-4 0,30-20 0,-41 21 0,0 1 0,0 0 0,1 0 0,0 0 0,0 1 0,0 1 0,1 0 0,17-3 0,-27 7 0,0-1 0,-1 1 0,1 0 0,0 0 0,-1 0 0,1 0 0,-1 0 0,1 0 0,-1 0 0,0 0 0,1 0 0,-1 0 0,0 0 0,0 0 0,0 0 0,0 1 0,0-1 0,0 0 0,0 0 0,0 0 0,0 0 0,0 0 0,-1 0 0,1 2 0,-6 29 0,6-31 0,-1 0 0,1 0 0,0-1 0,-1 1 0,1 0 0,0 0 0,-1 0 0,1 0 0,0-1 0,0 1 0,0 0 0,0 0 0,0 0 0,0 0 0,0 0 0,0 0 0,0 0 0,0-1 0,1 1 0,-1 0 0,0 0 0,0 0 0,1 0 0,-1-1 0,1 1 0,-1 0 0,1 0 0,-1-1 0,1 1 0,-1 0 0,1-1 0,0 1 0,-1 0 0,1-1 0,0 1 0,0-1 0,-1 1 0,1-1 0,0 0 0,0 1 0,0-1 0,-1 0 0,1 1 0,0-1 0,0 0 0,0 0 0,0 0 0,0 0 0,0 0 0,-1 0 0,1 0 0,0 0 0,0 0 0,0 0 0,0-1 0,0 1 0,0 0 0,-1 0 0,1-1 0,1 0 0,11-3 0,1-2 0,-1 1 0,15-10 0,-4 3 0,-22 10-106,1 1 0,0 0 0,-1 0 0,1 1 0,0-1 0,0 1 0,0-1 0,0 1 0,-1 0 0,6 0 0,-7 1 48,0-1 1,-1 0 0,1 1 0,0-1 0,-1 0-1,1 1 1,-1-1 0,1 1 0,0-1 0,-1 1-1,1-1 1,-1 1 0,0-1 0,1 1 0,-1-1 0,1 1-1,-1 0 1,0-1 0,1 1 0,-1 0 0,0-1-1,0 1 1,0 0 0,0-1 0,1 1 0,-1 0-1,0 0 1,0-1 0,0 1 0,0 0 0,-1-1-1,1 1 1,0 0 0,0 0 0,0-1 0,0 1 0,-1 0-1,1-1 1,0 1 0,-1-1 0,1 1 0,-1 0-1,1-1 1,0 1 0,-1-1 0,0 1 0,-4 4-4049,1-4-1627</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8.800"/>
    </inkml:context>
    <inkml:brush xml:id="br0">
      <inkml:brushProperty name="width" value="0.025" units="cm"/>
      <inkml:brushProperty name="height" value="0.025" units="cm"/>
    </inkml:brush>
  </inkml:definitions>
  <inkml:trace contextRef="#ctx0" brushRef="#br0">0 0 18738,'0'0'10538,"65"44"-26746</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9.146"/>
    </inkml:context>
    <inkml:brush xml:id="br0">
      <inkml:brushProperty name="width" value="0.025" units="cm"/>
      <inkml:brushProperty name="height" value="0.025" units="cm"/>
    </inkml:brush>
  </inkml:definitions>
  <inkml:trace contextRef="#ctx0" brushRef="#br0">303 67 16143,'0'0'4255,"0"-9"-59,0 5-3891,0 2-123,1 0 0,-1 1 0,0-1 0,0 0 0,0 0 0,0 0-1,0 0 1,0 1 0,0-1 0,-1 0 0,1 0 0,-1 0 0,1 1-1,-1-1 1,0 0 0,1 1 0,-1-1 0,0 0 0,0 1 0,0-1-1,0 1 1,-1 0 0,1-1 0,0 1 0,-1 0 0,1 0 0,0 0-1,-1 0 1,0 0 0,1 0 0,-1 0 0,1 0 0,-1 0 0,0 1-1,0-1 1,1 1 0,-1 0 0,0-1 0,0 1 0,0 0 0,-2 0-1,-5 1-165,-1 0-1,0 0 0,1 1 0,-1 1 0,1 0 0,0 0 0,0 1 0,0 0 0,1 0 0,-1 1 1,1 0-1,0 0 0,0 1 0,1 0 0,0 1 0,0 0 0,0 0 0,-10 14 0,6-7-20,1 0-1,0 1 0,1 0 0,1 0 1,0 1-1,1 0 0,1 1 0,1-1 1,-7 30-1,11-36 6,0 0 0,0-1 0,0 1 0,2 0 0,-1 0 0,1 0 0,0 0 0,1-1 0,0 1 0,5 10 0,-6-16 0,1 0 0,1 0 0,-1 0 0,1 0 0,-1 0 0,1-1 0,0 1 0,0-1 0,1 0 0,-1 0 0,1 0 0,-1-1 0,1 1 0,0-1 0,0 0 0,0 0 0,0 0 0,1 0 0,-1-1 0,0 1 0,1-1 0,-1-1 0,8 2 0,-4-1 0,-1-1 0,0 0 0,1 0 0,-1 0 0,0-1 0,1 0 0,-1-1 0,12-3 0,-17 4 0,1 0 0,-1 0 0,0 0 0,0 0 0,0 0 0,0-1 0,0 1 0,0 0 0,0-1 0,0 0 0,0 1 0,-1-1 0,1 0 0,-1 0 0,1 0 0,-1 0 0,0 0 0,0 0 0,0 0 0,0-1 0,0 1 0,0 0 0,-1-1 0,1 1 0,-1 0 0,0-1 0,1 1 0,-1-1 0,-1-3 0,1 5 0,0-1 0,0 1 0,-1 0 0,1 0 0,-1-1 0,1 1 0,-1 0 0,1 0 0,-1 0 0,0 0 0,1-1 0,-1 1 0,0 0 0,0 0 0,0 1 0,0-1 0,0 0 0,0 0 0,0 0 0,0 1 0,0-1 0,-1 0 0,-1 0 0,-37-10 0,3 0 0,37 11 0,-1-1 0,1 1 0,0 0 0,0 0 0,0-1 0,0 1 0,-1 0 0,1-1 0,0 1 0,0-1 0,0 1 0,0 0 0,0-1 0,0 1 0,0 0 0,0-1 0,0 1 0,0 0 0,0-1 0,1 1 0,-1 0 0,0-1 0,0 1 0,0 0 0,0-1 0,0 1 0,1 0 0,-1-1 0,0 1 0,0 0 0,1 0 0,-1-1 0,0 1 0,0 0 0,1 0 0,-1 0 0,0-1 0,1 1 0,-1 0 0,0 0 0,0 0 0,1 0 0,-1-1 0,1 1 0,-1 0 0,0 0 0,1 0 0,-1 0 0,0 0 0,1 0 0,-1 0 0,0 0 0,1 0 0,22-7 0,-23 7 0,52-16 0,37-8 0,-89 25 0,1-1 0,-1 0 0,1 0 0,-1 0 0,0 0 0,1 1 0,-1-1 0,0 0 0,1 0 0,-1 1 0,0-1 0,1 0 0,-1 1 0,0-1 0,1 0 0,-1 1 0,0-1 0,0 0 0,0 1 0,1-1 0,-1 0 0,0 1 0,0-1 0,0 1 0,0-1 0,0 1 0,0-1 0,0 0 0,0 1 0,0-1 0,0 1 0,0-1 0,0 1 0,0-1 0,0 0 0,0 1 0,0-1 0,0 1 0,0-1 0,-1 1 0,-2 17 0,3-18 0,-19 54 0,14-44 0,1 1 0,0 0 0,1 0 0,0 0 0,0 0 0,2 0 0,-1 0 0,1 1 0,1 21 0,0-32 0,1-1 0,-1 0 0,0 1 0,1-1 0,-1 0 0,0 1 0,0-1 0,1 0 0,-1 1 0,1-1 0,-1 0 0,0 0 0,1 1 0,-1-1 0,1 0 0,-1 0 0,0 0 0,1 1 0,-1-1 0,1 0 0,-1 0 0,1 0 0,-1 0 0,1 0 0,-1 0 0,1 0 0,-1 0 0,0 0 0,1 0 0,-1 0 0,1-1 0,-1 1 0,1 0 0,16-6 0,-12 2-194,-1 1 0,0-1 0,0 1-1,0-1 1,-1-1 0,1 1 0,3-7 0,10-21-3960,-3-3-5033</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9.753"/>
    </inkml:context>
    <inkml:brush xml:id="br0">
      <inkml:brushProperty name="width" value="0.025" units="cm"/>
      <inkml:brushProperty name="height" value="0.025" units="cm"/>
    </inkml:brush>
  </inkml:definitions>
  <inkml:trace contextRef="#ctx0" brushRef="#br0">1 312 3651,'0'0'28059,"8"1"-27178,9 0-826,1 0 0,-1-1 0,33-4 0,-44 4-57,0-1-1,-1-1 1,1 1-1,0-1 1,-1 0-1,1 0 1,-1-1-1,0 0 1,0 0 0,0 0-1,0 0 1,0-1-1,-1 0 1,1 0-1,-1 0 1,0 0-1,3-6 1,-6 10 2,0-1 0,-1 0 0,1 1 0,-1-1 0,1 0 0,-1 1 0,1-1 0,-1 0 0,1 0 0,-1 1 0,1-1 0,-1 0 0,0 0 0,0 0 0,1 0 0,-1 0 0,0 0 0,0 1 0,0-1 0,0 0 0,0 0 0,0 0 0,0 0 0,0 0 0,-1 0 0,1 1 0,0-1 0,0 0 0,-1 0 0,1 0 0,-1 0 0,1 1 0,0-1 0,-1 0 0,0 0 0,1 1 0,-1-1 0,1 0 0,-1 1 0,0-1 0,1 1 0,-1-1 0,0 1 0,0-1 0,1 1 0,-1-1 0,0 1 0,0 0 0,0 0 0,0-1 0,0 1 0,1 0 0,-1 0 0,0 0 0,0 0 0,0 0 0,0 0 0,0 0 0,0 0 0,0 0 0,-5 0 0,0 0 0,0 0 0,0 1 0,0-1 0,1 1 0,-1 1 0,0-1 0,-6 3 0,4 2 0,-1-1 0,1 1 0,0 0 0,1 1 0,0 0 0,0 0 0,0 0 0,-9 15 0,13-18 0,0 1 0,0-1 0,0 1 0,0 0 0,1 0 0,0 0 0,0 0 0,0 0 0,1 1 0,-1-1 0,1 0 0,1 1 0,-1-1 0,1 1 0,0-1 0,0 1 0,1 6 0,0-10 0,0 0 0,1 0 0,-1-1 0,0 1 0,0-1 0,1 1 0,-1-1 0,1 1 0,0-1 0,-1 0 0,1 0 0,0 0 0,0 0 0,0 0 0,-1 0 0,1-1 0,0 1 0,0 0 0,0-1 0,0 0 0,0 1 0,0-1 0,1 0 0,3 0 0,57-3 0,-59 3 0,13-3 0,-1 0 0,0-2 0,1 1 0,-2-2 0,1 0 0,-1-1 0,0-1 0,0 0 0,-1-1 0,0 0 0,-1-1 0,0-1 0,15-16 0,-6 4 0,-2 0 0,0-1 0,-2-1 0,-1-1 0,-1 0 0,17-38 0,-29 56 0,0 0 0,-1 0 0,-1 0 0,1-1 0,-1 0 0,0 1 0,-1-1 0,0-9 0,-1 17 0,1 1 0,-1 0 0,0-1 0,0 1 0,0-1 0,0 1 0,0 0 0,-1-1 0,1 1 0,0 0 0,0-1 0,0 1 0,0 0 0,0-1 0,0 1 0,0 0 0,-1-1 0,1 1 0,0 0 0,0 0 0,-1-1 0,1 1 0,0 0 0,0 0 0,-1-1 0,1 1 0,0 0 0,-1 0 0,1 0 0,0-1 0,0 1 0,-1 0 0,1 0 0,-1 0 0,1 0 0,0 0 0,-1 0 0,1 0 0,0 0 0,-1 0 0,-19 7 0,-14 18 0,18-6 0,1 0 0,0 2 0,2 0 0,0 0 0,1 1 0,2 1 0,0 0 0,1 0 0,1 1 0,2 0 0,0 0 0,-4 42 0,10-64 0,0 1 0,0-1 0,0 1 0,0-1 0,0 1 0,0-1 0,1 1 0,-1-1 0,1 1 0,-1-1 0,1 0 0,0 1 0,0-1 0,0 0 0,0 1 0,1-1 0,-1 0 0,1 0 0,-1 0 0,1 0 0,0 0 0,-1-1 0,1 1 0,0 0 0,0-1 0,3 2 0,0-1 0,-1-1 0,1 0 0,0 1 0,0-1 0,0-1 0,0 1 0,0-1 0,0 0 0,0 0 0,0-1 0,0 1 0,8-3 0,-7 2-291,1-1 0,-1-1 0,0 1 0,0-1-1,0 0 1,-1 0 0,1-1 0,-1 0 0,1 0 0,-1 0 0,5-6 0,48-59-7133,-45 53 5529,6-9-7746</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6.070"/>
    </inkml:context>
    <inkml:brush xml:id="br0">
      <inkml:brushProperty name="width" value="0.025" units="cm"/>
      <inkml:brushProperty name="height" value="0.025" units="cm"/>
    </inkml:brush>
  </inkml:definitions>
  <inkml:trace contextRef="#ctx0" brushRef="#br0">23 91 8040,'9'-29'14429,"-8"42"-8408,-9 58-4777,6-58-880,-8 151 2305,13-222-2669,0-33 0,-4 82 0,1 1 0,-1 0 0,0 0 0,-1-1 0,0 1 0,-1 0 0,-5-14 0,14 70 0,-2-40 0,0 0 0,0 0 0,1 0 0,0 0 0,0-1 0,1 0 0,0 0 0,0 0 0,0-1 0,1 0 0,0 0 0,0 0 0,1-1 0,0 0 0,12 5 0,-13-7 0,-1-1 0,1 1 0,-1-2 0,1 1 0,0-1 0,0 0 0,0 0 0,0-1 0,0 0 0,0 0 0,0 0 0,0-1 0,0 0 0,-1-1 0,1 1 0,0-1 0,0-1 0,-1 1 0,0-1 0,1 0 0,5-5 0,-2 2 0,0-1 0,-1-1 0,0 0 0,0 0 0,0-1 0,-1 0 0,13-18 0,-18 21 0,1 0 0,-1 0 0,0 0 0,-1 0 0,1 0 0,-1-1 0,0 1 0,-1-1 0,0 1 0,0-1 0,0 0 0,-1 0 0,0 1 0,0-1 0,-2-10 0,2 15 0,0 0 0,-1 0 0,1 0 0,0 0 0,-1 0 0,1 0 0,-1 0 0,0 0 0,0 0 0,0 1 0,0-1 0,0 0 0,0 0 0,0 1 0,0-1 0,-1 1 0,1-1 0,-1 1 0,1-1 0,-1 1 0,0 0 0,1 0 0,-1 0 0,0 0 0,0 0 0,0 0 0,0 0 0,1 1 0,-1-1 0,0 1 0,0-1 0,-1 1 0,1 0 0,0 0 0,0 0 0,-3 0 0,1 1 0,0 0 0,0 0 0,0 0 0,1 1 0,-1-1 0,1 1 0,-1 0 0,1 0 0,-1 0 0,1 1 0,0-1 0,0 1 0,0 0 0,1 0 0,-1 0 0,1 0 0,-5 6 0,-3 8 0,1 0 0,1 0 0,1 0 0,0 1 0,1 1 0,1-1 0,0 1 0,2-1 0,0 1 0,0 35 0,3-52 0,0-1 0,0 0 0,1 1 0,-1-1 0,1 0 0,-1 1 0,1-1 0,-1 0 0,1 0 0,0 0 0,0 1 0,-1-1 0,1 0 0,0 0 0,0 0 0,0 0 0,0-1 0,0 1 0,0 0 0,1 0 0,-1 0 0,0-1 0,0 1 0,1-1 0,-1 1 0,0-1 0,1 1 0,-1-1 0,0 0 0,2 0 0,49 2 0,-37-3 0,-1 0-473,0 0-1,0-1 1,0 0-1,18-6 1,-10 0-1388,-1 0 1,0-1-1,0-1 1,19-13-1,-4 0-8570</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0.157"/>
    </inkml:context>
    <inkml:brush xml:id="br0">
      <inkml:brushProperty name="width" value="0.025" units="cm"/>
      <inkml:brushProperty name="height" value="0.025" units="cm"/>
    </inkml:brush>
  </inkml:definitions>
  <inkml:trace contextRef="#ctx0" brushRef="#br0">227 114 13613,'0'0'7041,"-10"-4"-6203,9 4-818,-2-2 180,-1 1 1,0 0-1,0 0 1,0 0-1,0 0 1,1 1-1,-1-1 1,0 1-1,0 0 1,0 0-1,0 1 1,0-1 0,0 1-1,0 0 1,0 0-1,0 0 1,1 0-1,-1 1 1,0-1-1,1 1 1,-5 3-1,-6 4 469,2 1 0,-1 1 0,1 0 1,1 1-1,-11 13 0,17-19-434,0 1 1,1 0 0,-1 0 0,1 0 0,1 1-1,0-1 1,0 1 0,0 0 0,1 0-1,0 0 1,-2 13 0,4-20-236,0 1 0,0-1 0,0 1 0,0 0 0,0-1 0,0 1 0,0-1 0,1 1 0,-1-1 0,0 1 0,1-1 0,-1 0 0,1 1 0,0-1 0,-1 1 0,1-1 0,0 0 0,0 0 0,0 1 0,0-1 0,0 0 0,0 0 0,0 0 0,0 0 0,1 0 0,-1 0 0,2 0 0,1 0 0,-1 1 0,1-1 0,-1-1 0,1 1 0,0-1 0,0 1 0,-1-1 0,1 0 0,0 0 0,7-2 0,2 0 0,-1-1 0,0-1 0,0 1 0,0-2 0,22-11 0,-15 2 0,0-1 0,-1-1 0,-1 0 0,-1-1 0,-1-1 0,0-1 0,-1 0 0,-1-1 0,-1 0 0,0-1 0,-2 0 0,0-1 0,12-44 0,-22 66 0,-1 1 0,1-1 0,0 0 0,0 0 0,0 0 0,0 0 0,0 0 0,0 0 0,-1 0 0,1 0 0,0 0 0,0 0 0,0 0 0,0 0 0,0 0 0,0-1 0,-1 1 0,1 0 0,0 0 0,0 0 0,0 0 0,0 0 0,0 0 0,0 0 0,0 0 0,-1 0 0,1 0 0,0 0 0,0 0 0,0-1 0,0 1 0,0 0 0,0 0 0,0 0 0,-18 25 0,-18 39 0,24-39 0,2 1 0,0 1 0,-5 28 0,12-41 0,0 0 0,2 0 0,-1-1 0,2 1 0,-1 0 0,2 0 0,0 0 0,3 15 0,8-1-491,1-15-3064,2-7-7197</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1.154"/>
    </inkml:context>
    <inkml:brush xml:id="br0">
      <inkml:brushProperty name="width" value="0.025" units="cm"/>
      <inkml:brushProperty name="height" value="0.025" units="cm"/>
    </inkml:brush>
  </inkml:definitions>
  <inkml:trace contextRef="#ctx0" brushRef="#br0">180 1 8936,'0'0'17622,"-5"9"-15945,-42 89 969,42-87-2410,1 1 0,0 0-1,0 0 1,1 0 0,1 0 0,0 0-1,0 24 1,3-35-236,0 0 0,-1 0 0,1 0 0,0-1 0,0 1 0,0 0 0,0 0 0,1-1 0,-1 1 0,0 0 0,0-1 0,0 1 0,0-1 0,1 0 0,-1 1 0,0-1 0,0 0 0,1 0 0,-1 0 0,0 0 0,0 0 0,1 0 0,-1 0 0,0 0 0,0 0 0,1-1 0,-1 1 0,2-1 0,41-7 0,-35 5 0,4-1 0,1 1 0,0 0 0,0 0 0,0 2 0,27-1 0,-40 2 0,1 0 0,-1 1 0,1-1 0,-1 1 0,1-1 0,-1 1 0,0 0 0,1-1 0,-1 1 0,0 0 0,0 0 0,0 0 0,0 0 0,1 0 0,-1 0 0,-1 0 0,1 0 0,0 0 0,0 0 0,0 1 0,0-1 0,-1 0 0,1 1 0,-1-1 0,1 0 0,-1 1 0,1-1 0,-1 1 0,0-1 0,0 1 0,0-1 0,0 1 0,0-1 0,0 1 0,0-1 0,0 1 0,-1-1 0,1 0 0,-1 4 0,0 1 0,-1 0 0,1 0 0,-1-1 0,-1 1 0,1 0 0,-1-1 0,1 1 0,-6 6 0,0-4 0,0-1 0,0 0 0,0 0 0,-1-1 0,1 0 0,-1-1 0,-1 0 0,1 0 0,-1-1 0,0 0 0,0-1 0,0 0 0,-1-1 0,1 0 0,-21 1 0,24-3 0,1 0 0,0 0 0,-1 0 0,1-1 0,0 0 0,-1-1 0,1 1 0,0-1 0,0 0 0,0-1 0,0 1 0,-5-5 0,7 5 0,1-1 0,-1 0 0,1 0 0,-1-1 0,1 1 0,0-1 0,1 1 0,-1-1 0,1 0 0,-1 0 0,1 0 0,0 0 0,0-1 0,1 1 0,0 0 0,-1-1 0,1 1 0,0-6 0,1 8-139,-1 1 0,1-1 0,-1 0 0,1 0 0,0 0 0,0 0 1,0 1-1,0-1 0,0 0 0,1 0 0,-1 0 0,0 0 0,1 1 0,0-1 0,-1 0 0,1 0 0,0 1 0,0-1 0,0 0 0,0 1 1,0-1-1,0 1 0,0-1 0,0 1 0,1 0 0,-1 0 0,1-1 0,-1 1 0,1 0 0,-1 0 0,1 0 0,0 1 0,1-2 1,5 0-986,0 0 1,0 1 0,1 0-1,-1 1 1,0-1 0,11 2-1,0 0-340,19-1-3959</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1.902"/>
    </inkml:context>
    <inkml:brush xml:id="br0">
      <inkml:brushProperty name="width" value="0.025" units="cm"/>
      <inkml:brushProperty name="height" value="0.025" units="cm"/>
    </inkml:brush>
  </inkml:definitions>
  <inkml:trace contextRef="#ctx0" brushRef="#br0">0 18 13869,'0'0'6999,"10"-3"-2787,3-1-3271,1 1 1,-1 0 0,1 1-1,27 0 1,-38 2-810,0 0-1,0 0 0,0 0 1,0 1-1,0-1 0,-1 1 1,1-1-1,0 1 1,0 0-1,-1 1 0,1-1 1,-1 0-1,1 1 0,-1-1 1,4 3-1,-5-2-97,0 0 0,0 0-1,0 0 1,0-1 0,-1 1 0,1 0-1,-1 0 1,1 0 0,-1 0-1,0 0 1,1 0 0,-1 0 0,0 1-1,0-1 1,-1 0 0,1 0-1,0 0 1,-1 0 0,1 0 0,-1 0-1,0 0 1,1-1 0,-1 1 0,0 0-1,-2 3 1,-1 1-34,-1 0 0,1 0 0,-1 0 0,0 0 0,0-1 0,-1 0 0,0 0 0,0 0 0,0-1 0,-12 6 0,12-6 0,-1 0 0,1 0 0,0 0 0,0 1 0,0 0 0,1 0 0,-1 0 0,1 1 0,1 0 0,-7 9 0,11-14 0,0-1 0,0 0 0,0 1 0,1-1 0,-1 0 0,0 1 0,0-1 0,0 0 0,1 1 0,-1-1 0,0 0 0,0 0 0,1 1 0,-1-1 0,0 0 0,1 0 0,-1 1 0,0-1 0,0 0 0,1 0 0,-1 0 0,1 0 0,-1 0 0,0 1 0,1-1 0,-1 0 0,0 0 0,1 0 0,-1 0 0,1 0 0,-1 0 0,0 0 0,1 0 0,-1 0 0,0 0 0,1-1 0,-1 1 0,0 0 0,1 0 0,19-1 0,-4-3 0,0 0 0,-1-1 0,1-1 0,-1 0 0,-1-1 0,1 0 0,-1-1 0,0-1 0,-1 0 0,0-1 0,-1-1 0,0 0 0,14-15 0,-10-2 0,-47 68 0,29-35 0,-1-1 0,1 1 0,0 1 0,1-1 0,-1 0 0,1 0 0,0 1 0,0-1 0,1 0 0,-1 1 0,2 5 0,-1-9 0,0-1 0,1 1 0,-1 0 0,1-1 0,-1 1 0,1-1 0,0 1 0,0-1 0,0 1 0,0-1 0,0 1 0,0-1 0,0 0 0,0 0 0,0 1 0,1-1 0,-1 0 0,0 0 0,1 0 0,-1 0 0,1-1 0,-1 1 0,1 0 0,-1-1 0,1 1 0,0-1 0,-1 1 0,1-1 0,0 0 0,-1 0 0,1 0 0,0 0 0,0 0 0,-1 0 0,1 0 0,0 0 0,2-1 0,6-1 0,1-1 0,-1 1 0,0-2 0,0 1 0,0-2 0,0 1 0,-1-1 0,0-1 0,0 0 0,10-8 0,13-12 0,35-36 0,-74 104 0,3-32 0,1 1 0,1-1 0,0 0 0,0 1 0,1-1 0,0 19 0,1-26 0,0-1 0,1 1 0,-1-1 0,1 0 0,-1 1 0,1-1 0,0 0 0,0 0 0,0 1 0,0-1 0,0 0 0,0 0 0,1 0 0,-1 0 0,1-1 0,-1 1 0,1 0 0,0 0 0,-1-1 0,1 1 0,0-1 0,0 0 0,0 0 0,0 0 0,1 0 0,-1 0 0,0 0 0,0 0 0,1 0 0,-1-1 0,0 1 0,1-1 0,-1 0 0,1 0 0,1 0 0,9 1 0,0-1 0,0-1 0,0 0 0,0 0 0,0-1 0,-1-1 0,1 0 0,-1-1 0,21-9 0,-28 10 0,0 1 0,-1-1 0,1 0 0,-1 0 0,0-1 0,0 1 0,0-1 0,0 0 0,-1 0 0,0 0 0,0 0 0,0-1 0,0 1 0,0-1 0,-1 0 0,0 0 0,0 0 0,0 0 0,-1 0 0,0 0 0,0-1 0,0 1 0,0 0 0,-1-1 0,0 1 0,0-6 0,-1 8 0,0 0 0,0 0 0,0 0 0,0 0 0,-1 0 0,1 1 0,-1-1 0,0 0 0,1 1 0,-1-1 0,0 1 0,-1 0 0,1 0 0,0 0 0,-1 0 0,1 0 0,-1 0 0,1 1 0,-1-1 0,0 1 0,0-1 0,0 1 0,1 0 0,-1 0 0,0 1 0,0-1 0,-1 1 0,1-1 0,0 1 0,0 0 0,0 0 0,0 0 0,0 1 0,-4 0 0,6 0-35,0-1-1,1 1 1,-1 0 0,0 0-1,0 0 1,1 0 0,-1-1-1,0 1 1,1 0 0,-1 0-1,1 1 1,0-1 0,-1 0-1,1 0 1,0 0 0,-1 0-1,1 0 1,0 0-1,0 0 1,0 0 0,0 1-1,0-1 1,0 0 0,0 0-1,1 0 1,0 2 0,-1-1-239,0 0 1,1 1-1,-1-1 0,1 0 1,0 0-1,0 0 1,0 0-1,0 0 0,0 0 1,0 0-1,0 0 1,3 3-1,14 3-6111,4-3-2290</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246"/>
    </inkml:context>
    <inkml:brush xml:id="br0">
      <inkml:brushProperty name="width" value="0.025" units="cm"/>
      <inkml:brushProperty name="height" value="0.025" units="cm"/>
    </inkml:brush>
  </inkml:definitions>
  <inkml:trace contextRef="#ctx0" brushRef="#br0">1 1 20243,'0'0'12524</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650"/>
    </inkml:context>
    <inkml:brush xml:id="br0">
      <inkml:brushProperty name="width" value="0.025" units="cm"/>
      <inkml:brushProperty name="height" value="0.025" units="cm"/>
    </inkml:brush>
  </inkml:definitions>
  <inkml:trace contextRef="#ctx0" brushRef="#br0">16 1 8456,'0'0'19218,"-3"72"-17104,-4-37-897,3-3-512,3 0-353,1-6-192,1-7-63,11-7-194,2-7-479,-1-5-481,-2 0-448,-8-12-1250,-3-7-1825,-2-5-3236</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996"/>
    </inkml:context>
    <inkml:brush xml:id="br0">
      <inkml:brushProperty name="width" value="0.025" units="cm"/>
      <inkml:brushProperty name="height" value="0.025" units="cm"/>
    </inkml:brush>
  </inkml:definitions>
  <inkml:trace contextRef="#ctx0" brushRef="#br0">0 39 15599,'0'0'12524,"57"-3"-10955,-23 1-448,7 0-448,5-2-385,0-3-128,-3 1-128,-4 2-288,-9-1-897,-9 2-865,-11 0-1633</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3.370"/>
    </inkml:context>
    <inkml:brush xml:id="br0">
      <inkml:brushProperty name="width" value="0.025" units="cm"/>
      <inkml:brushProperty name="height" value="0.025" units="cm"/>
    </inkml:brush>
  </inkml:definitions>
  <inkml:trace contextRef="#ctx0" brushRef="#br0">76 1 12908,'0'0'18001,"58"36"-17328,-24-36-385,6-2-256,-4-2 0,-6 4-897,-6 0-1665,-9 0-1698,-10 2-1217,-5 4-3524</inkml:trace>
  <inkml:trace contextRef="#ctx0" brushRef="#br0" timeOffset="1">0 193 16560,'0'0'13420,"63"6"-12747,-20-17-449,5 0-128,1 0-224,-6 0-1441,-2-1-2627,-7 0-1474,-6-3-992,-7 0-4549</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3.728"/>
    </inkml:context>
    <inkml:brush xml:id="br0">
      <inkml:brushProperty name="width" value="0.025" units="cm"/>
      <inkml:brushProperty name="height" value="0.025" units="cm"/>
    </inkml:brush>
  </inkml:definitions>
  <inkml:trace contextRef="#ctx0" brushRef="#br0">54 0 10602,'0'0'14899,"-8"12"-13158,-26 36-401,33-46-1239,-1 0 1,1 0-1,0 1 1,0-1-1,0 0 1,0 1-1,0-1 1,0 1-1,0-1 0,1 1 1,0-1-1,-1 1 1,1-1-1,0 1 1,0 0-1,0-1 1,0 1-1,1-1 1,-1 1-1,2 2 1,-1-3-66,0 0 0,0 0 0,1-1 0,-1 1 0,1 0-1,-1-1 1,1 1 0,0-1 0,-1 0 0,1 0 0,0 1 0,0-1 0,0 0 0,0-1 0,0 1 0,0 0 0,0 0 0,4 0 0,-1 0-23,0 0 0,1-1 0,-1 1 0,0-1 0,1 0 0,-1 0 0,1-1 0,-1 0 0,0 0-1,1 0 1,-1 0 0,0-1 0,0 0 0,0 0 0,9-6 0,-9 4-15,0 0 0,-1 0 0,0-1 0,0 0 0,0 0 0,0 0 0,-1 0 0,0 0 0,0-1-1,0 0 1,-1 1 0,1-1 0,-1 0 0,-1 0 0,1 0 0,-1 0 0,0-9 0,-18 40 525,13-18-471,0-1 0,1 1 0,0 1 1,0-1-1,1 0 0,0 0 0,0 1 0,1-1 0,0 1 1,0 0-1,1-1 0,1 15 0,0-21-52,0 0 0,0 1 0,0-1 0,0 0 0,0 0 0,0 0 0,0 1 0,1-2 0,-1 1 0,0 0 0,1 0 0,-1 0 0,1 0 0,-1-1 0,1 1 0,-1-1 0,1 1 0,-1-1 0,1 0 0,-1 1 0,1-1 0,0 0 0,-1 0 0,1 0 0,-1 0 0,1-1 0,0 1 0,-1 0 0,4-2 0,49-11 0,-21-5-216,-26 13 137,0 1 0,1-1 0,-1 2 0,1-1-1,0 1 1,0 0 0,0 0 0,0 1 0,1 0 0,-1 1 0,0 0 0,10 0 0,-17 1 107,0 1 0,0-1 0,0 1-1,-1 0 1,1-1 0,0 1 0,0 0 0,-1-1 0,1 1-1,0 0 1,-1 0 0,1 0 0,-1-1 0,1 1 0,-1 0-1,0 0 1,1 0 0,-1 0 0,0 0 0,0 0-1,1 0 1,-1 0 0,0 0 0,0 0 0,0 2 0,0-2-10,0 0-1,-1-1 1,1 1 0,0 0 0,1 0 0,-1 0 0,0-1 0,0 1 0,0 0 0,0 0 0,1-1 0,-1 1 0,0 0 0,1 0 0,-1-1 0,0 1 0,1 0 0,-1-1 0,1 1-1,-1-1 1,1 1 0,-1 0 0,1-1 0,0 1 0,-1-1 0,1 0 0,0 1 0,0 0 0,0-5-18,0 1 0,0 0 0,0-1 0,-1 1 0,1-1 0,-1 1 0,0-1 0,0 1 0,-1-6 0,1 5 0,1-7 0,-1 0 0,-1 0 0,0 0 0,0 0 0,-1 0 0,-7-21 0,38 41-21,-14-3-736,1-1 1,0-1 0,22 4-1,51-1-9398,-36-6-25</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4.102"/>
    </inkml:context>
    <inkml:brush xml:id="br0">
      <inkml:brushProperty name="width" value="0.025" units="cm"/>
      <inkml:brushProperty name="height" value="0.025" units="cm"/>
    </inkml:brush>
  </inkml:definitions>
  <inkml:trace contextRef="#ctx0" brushRef="#br0">215 53 16752,'0'0'4788,"-10"-1"-608,6 0-3865,-5-1 302,1 1 0,0-1 1,-1 2-1,0-1 0,1 1 1,-10 2-1,15-2-528,0 1 0,1 0 1,-1-1-1,1 1 0,-1 0 1,0 0-1,1 1 0,0-1 1,-1 1-1,1-1 0,0 1 0,0 0 1,0-1-1,0 1 0,0 0 1,0 0-1,0 1 0,1-1 1,-1 0-1,1 1 0,0-1 0,-1 0 1,1 1-1,0 0 0,0-1 1,0 5-1,0-4-89,0 0 0,0-1 0,1 1 0,-1-1 0,1 1 0,0 0 0,0 0 0,0-1 0,0 1 0,0 0 0,0-1 0,1 1 0,0 0 0,-1-1 0,1 1 0,0-1 0,0 1 0,0-1 0,1 1 0,-1-1 0,0 0 0,1 0 0,0 0 0,-1 0 0,1 0 0,0 0 0,0 0 0,0 0 0,0-1 0,1 1 0,-1-1 0,0 1 0,1-1 0,-1 0 0,1 0 0,-1 0 0,1 0 0,-1 0 0,1-1 0,0 1 0,3-1 0,0 1 0,0-1 0,-1 1 0,1-1 0,0-1 0,-1 1 0,1-1 0,0 0 0,-1 0 0,1-1 0,-1 0 0,1 0 0,-1 0 0,0 0 0,0-1 0,0 0 0,0 0 0,-1 0 0,1-1 0,4-4 0,-6 6 0,-1-1 0,1 0 0,-1 0 0,0 0 0,0 0 0,0 0 0,0 0 0,0-1 0,-1 1 0,1-1 0,-1 1 0,0-1 0,0 1 0,-1-1 0,1 0 0,-1 1 0,1-1 0,-1 0 0,0 0 0,-1 1 0,1-1 0,-1 0 0,1 0 0,-3-5 0,1 6 0,0-1 0,-1 1 0,1-1 0,-1 1 0,0 0 0,0 0 0,0 0 0,0 0 0,-1 0 0,1 1 0,-1-1 0,1 1 0,-1 0 0,0 0 0,0 1 0,0-1 0,0 1 0,0 0 0,0 0 0,-1 0 0,-3 0 0,-2-1-184,1 1 0,-1 1-1,1 0 1,-1 0 0,1 0 0,-19 5 0,19-3-516,1 1 0,0 0 1,0 0-1,0 1 0,0 0 1,0 0-1,-11 10 0,-9 9-9645</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246"/>
    </inkml:context>
    <inkml:brush xml:id="br0">
      <inkml:brushProperty name="width" value="0.025" units="cm"/>
      <inkml:brushProperty name="height" value="0.025" units="cm"/>
    </inkml:brush>
  </inkml:definitions>
  <inkml:trace contextRef="#ctx0" brushRef="#br0">123 94 6854,'0'0'14355,"4"-9"-9940,13-28-566,-17 37-3808,0 0 0,1-1 0,-1 1 1,0 0-1,0-1 0,0 1 0,0-1 0,1 1 0,-1 0 0,0-1 0,0 1 0,0-1 0,0 1 0,0 0 1,0-1-1,0 1 0,0-1 0,0 1 0,0 0 0,-1-1 0,1 1 0,0-1 0,0 1 0,0 0 0,0-1 0,-1 1 1,1 0-1,0-1 0,0 1 0,0 0 0,-1-1 0,1 1 0,0 0 0,-1-1 0,-16-1 989,-16 9-204,26-3-826,0-1 0,-1 1 0,2 1 0,-1-1 0,0 1 0,-11 12 0,15-14 0,0 0 0,0 0 0,1 0 0,-1 1 0,1-1 0,-1 1 0,1 0 0,0-1 0,1 1 0,-1 0 0,1 0 0,-1 0 0,1 0 0,1 0 0,-2 5 0,3-8 0,0 0 0,-1 0 0,1-1 0,0 1 0,0 0 0,0-1 0,-1 1 0,1 0 0,0-1 0,0 1 0,0-1 0,0 0 0,0 1 0,0-1 0,0 0 0,0 0 0,0 1 0,0-1 0,0 0 0,0 0 0,0 0 0,0 0 0,0 0 0,1-1 0,-1 1 0,1 0 0,34-5 0,0-8 2,-24 7-1,0 2-1,1-1 1,-1 2-1,15-3 0,-24 5 0,-1 1-1,0 0 0,1-1 0,-1 1 0,0 0 0,1 1 0,-1-1 0,0 0 0,1 1 1,-1-1-1,0 1 0,0 0 0,0-1 0,1 1 0,-1 0 0,0 1 0,0-1 0,0 0 1,0 0-1,-1 1 0,1-1 0,0 1 0,-1 0 0,1 0 0,-1-1 0,1 1 0,-1 0 1,2 3-1,1 5 0,0-1 1,-1 1-1,0 1 1,-1-1-1,0 0 1,-1 1 0,0-1-1,0 1 1,-1-1-1,0 1 1,-3 14-1,1-10 5,-1 0-1,-1 0 0,0 0 1,-1 0-1,0-1 0,-1 0 1,-9 15-1,9-20-3,0 0 0,0 0 0,-1-1 0,0 0 0,-1 0 0,-14 11 0,19-17 0,0 1 0,0-1 0,0 0 0,0 0 0,-1 0 0,1-1 0,-1 1 0,1-1 0,-1 0 0,0 0 0,0 0 0,1 0 0,-1-1 0,0 1 0,0-1 0,0 0 0,0 0 0,0-1 0,1 1 0,-1-1 0,-7-2 0,8 2 0,0-2 0,0 1 0,0 0 0,1 0 0,-1-1 0,0 0 0,1 0 0,0 1 0,-1-1 0,1-1 0,0 1 0,1 0 0,-1 0 0,1-1 0,-1 1 0,1-1 0,0 1 0,0-1 0,0 1 0,0-5 0,-2-10 0,1-1 0,1-28 0,1 41 0,1-1 0,0 1 0,0 0 0,0 0 0,1 0 0,0 0 0,0 0 0,1 0 0,0 0 0,0 1 0,0-1 0,1 1 0,-1 0 0,1 0 0,1 0 0,-1 0 0,1 1 0,-1 0 0,1 0 0,0 0 0,7-3 0,14-9 0,0 2 0,2 1 0,36-13 0,-6 2 0,-41 17 0,-1-1 0,-1-1 0,17-12 0,-28 18 0,0 0 0,-1 0 0,1-1 0,-1 1 0,0-1 0,0 0 0,4-7 0,-6 10 0,0-1 0,0 0 0,-1 0 0,1 1 0,-1-1 0,1 0 0,-1 0 0,0 0 0,0 1 0,0-1 0,0 0 0,0 0 0,0 0 0,0 0 0,0 0 0,-1 1 0,1-1 0,-1 0 0,1 0 0,-2-1 0,1 1 0,0 1 0,-1 0 0,1 0 0,0 0 0,-1 0 0,1 0 0,-1 0 0,1 0 0,-1 0 0,1 0 0,-1 1 0,0-1 0,1 1 0,-1-1 0,0 1 0,0 0 0,1 0 0,-1-1 0,0 1 0,1 1 0,-1-1 0,0 0 0,-2 1 0,1-1 0,-1 0 0,1 0 0,-1 1 0,0 0 0,1 0 0,0 0 0,-1 0 0,1 1 0,0-1 0,-6 4 0,4 0 0,0 0 0,0 1 0,1-1 0,0 1 0,0 0 0,1 0 0,-1 1 0,1-1 0,1 0 0,-1 1 0,1 0 0,0 0 0,0 0 0,1 0 0,0 0 0,1 0 0,-1 0 0,1 0 0,2 13 0,-1-18 0,0 0 0,-1-1 0,2 1 0,-1-1 0,0 1 0,0-1 0,0 1 0,1-1 0,-1 0 0,1 0 0,-1 0 0,1 0 0,-1 0 0,1 0 0,0 0 0,-1 0 0,1 0 0,0-1 0,0 1 0,0-1 0,-1 1 0,1-1 0,0 0 0,0 0 0,4 0 0,50-3 0,-38-2-47,0 0 0,0-2 1,-1 1-1,0-2 0,0-1 0,-1 0 0,17-12 0,45-24-64,-78 45 113,0 0 0,1-1-1,-1 1 1,0 0 0,0 0-1,1 0 1,-1 0 0,0 0-1,0 0 1,1 0 0,-1 0-1,0 0 1,1 0 0,-1 0-1,0 0 1,0 0 0,1 0-1,-1 0 1,0 0 0,0 0-1,1 0 1,-1 1 0,0-1-1,0 0 1,1 0 0,-1 0-1,0 0 1,0 0 0,1 1-1,-1-1 1,0 0 0,0 0-1,0 0 1,0 1 0,1-1 0,-1 0-1,0 0 1,0 1 0,0-1-1,0 1 1,4 18 117,-7 34 126,1-33-192,2-19-53,0-1 0,0 0 0,0 1 0,0-1 0,0 0 0,0 0 0,0 1 0,1-1 0,-1 0 0,0 1 0,0-1 0,0 0 0,0 0 0,0 1 0,0-1 0,1 0 0,-1 0 0,0 1 0,0-1 0,1 0 0,-1 0 0,0 0 0,0 1 0,1-1 0,-1 0 0,0 0 0,0 0 0,1 0 0,-1 0 0,0 1 0,0-1 0,1 0 0,-1 0 0,0 0 0,1 0 0,-1 0 0,0 0 0,1 0 0,-1 0 0,0 0 0,1 0 0,-1 0 0,0 0 0,0-1 0,1 1 0,-1 0 0,0 0 0,1 0 0,-1 0 0,0 0 0,0-1 0,1 1 0,-1 0 0,0 0 0,14-9 0,-14 9 0,28-22 0,36-26 0,-59 45 0,1 0 0,-1 0 0,0 1 0,1-1 0,-1 1 0,1 0 0,0 1 0,0 0 0,0-1 0,8 1 0,-14 1 0,1 1 0,0-1 0,0 0 0,-1 1 0,1-1 0,0 1 0,0-1 0,-1 1 0,1-1 0,-1 1 0,1-1 0,0 1 0,-1 0 0,1-1 0,-1 1 0,0 0 0,1 0 0,-1-1 0,1 1 0,-1 0 0,0 0 0,0 0 0,1 0 0,-1-1 0,0 1 0,0 0 0,0 0 0,0 0 0,0 0 0,0 1 0,-1 37 0,1-28 0,0-1 0,2 17 0,-1-27 0,0 1 0,-1-1 0,1 1 0,-1-1 0,1 1 0,0-1 0,-1 1 0,1-1 0,0 0 0,-1 1 0,1-1 0,0 0 0,0 0 0,-1 1 0,1-1 0,0 0 0,0 0 0,-1 0 0,1 0 0,0 0 0,0 0 0,0 0 0,-1 0 0,1 0 0,0-1 0,0 1 0,-1 0 0,1 0 0,0-1 0,-1 1 0,1 0 0,0-1 0,-1 1 0,2-1 0,10-6 0,0 0 0,-1 0 0,1-1 0,11-10 0,-16 11 0,1 0 0,1 1 0,-1 0 0,1 1 0,0-1 0,0 2 0,1-1 0,17-5 0,-27 10 0,1 0 0,-1 0 0,1 0 0,-1 0 0,1 0 0,0 0 0,-1 0 0,1 0 0,-1 0 0,1 1 0,-1-1 0,1 0 0,-1 0 0,1 0 0,-1 1 0,1-1 0,-1 0 0,1 0 0,-1 1 0,1-1 0,-1 1 0,0-1 0,1 0 0,-1 1 0,0-1 0,1 1 0,-1-1 0,0 1 0,1-1 0,-1 1 0,0-1 0,0 1 0,0-1 0,0 1 0,1 0 0,1 30 0,-12 30 0,9-49-440,6-11-900,11-13-4172,4-7-3019</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6.598"/>
    </inkml:context>
    <inkml:brush xml:id="br0">
      <inkml:brushProperty name="width" value="0.025" units="cm"/>
      <inkml:brushProperty name="height" value="0.025" units="cm"/>
    </inkml:brush>
  </inkml:definitions>
  <inkml:trace contextRef="#ctx0" brushRef="#br0">136 299 19987,'0'0'4228,"-12"6"-678,2 0-3090,-1-1-1,1 2 1,1-1 0,-1 2-1,1-1 1,-14 16 0,19-18-355,0 0 0,0 0 0,0 0 0,0 1-1,1 0 1,0-1 0,0 1 0,1 1 0,0-1 0,0 0 0,0 0 0,1 1 0,-1-1 0,2 1 0,-1-1 0,1 9 0,0-14-105,0 0 0,0 0 0,1-1 0,-1 1 0,1 0 0,-1 0 0,0 0 0,1 0 0,-1-1 0,1 1 0,-1 0 0,1-1 0,0 1 0,-1 0 0,1-1 0,0 1 0,0-1 0,-1 1 0,1-1 0,0 1 0,0-1 0,0 0 0,-1 1 0,1-1 0,0 0 0,0 1 0,0-1 0,0 0 0,0 0 0,0 0 0,0 0 0,0 0 0,-1 0 0,1 0 0,0 0 0,0-1 0,0 1 0,0 0 0,0 0 0,0-1 0,0 0 0,4 0 0,0 0 0,0-1 0,0 1 0,-1-1 0,1 0 0,7-6 0,2-3 0,-2 0 0,0-2 0,0 0 0,-1 0 0,0-1 0,-1 0 0,-1 0 0,0-1 0,-1-1 0,-1 0 0,-1 0 0,0 0 0,7-32 0,-29 128 0,11-60 0,0 1 0,1-1 0,2 1 0,0 0 0,1 0 0,2 29 0,-1-48 0,0-1 0,0 0 0,0 1 0,1-1 0,-1 0 0,0 0 0,1 1 0,-1-1 0,1 0 0,0 0 0,-1 0 0,1 1 0,0-1 0,-1 0 0,1 0 0,0 0 0,0 0 0,0 0 0,0-1 0,0 1 0,0 0 0,0 0 0,0-1 0,1 1 0,-1 0 0,2 0 0,-1-1 0,1 0 0,0 1 0,-1-1 0,1-1 0,0 1 0,-1 0 0,1-1 0,0 1 0,-1-1 0,1 0 0,-1 1 0,4-3 0,4-2 0,-1 0 0,0 0 0,-1-1 0,1 0 0,14-14 0,-7 1 0,0 0 0,-1-2 0,-2 0 0,0-1 0,-1 0 0,-1-1 0,14-43 0,-12 25 0,-2 0 0,-2-1 0,6-77 0,-15 119 0,1-1 0,-1 1 0,0-1 0,0 1 0,0-1 0,0 0 0,0 1 0,1-1 0,-1 1 0,0-1 0,0 1 0,0-1 0,0 0 0,-1 1 0,1-1 0,0 1 0,0-1 0,0 1 0,0-1 0,-1 1 0,1-1 0,0 0 0,0 1 0,-1 0 0,1-1 0,0 1 0,-1-1 0,1 1 0,-1-1 0,-3 4 0,-4 5 0,0 0 0,1 0 0,0 0 0,1 1 0,-1 0 0,2 0 0,-1 1 0,2-1 0,-8 21 0,5-12 0,1 1 0,1 0 0,1 0 0,-3 34 0,6-42-33,1 1 0,0-1 0,1 0 0,0 1 0,1-1 0,1 0 1,-1 0-1,8 18 0,-8-25-61,0 0 1,0 0 0,0-1-1,0 1 1,1-1 0,-1 1-1,1-1 1,0 0 0,0 0 0,0 0-1,1 0 1,-1-1 0,1 1-1,-1-1 1,1 0 0,0 0-1,0 0 1,0 0 0,0-1-1,0 0 1,0 0 0,0 0-1,0 0 1,1 0 0,7-1-1,13-3-6723,1-13-4847</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618"/>
    </inkml:context>
    <inkml:brush xml:id="br0">
      <inkml:brushProperty name="width" value="0.025" units="cm"/>
      <inkml:brushProperty name="height" value="0.025" units="cm"/>
    </inkml:brush>
  </inkml:definitions>
  <inkml:trace contextRef="#ctx0" brushRef="#br0">60 47 19314,'-1'1'148,"0"0"0,1-1 0,-1 1 0,1 0 0,-1 0 0,1-1 0,-1 1 0,1 0 0,-1 0 0,1 0 0,0-1 0,0 1 0,-1 0 0,1 0 0,0 0 0,0 0 0,0 0 0,0 0 0,0 0 0,0-1 0,0 1 0,0 0 0,0 0 0,1 0 0,-1 0 0,0 0 0,0 0 0,1-1 0,-1 1 0,1 0 0,-1 0 0,1 0 0,-1-1 0,1 1 0,-1 0 0,1-1 0,0 1 0,-1 0 0,1-1 0,0 1 0,0-1 0,-1 1 0,2 0 0,4 0 771,-1 0 0,0 0-1,1-1 1,-1 0-1,0 0 1,8-1-1,0 1-407,-8-1-511,-1 1 0,0-1 0,0 0 0,0-1 0,0 1 0,0-1 0,0 1 0,0-1 0,-1 0 0,1-1 0,6-4 0,-9 6 0,1 0 0,-1 0 0,0 0 0,1 0 0,-1 0 0,0-1 0,0 1 0,0 0 0,0-1 0,0 1 0,0-1 0,0 1 0,-1-1 0,1 1 0,0-1 0,-1 0 0,0 1 0,1-1 0,-1 0 0,0 1 0,0-1 0,0 0 0,0 0 0,0 1 0,0-1 0,0 0 0,0 1 0,-1-1 0,1 0 0,-1 1 0,1-1 0,-2-1 0,1 2 0,0 0 0,-1 0 0,1 0 0,0 0 0,0 0 0,-1 1 0,1-1 0,-1 0 0,1 1 0,-1 0 0,1-1 0,-1 1 0,1 0 0,-1-1 0,1 1 0,-1 0 0,1 0 0,-1 1 0,-2-1 0,-33 7 0,27-2 0,1 0 0,0 1 0,1 0 0,-1 0 0,1 1 0,0 0 0,-10 12 0,13-14 0,1-1 0,0 1 0,0 1 0,0-1 0,1 1 0,0-1 0,0 1 0,0 0 0,1 0 0,0 0 0,0 0 0,0 1 0,-1 8 0,4-14 3,0 0 1,-1 0-1,1 0 0,0 0 1,0 0-1,-1 0 0,1-1 1,0 1-1,0 0 0,0 0 0,0-1 1,0 1-1,0 0 0,0-1 1,1 1-1,-1-1 0,0 0 1,0 1-1,0-1 0,0 0 1,1 0-1,-1 0 0,0 0 1,0 0-1,0 0 0,1 0 1,-1 0-1,0 0 0,0 0 0,2-1 1,45-6-1351,-33 1-1760,0 0 0,-1 0 0,22-15 0,5-5-3849</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962"/>
    </inkml:context>
    <inkml:brush xml:id="br0">
      <inkml:brushProperty name="width" value="0.025" units="cm"/>
      <inkml:brushProperty name="height" value="0.025" units="cm"/>
    </inkml:brush>
  </inkml:definitions>
  <inkml:trace contextRef="#ctx0" brushRef="#br0">128 1 8264,'0'0'18182,"-11"5"-15753,5-1-2058,-7 2 70,1 1-1,0 0 0,0 1 0,1 0 0,0 1 0,1 0 0,-19 22 0,57-28-536,132-14-5275,-160 11 5462,1 0-1,-1 0 1,0 1-1,1-1 1,-1 0-1,1 0 1,-1 1-1,0-1 0,1 0 1,-1 1-1,0-1 1,1 0-1,-1 1 1,0-1-1,0 1 0,1-1 1,-1 0-1,0 1 1,0-1-1,0 1 1,0-1-1,1 1 0,-1-1 1,0 0-1,0 1 1,0-1-1,0 1 1,0-1-1,0 1 1,0-1-1,0 1 0,0-1 1,-1 1-1,1-1 1,0 1-1,0-1 1,0 0-1,0 1 0,-1-1 1,1 1-1,0-1 1,0 0-1,-1 1 1,1-1-1,-1 1 1,-12 21 1098,2-12-1180,0-1 1,0-1 0,-1 0 0,0-1-1,0 0 1,-1-1 0,0 0 0,0-1 0,0-1-1,-1 0 1,-25 4 0,39-8-11,-1-1-1,1 0 1,0 0 0,-1 0 0,1 0-1,0 1 1,0-1 0,0 0-1,0 0 1,0 0 0,0 0 0,0 0-1,0 0 1,0 1 0,1-1 0,-1 0-1,0 0 1,0 0 0,1 0-1,-1 1 1,1-1 0,-1 0 0,0 0-1,2 0 1,18-19-2067,19-2-6576,-27 16 5540,25-14-9217</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6.353"/>
    </inkml:context>
    <inkml:brush xml:id="br0">
      <inkml:brushProperty name="width" value="0.025" units="cm"/>
      <inkml:brushProperty name="height" value="0.025" units="cm"/>
    </inkml:brush>
  </inkml:definitions>
  <inkml:trace contextRef="#ctx0" brushRef="#br0">116 1 20563,'0'0'7554,"-9"2"-5205,-52 19-714,58-19-1606,1-1 0,-1 0 0,0 1 0,1-1 0,-1 1 0,1 0 0,-1 0 0,1 0 0,0 0 0,0 0 0,0 0-1,0 0 1,0 1 0,0-1 0,1 1 0,-1 0 0,1 0 0,-1-1 0,1 1 0,0 0 0,1 0 0,-2 5 0,2-7-42,1 0 1,0 1-1,-1-1 1,1 0-1,0 0 1,0 0-1,-1 0 0,1 0 1,0 0-1,0 0 1,0-1-1,0 1 1,0 0-1,1 0 1,-1-1-1,0 1 0,0-1 1,0 1-1,1-1 1,-1 1-1,0-1 1,0 0-1,1 0 1,-1 0-1,0 1 0,1-1 1,1-1-1,47 5-800,-40-4 505,0 0-222,1 1 1,-1 0-1,0 1 1,17 5-1,-26-7 564,0 1 0,0-1-1,0 0 1,0 1 0,0-1 0,0 1 0,0 0 0,0-1-1,0 1 1,0 0 0,0-1 0,-1 1 0,1 0-1,0 0 1,-1 0 0,1 0 0,0 0 0,-1 0-1,1 0 1,-1 0 0,1 1 0,-1 0 115,0-1 0,0 1-1,-1 0 1,1-1 0,-1 1 0,1-1 0,-1 1 0,1-1 0,-1 1 0,0-1-1,0 0 1,0 1 0,0-1 0,0 0 0,0 1 0,0-1 0,0 0-1,0 0 1,-1 0 0,0 1 0,-6 5-130,0 0 1,1-1-1,-2 1 0,1-2 1,-1 1-1,0-1 0,0 0 1,-1-1-1,1 0 0,-1-1 0,0 0 1,-13 2-1,23-5-51,-1 0 0,0 0-1,1 0 1,-1 0 0,1 0 0,-1-1-1,1 1 1,-1 0 0,1 0 0,-1-1-1,1 1 1,-1 0 0,1-1 0,0 1 0,-1 0-1,1-1 1,0 1 0,-1-1 0,1 1-1,0-1 1,-1 1 0,1-1 0,0 1 0,0-1-1,-1 1 1,1-1 0,0 1 0,0-1-1,0 1 1,0-1 0,0 1 0,0-1-1,0 1 1,0-2 0,1-21-4947,-1 20 3639,4-17-10143</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6.851"/>
    </inkml:context>
    <inkml:brush xml:id="br0">
      <inkml:brushProperty name="width" value="0.025" units="cm"/>
      <inkml:brushProperty name="height" value="0.025" units="cm"/>
    </inkml:brush>
  </inkml:definitions>
  <inkml:trace contextRef="#ctx0" brushRef="#br0">71 108 20147,'0'0'7645,"9"-4"-4597,45-30-1472,-50 31-1553,0 1 1,-1-1-1,1 0 1,-1 0-1,0 0 0,0-1 1,0 1-1,0-1 1,-1 0-1,1 0 0,-1 0 1,0 0-1,0 0 1,1-6-1,-3 9-23,0 0 0,0 1 0,-1-1 0,1 1 0,0-1 0,-1 0 0,1 1 0,-1-1 0,1 1 0,-1-1 0,1 1 0,-1-1 0,1 1 0,-1-1 0,1 1 0,-1 0 0,0-1 0,1 1 0,-1 0 0,0-1 0,1 1 0,-1 0 0,0 0 0,1 0 0,-1 0 0,0 0 0,1 0 0,-1 0 0,0 0 0,1 0 0,-1 0 0,0 0 0,0 0 0,1 0 0,-1 0 0,0 1 0,0-1 0,-32 7 0,24-3 0,1 1 0,0 0 0,-1 0 0,2 1 0,-1 1 0,1-1 0,0 1 0,0 0 0,1 1 0,-1-1 0,2 1 0,-1 0 0,1 1 0,1-1 0,-1 1 0,2 0 0,-1 0 0,-2 13 0,5-21 0,1 1 0,0-1 0,0 0 0,0 0 0,0 0 0,0 1 0,0-1 0,0 0 0,1 0 0,-1 1 0,0-1 0,1 0 0,-1 0 0,0 0 0,1 0 0,0 0 0,-1 1 0,1-1 0,0 0 0,-1 0 0,1 0 0,0-1 0,0 1 0,2 2 0,-1-2 0,0 0 0,1 0 0,-1 0 0,1 0 0,-1 0 0,1-1 0,-1 1 0,1-1 0,0 1 0,-1-1 0,4 0 0,3 0 0,-1-1 0,0 0 0,0 0 0,1-1 0,-1 0 0,15-6 0,71-48 0,-68 38 0,50-24 0,-75 42 0,-1-1 0,1 1 0,0-1 0,-1 1 0,1-1 0,0 1 0,-1-1 0,1 1 0,0 0 0,0-1 0,0 1 0,-1 0 0,1 0 0,0 0 0,0-1 0,0 1 0,-1 0 0,1 0 0,0 0 0,0 0 0,0 0 0,-1 1 0,1-1 0,0 0 0,0 0 0,0 0 0,-1 1 0,1-1 0,0 0 0,0 1 0,-1-1 0,1 1 0,0-1 0,-1 1 0,1-1 0,-1 1 0,1-1 0,0 1 0,-1 0 0,1-1 0,-1 1 0,0 0 0,1-1 0,-1 1 0,0 0 0,1 0 0,-1-1 0,0 1 0,0 0 0,1 0 0,-1 0 0,0-1 0,0 1 0,0 0 0,0 0 0,0 0 0,0 0 0,0-1 0,-1 1 0,1 0 0,0 0 0,0 0 0,-1-1 0,0 2 0,-2 13 0,-1 0 0,-11 26 0,7-19 0,7-20 0,0-1 0,1 1 0,-1-1 0,1 1 0,0-1 0,-1 1 0,1-1 0,0 1 0,0-1 0,0 1 0,0 0 0,0-1 0,1 1 0,-1-1 0,0 1 0,1-1 0,-1 1 0,1-1 0,-1 1 0,1-1 0,1 2 0,-1-2 0,0 0 0,0 0 0,0-1 0,1 1 0,-1-1 0,0 1 0,0-1 0,0 0 0,1 0 0,-1 1 0,0-1 0,1 0 0,-1 0 0,0 0 0,0 0 0,1 0 0,-1 0 0,0-1 0,0 1 0,2-1 0,6-1 0,0-2 0,0 1 0,0-1 0,-1 0 0,13-9 0,26-21 0,-19 14 0,49-27 0,-77 47 0,1-1 0,0 1 0,-1-1 0,1 1 0,0-1 0,-1 1 0,1 0 0,0-1 0,0 1 0,-1 0 0,1 0 0,0 0 0,0 0 0,-1 0 0,1 0 0,0 0 0,0 0 0,0 0 0,-1 0 0,1 0 0,0 0 0,0 0 0,-1 0 0,1 1 0,1-1 0,-2 18 0,-21 30 0,18-41 0,-2 1 0,1 1 0,0 0 0,1 0 0,0 0 0,0 1 0,1-1 0,0 1 0,-1 9 0,4-18-23,-1-1 1,0 1-1,1-1 0,-1 0 1,1 1-1,-1-1 0,1 1 1,-1-1-1,0 0 0,1 1 1,-1-1-1,1 0 1,0 0-1,-1 1 0,1-1 1,-1 0-1,1 0 0,-1 0 1,1 0-1,-1 0 0,1 0 1,0 0-1,-1 0 0,1 0 1,-1 0-1,1 0 0,-1 0 1,1 0-1,0 0 0,-1 0 1,1-1-1,-1 1 0,1 0 1,-1 0-1,1-1 1,0 0-1,23-9-4691,-5-7-5237</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7.209"/>
    </inkml:context>
    <inkml:brush xml:id="br0">
      <inkml:brushProperty name="width" value="0.025" units="cm"/>
      <inkml:brushProperty name="height" value="0.025" units="cm"/>
    </inkml:brush>
  </inkml:definitions>
  <inkml:trace contextRef="#ctx0" brushRef="#br0">34 1 25752,'0'0'7015,"-26"70"-7015,22-34 0,1 3 0,3 4 0,0 2 0,0 0 0,0-5 0,2-4-8680,3-5-10090</inkml:trace>
  <inkml:trace contextRef="#ctx0" brushRef="#br0" timeOffset="1">46 587 16688,'0'0'16079</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29:33.389"/>
    </inkml:context>
    <inkml:brush xml:id="br0">
      <inkml:brushProperty name="width" value="0.025" units="cm"/>
      <inkml:brushProperty name="height" value="0.025" units="cm"/>
    </inkml:brush>
  </inkml:definitions>
  <inkml:trace contextRef="#ctx0" brushRef="#br0">10 146 6374,'0'0'7228,"0"0"-7110,-1 1 0,0-1-1,1 0 1,-1 1 0,1-1-1,-1 0 1,1 1 0,-1-1-1,1 1 1,-1-1 0,1 1-1,-1-1 1,1 1 0,0-1-1,-1 1 1,1-1 0,0 1-1,-1-1 1,1 1 0,0 0-1,0-1 1,-1 2 0,39 3 529,-1-1 1,0-3 0,52-2-1,44 1-66,692 17 1015,-596-37-1324,19 0 59,464 28-133,-152 7 69,237-46 234,-212 5-465,-137 11 3,-436 14-26,427-21 257,2 35-104,-267-4 639,205-15 0,-227 0-793,89 6 169,117-7 829,-102-16-919,-159 15-17,34 0-378,-129 7 53,-1 1 0,0 0 0,0 0-1,0-1 1,0 1 0,1 0 0,-1-1 0,0 0 0,0 1 0,0-1-1,0 1 1,0-1 0,0 0 0,0 0 0,-1 0 0,1 0-1,0 1 1,0-1 0,0 0 0,0-2 0,15-18-6769</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0.539"/>
    </inkml:context>
    <inkml:brush xml:id="br0">
      <inkml:brushProperty name="width" value="0.025" units="cm"/>
      <inkml:brushProperty name="height" value="0.025" units="cm"/>
    </inkml:brush>
  </inkml:definitions>
  <inkml:trace contextRef="#ctx0" brushRef="#br0">0 656 10922,'0'0'12156,"13"-8"-10245,11-10-1368,-2-1-1,0-1 1,0 0 0,-2-2 0,27-38-1,256-409 2758,-288 450-2593,-14 19-702,-1 0 0,0 0 1,0 0-1,1 0 1,-1 0-1,0 0 0,0 0 1,1 0-1,-1 0 1,0 0-1,0 0 0,1 0 1,-1 0-1,0 0 1,0 0-1,1 1 0,-1-1 1,0 0-1,0 0 1,1 0-1,-1 0 0,0 0 1,0 1-1,0-1 1,1 0-1,-1 0 0,0 0 1,0 1-1,0-1 1,0 0-1,0 0 0,0 0 1,1 1-1,-1-1 1,0 0-1,0 0 0,0 1 1,0-1-1,0 0 1,0 0-1,0 1 0,3 42-35,-3-36 61,-4 66 53,-2 0 0,-19 78 1,9-58-50,13-72-35,0 1 0,1 0 0,2-1 0,0 1 0,3 23 0,-3-44-262,0-1 0,0 1 0,0 0 0,0-1 0,1 1 0,-1 0 0,0-1 0,0 1 0,0 0 0,1-1 0,-1 1-1,0 0 1,1-1 0,-1 1 0,0-1 0,1 1 0,-1-1 0,1 1 0,-1-1 0,1 1 0,-1-1 0,1 1 0,-1-1 0,1 0 0,0 1 0,-1-2-97,0 1 1,0-1-1,0 0 1,0 1-1,0-1 0,0 0 1,0 1-1,0-1 1,0 0-1,0 1 1,0-1-1,-1 0 0,1 1 1,0-1-1,0 0 1,-1 1-1,1-1 1,-1 1-1,1-1 0,0 1 1,-1-1-1,1 1 1,-1-1-1,1 1 0,-1-1 1,1 1-1,-2-1 1,-15-16-6684</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0.896"/>
    </inkml:context>
    <inkml:brush xml:id="br0">
      <inkml:brushProperty name="width" value="0.025" units="cm"/>
      <inkml:brushProperty name="height" value="0.025" units="cm"/>
    </inkml:brush>
  </inkml:definitions>
  <inkml:trace contextRef="#ctx0" brushRef="#br0">1 90 10858,'0'0'13549,"0"-54"-11787,17 43-97,4 1-576,3 3-544,2 2-417,0 3-96,4 2-32,-5 0-1409,1 0-3011,-6 0-5190</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1.997"/>
    </inkml:context>
    <inkml:brush xml:id="br0">
      <inkml:brushProperty name="width" value="0.025" units="cm"/>
      <inkml:brushProperty name="height" value="0.025" units="cm"/>
    </inkml:brush>
  </inkml:definitions>
  <inkml:trace contextRef="#ctx0" brushRef="#br0">32 0 18225,'0'0'3267,"-5"54"-2562,-2-18 352,1 9-256,-2 5-545,4-1-224,2 1 64,2-7-96,0-6-640,0-5-930,0-9-320,0-9-1185,2-7-3074</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2.559"/>
    </inkml:context>
    <inkml:brush xml:id="br0">
      <inkml:brushProperty name="width" value="0.025" units="cm"/>
      <inkml:brushProperty name="height" value="0.025" units="cm"/>
    </inkml:brush>
  </inkml:definitions>
  <inkml:trace contextRef="#ctx0" brushRef="#br0">1 153 18321,'0'0'2312,"4"-9"-615,-1 2-1496,1 1-1,0 0 0,1-1 0,-1 2 0,1-1 1,0 1-1,1-1 0,-1 1 0,1 1 0,0-1 1,0 1-1,1 0 0,-1 1 0,1-1 0,0 1 0,0 0 1,11-2-1,15-7 108,-1 1 0,2 2 1,-1 1-1,1 2 0,1 1 1,-1 2-1,68 2 0,-101 1-306,1 0 0,-1 0-1,1 0 1,-1 0 0,1 1-1,-1-1 1,0 1 0,1-1 0,-1 1-1,0-1 1,1 1 0,-1 0-1,0 0 1,0 0 0,1 0 0,-1 0-1,0 0 1,0 0 0,0 0-1,0 0 1,-1 0 0,1 0 0,0 0-1,0 1 1,-1-1 0,1 0-1,-1 1 1,1-1 0,-1 1 0,1-1-1,-1 0 1,0 1 0,0-1-1,0 1 1,1-1 0,-2 1 0,1-1-1,0 1 1,0-1 0,0 1-1,-1-1 1,1 0 0,-1 1 0,1-1-1,-1 0 1,0 3 0,-3 5 182,0 1 0,-1-1 0,0 1 0,0-1 0,-8 8 0,-134 155 2619,144-169-2799,1 0 0,0 0-1,0 1 1,0-1 0,0 0 0,0 1 0,1-1-1,0 1 1,-1-1 0,1 1 0,-1 6 0,2-8-12,1 0 1,-1-1 0,0 1 0,0-1 0,1 1-1,-1-1 1,0 1 0,1-1 0,0 1 0,-1-1-1,1 0 1,0 1 0,0-1 0,0 0-1,0 1 1,0-1 0,0 0 0,0 0 0,0 0-1,0 0 1,0 0 0,1 0 0,-1 0-1,0 0 1,1-1 0,-1 1 0,1-1 0,-1 1-1,4 0 1,31 11-221,-14-6-125,0 2 1,0 0-1,-1 2 1,24 13-1,-40-20 311,-1 1 1,1-1-1,0 1 0,-1 0 0,0 0 1,0 0-1,0 1 0,0-1 0,-1 1 1,1 0-1,-1 0 0,0 0 0,-1 0 1,0 1-1,1-1 0,-2 1 0,1 0 1,-1-1-1,0 1 0,0 0 0,0 9 1,-1-10 76,0 1-1,0-1 1,-1 1 0,0 0 0,0-1 0,-1 0 0,0 1-1,0-1 1,0 0 0,0 0 0,-1 0 0,0 0 0,0 0-1,-5 5 1,1-2 114,0-1 0,0 0 0,-1 0 0,0-1 0,0 0 0,-1 0-1,-14 6 1,7-4 26,0-2-1,0 0 1,-1 0 0,1-2-1,-1 0 1,0-1-1,-1-1 1,1 0-1,-23-2 1,32-1-175,-1 0 0,1-1 0,-1 0 0,1-1 0,0 0 0,0 0 0,-13-7 0,18 8 0,0 1 0,0-1 0,0 0 0,0 0 0,0 0 0,0 0 0,1-1 0,-1 1 0,1-1 0,0 1 0,-1-1 0,1 0 0,1 0 0,-1 0 0,0 0 0,1 0 0,-1 0 0,1-1 0,0 1 0,0 0 0,-1-6 0,3 7-278,-1 1 0,1-1 0,-1 1 0,1-1 0,0 1 0,-1 0 0,1-1 1,0 1-1,0 0 0,0-1 0,0 1 0,0 0 0,0 0 0,0 0 0,1 0 0,-1 0 0,0 0 0,1 1 0,2-2 0,6-6-4429,10-9-7544</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7.101"/>
    </inkml:context>
    <inkml:brush xml:id="br0">
      <inkml:brushProperty name="width" value="0.025" units="cm"/>
      <inkml:brushProperty name="height" value="0.025" units="cm"/>
    </inkml:brush>
  </inkml:definitions>
  <inkml:trace contextRef="#ctx0" brushRef="#br0">15 140 5157,'0'0'27151,"11"3"-26719,1 1-426,1-1-1,0-1 1,0 0 0,0-1-1,20 0 1,-28-2-7,0 1 1,1-1 0,-1 0-1,1 0 1,-1 0 0,0-1-1,0 1 1,0-1 0,0-1-1,0 1 1,0-1-1,-1 0 1,1 0 0,-1 0-1,1-1 1,-1 1 0,-1-1-1,6-6 1,-6 6 0,0 1 0,-1-1 0,0 0 0,0 0 0,0 0 0,0 0 0,-1 0 0,1 0 0,-1-1 0,0 1 0,0 0 0,-1-1 0,1 1 0,-1-1 0,-1-6 0,1 9 0,-1 0 0,1 1 0,-1-1 0,0 0 0,1 0 0,-1 1 0,0-1 0,0 0 0,0 1 0,0-1 0,-1 1 0,1 0 0,0-1 0,-1 1 0,1 0 0,-1 0 0,1 0 0,-1 0 0,1 0 0,-1 0 0,0 0 0,1 0 0,-1 1 0,0-1 0,0 1 0,0-1 0,0 1 0,1 0 0,-1-1 0,0 1 0,0 0 0,0 0 0,0 1 0,0-1 0,0 0 0,1 1 0,-4 0 0,-2 1 0,0 0 0,0 1 0,-1 0 0,2 0 0,-1 1 0,0-1 0,1 2 0,-1-1 0,1 1 0,1 0 0,-1 0 0,1 0 0,-1 1 0,1 0 0,1 0 0,-5 7 0,-3 6 0,0 0 0,1 0 0,2 1 0,-11 27 0,18-41 0,0 0 0,0 1 0,0-1 0,1 0 0,0 1 0,0-1 0,1 1 0,0-1 0,0 1 0,2 12 0,-2-17 0,1 1 0,0-1 0,0 0 0,1 1 0,-1-1 0,0 0 0,1 0 0,0 0 0,-1 0 0,1 0 0,0 0 0,0-1 0,0 1 0,0 0 0,0-1 0,0 0 0,0 1 0,1-1 0,-1 0 0,0 0 0,1 0 0,-1-1 0,1 1 0,-1-1 0,1 1 0,0-1 0,-1 0 0,6 0 0,10 1-249,1 0 1,-1-1-1,1-2 0,-1 1 1,33-9-1,-40 7-455,1-1 1,-1-1-1,0 0 1,-1 0-1,1-1 1,10-8-1,17-16-11393</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3.865"/>
    </inkml:context>
    <inkml:brush xml:id="br0">
      <inkml:brushProperty name="width" value="0.025" units="cm"/>
      <inkml:brushProperty name="height" value="0.025" units="cm"/>
    </inkml:brush>
  </inkml:definitions>
  <inkml:trace contextRef="#ctx0" brushRef="#br0">301 0 17681,'0'0'10116,"-10"1"-9144,-3 3-721,0-1 1,0 2 0,0 0 0,0 0 0,1 1 0,0 1 0,0 0 0,1 0-1,-1 2 1,-13 12 0,9-6-103,0 0-1,1 2 0,1 0 1,-22 34-1,29-40-99,1 1-1,0-1 1,1 1 0,1 0-1,0 0 1,1 0-1,0 1 1,0-1-1,0 23 1,3-33-49,0 1 0,0-1 0,0 0 0,0 1 0,0-1 0,1 0 0,-1 0 0,1 1 0,0-1 0,0 0 0,0 0 0,0 0 0,0 0 0,0 0 0,0 0 0,1 0 0,-1 0 0,1-1 0,-1 1 0,1 0 0,0-1 0,2 2 0,0 0 0,1-1 0,0 0 0,-1 0 0,1 0 0,0 0 0,1-1 0,-1 1 0,0-2 0,8 2 0,10-1 0,0-1 0,0-2 0,33-5 0,-27 2-611,-1-1 0,39-14-1,-50 13-475,1 0-1,-1-1 1,0-1 0,28-20-1,-12 0-7848</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035"/>
    </inkml:context>
    <inkml:brush xml:id="br0">
      <inkml:brushProperty name="width" value="0.025" units="cm"/>
      <inkml:brushProperty name="height" value="0.025" units="cm"/>
    </inkml:brush>
  </inkml:definitions>
  <inkml:trace contextRef="#ctx0" brushRef="#br0">15 78 12588,'0'0'2739,"5"-11"36,0-4-1802,-3 9-525,0 0 0,1 1 1,-1-1-1,1 1 0,0-1 1,0 1-1,7-8 0,-10 14-393,0-1 0,0 0 0,0 1 0,0-1-1,0 0 1,0 1 0,0-1 0,0 0 0,0 1-1,0-1 1,0 0 0,0 1 0,0-1 0,1 0-1,-1 0 1,0 1 0,0-1 0,0 0 0,1 0-1,-1 1 1,0-1 0,0 0 0,1 0-1,-1 0 1,0 1 0,0-1 0,1 0 0,-1 0-1,0 0 1,1 0 0,-1 0 0,0 1 0,1-1-1,-1 0 1,0 0 0,1 0 0,-1 0 0,0 0-1,1 0 1,-1 0 0,0 0 0,1 0 0,-1 0-1,0-1 1,1 1 0,-1 0 0,0 0 0,0 0-1,1 0 1,-1 0 0,0 0 0,1-1-1,-1 1 1,0 0 0,0 0 0,1-1 0,-1 1-1,0 0 1,0 0 0,0-1 0,1 1 0,-1 0-1,0 0 1,0-1 0,0 1 0,1 34-520,-1-27 783,-3 44-744,-2-1 0,-3 1 0,-14 53-1,-5 32-7888,25-130 3842</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380"/>
    </inkml:context>
    <inkml:brush xml:id="br0">
      <inkml:brushProperty name="width" value="0.025" units="cm"/>
      <inkml:brushProperty name="height" value="0.025" units="cm"/>
    </inkml:brush>
  </inkml:definitions>
  <inkml:trace contextRef="#ctx0" brushRef="#br0">0 102 10186,'0'0'8755,"13"0"-7223,31-3-806,1-1 0,-1-2 0,0-3 0,68-21 0,-91 19-2504,-20 10 1397,0 0 1,-1 0-1,1 0 1,0 0 0,0 0-1,0 0 1,-1-1-1,1 1 1,0 0-1,-1 0 1,1-1 0,-1 1-1,0 0 1,1-3-1,0-14-6115</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721"/>
    </inkml:context>
    <inkml:brush xml:id="br0">
      <inkml:brushProperty name="width" value="0.025" units="cm"/>
      <inkml:brushProperty name="height" value="0.025" units="cm"/>
    </inkml:brush>
  </inkml:definitions>
  <inkml:trace contextRef="#ctx0" brushRef="#br0">0 71 16720,'0'0'5509,"69"-55"-4100,-38 48-288,1-1-864,1 7-225,2 1 0,-4 0-993,-2 5-1794,-7 3-992,-4 2-3172</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050"/>
    </inkml:context>
    <inkml:brush xml:id="br0">
      <inkml:brushProperty name="width" value="0.025" units="cm"/>
      <inkml:brushProperty name="height" value="0.025" units="cm"/>
    </inkml:brush>
  </inkml:definitions>
  <inkml:trace contextRef="#ctx0" brushRef="#br0">1 0 15855,'0'0'1319,"0"8"-44,2 6-777,-1 0 0,2 0 0,0 0 0,0 0 0,11 25-1,-13-36-395,0-1 0,0 1 0,0-1-1,0 1 1,1-1 0,-1 0 0,1 0-1,-1 0 1,1 0 0,0 0 0,0 0-1,0 0 1,0 0 0,0-1 0,1 1-1,-1-1 1,0 0 0,1 1 0,-1-1-1,1 0 1,-1 0 0,1-1 0,0 1-1,-1-1 1,1 1 0,0-1 0,-1 0-1,1 0 1,0 0 0,0 0 0,-1 0-1,1-1 1,0 1 0,-1-1-1,1 0 1,-1 1 0,1-1 0,-1-1-1,1 1 1,-1 0 0,4-3 0,-3 2-61,0 0 0,0 0 0,1 0 1,-1 1-1,0-1 0,1 1 0,-1 0 1,1 0-1,-1 0 0,1 0 0,6 0 1,-9 2-25,1 0 0,0 0 1,-1 0-1,1 0 0,-1 1 1,0-1-1,1 0 0,-1 1 1,0-1-1,0 1 1,0-1-1,0 1 0,0 0 1,0-1-1,0 1 0,-1 0 1,1 0-1,-1-1 0,1 1 1,-1 0-1,0 0 0,1 0 1,-1 0-1,0 1 1,1 3-223,7 21 808,0-22-2455,6-12-3757,-4-6-578</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407"/>
    </inkml:context>
    <inkml:brush xml:id="br0">
      <inkml:brushProperty name="width" value="0.025" units="cm"/>
      <inkml:brushProperty name="height" value="0.025" units="cm"/>
    </inkml:brush>
  </inkml:definitions>
  <inkml:trace contextRef="#ctx0" brushRef="#br0">59 233 15535,'0'0'10687,"-6"4"-10794,2-2 146,1 0 0,-1 0 0,1 1-1,0-1 1,-1 1 0,1 0 0,0 0-1,1 0 1,-1 0 0,1 0 0,-1 1 0,1-1-1,0 1 1,0-1 0,0 1 0,1 0-1,0 0 1,-1 0 0,1 0 0,0 0-1,1 0 1,-1 6 0,1-10-28,0 1 0,0 0 0,1-1 0,-1 1 0,0-1 0,1 1 0,-1-1 0,0 1 0,1-1 0,-1 1 1,1-1-1,-1 0 0,1 1 0,-1-1 0,1 0 0,-1 1 0,1-1 0,-1 0 0,1 1 0,-1-1 0,1 0 0,0 0 0,-1 0 0,1 0 0,-1 0 0,1 0 0,0 1 1,-1-1-1,1 0 0,-1-1 0,1 1 0,0 0 0,-1 0 0,1 0 0,-1 0 0,1 0 0,0-1 0,-1 1 0,1 0 0,-1 0 0,1-1 0,-1 1 0,1-1 0,29-13 656,-13-2-436,0 0-1,-1 0 1,-1-2 0,-1 0-1,20-32 1,-15 17 258,-1 0 0,22-60 0,-36 77 402,-17 35-829,-18 40-70,21-38 107,0 0 0,2 0 1,0 1-1,1 0 1,1 0-1,2 1 1,-4 33-1,8-55-98,0 0-1,0 0 1,0 0-1,0 0 1,1 0-1,-1 0 1,0 0 0,0 0-1,1 0 1,-1 0-1,0 0 1,1-1-1,-1 1 1,1 0 0,-1 0-1,1 0 1,0-1-1,-1 1 1,1 0-1,0-1 1,-1 1 0,1 0-1,0-1 1,0 1-1,0-1 1,0 1-1,0-1 1,2 1-1,0 0 1,0 0-1,0-1 1,0 1-1,0-1 0,0 0 1,0 0-1,0 0 1,3-1-1,1 0-1,0 0 1,0 0-1,0-1 1,0 0-1,0-1 1,-1 0-1,10-5 1,-5-1 0,0-1 0,0-1 0,-1 1 0,-1-2 0,0 0 0,0 0 0,11-23 0,-11 20 0,-15 46 0,-7 0 0,-12 28 0,23-55 0,1 1 0,0-1 0,0 0 0,1 0 0,-1 0 0,1 1 0,0-1 0,0 0 0,0 1 0,0-1 0,2 6 0,-1-8-264,1-1 0,-1 0 0,0 0 0,1 0 0,-1 0 0,1 0 0,-1 0 0,1 0-1,-1 0 1,1 0 0,0-1 0,-1 1 0,1-1 0,0 1 0,0-1 0,-1 0 0,1 0 0,0 0 0,0 0 0,2 0 0,-1 0-485,0 1 1,0-1 0,0-1-1,0 1 1,1 0 0,-1-1-1,0 1 1,0-1-1,0 0 1,0 0 0,4-2-1,3-10-6730</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737"/>
    </inkml:context>
    <inkml:brush xml:id="br0">
      <inkml:brushProperty name="width" value="0.025" units="cm"/>
      <inkml:brushProperty name="height" value="0.025" units="cm"/>
    </inkml:brush>
  </inkml:definitions>
  <inkml:trace contextRef="#ctx0" brushRef="#br0">7 76 1698,'0'0'19538,"-3"-50"-15662,0 42-1090,2 1-960,1 1-673,0 3-736,0 1-385,0 11-13229,0 1-2530</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7.378"/>
    </inkml:context>
    <inkml:brush xml:id="br0">
      <inkml:brushProperty name="width" value="0.025" units="cm"/>
      <inkml:brushProperty name="height" value="0.025" units="cm"/>
    </inkml:brush>
  </inkml:definitions>
  <inkml:trace contextRef="#ctx0" brushRef="#br0">0 151 10474,'0'0'9593,"4"-10"-7543,-3 7-1957,22-46 1788,-22 46-1757,0 1 0,1 0 0,-1-1 0,1 1 0,0 0 0,0 0 1,0 0-1,0 0 0,0 0 0,0 1 0,0-1 0,1 1 0,-1-1 0,1 1 1,-1 0-1,1 0 0,-1 0 0,1 0 0,0 0 0,5 0 0,-8 2-118,1 1 0,-1 0-1,1 0 1,-1-1 0,0 1 0,0 0-1,0 0 1,0-1 0,0 1-1,0 0 1,0 0 0,0 0 0,-2 2-1,-1 6 210,-1-1 1,0 0-1,-1 0 0,-9 13 0,10-16 1,0 0 1,0 0-1,0 0 0,1 1 0,0-1 0,0 1 1,1 0-1,0 0 0,0 0 0,-2 12 0,4-18-198,0 0 0,0-1 0,1 1 0,-1 0 0,0-1 0,0 1 0,0-1 0,0 1 0,1 0 0,-1-1 0,0 1 0,0-1 0,1 1 0,-1-1 0,1 1 0,-1-1 0,0 1 0,1-1 0,-1 1 0,1-1 0,-1 0 0,1 1 0,-1-1 0,1 0 0,-1 1 0,1-1 0,0 0 0,-1 0 0,2 1 0,25 0 604,-21-2-480,1-1 1,0 1 0,-1-1 0,1 0-1,10-6 1,-6 1-98,-1 0-1,0 0 0,-1-1 1,0-1-1,0 0 1,9-11-1,-14 14-28,0 1 0,-1-1 0,1 0 0,-1 0 0,0 0 0,-1 0 0,1 0-1,-1-1 1,0 1 0,-1-1 0,0 1 0,1-14 0,-2 20-16,0-1 0,0 1 0,0 0 0,0 0 0,0 0 0,-1 0 0,1 0 0,0-1 0,0 1 0,0 0 0,0 0 0,0 0 0,-1 0 0,1 0 0,0 0 0,0 0 0,0 0 0,0 0 0,-1-1 0,1 1 0,0 0 0,0 0 0,0 0 0,0 0 0,-1 0 0,1 0 0,0 0 0,0 0 0,0 0 0,-1 0 0,1 1 0,0-1 0,0 0 0,0 0 0,0 0 0,-1 0 0,1 0 0,0 0 0,0 0 0,0 0 0,0 0 0,0 1 0,-1-1 0,1 0 0,0 0 0,0 0 0,0 0 0,0 0 0,0 1 0,0-1 0,0 0 0,-1 0 0,1 0 0,0 0 0,0 1 0,0-1 0,0 0 0,-9 11 0,9-10 0,0-1 0,-1 1 0,1 0 0,-1-1 0,1 1 0,0-1 0,0 1 0,-1 0 0,1-1 0,0 1 0,0 0 0,0-1 0,0 1 0,0 0 0,0-1 0,0 1 0,0 0 0,0-1 0,0 1 0,0 0 0,0-1 0,0 1 0,0 0 0,1-1 0,-1 1 0,0 0 0,0-1 0,1 1 0,-1-1 0,1 1 0,-1-1 0,0 1 0,1 0 0,-1-1 0,1 0 0,-1 1 0,1-1 0,0 1 0,-1-1 0,1 0 0,-1 1 0,1-1 0,0 0 0,-1 1 0,1-1 0,0 0 0,-1 0 0,1 0 0,0 0 0,-1 0 0,1 0 0,0 0 0,-1 0 0,1 0 0,0 0 0,-1 0 0,1 0 0,0 0 0,-1-1 0,1 1 0,0 0 0,-1 0 0,1-1 0,-1 1 0,1 0 0,-1-1 0,2 0 0,43-26 0,23-44 0,-68 71 0,1 0 0,-1 0 0,0 0 0,0 0 0,0 0 0,0 0 0,1 0 0,-1 0 0,0 0 0,0 0 0,0 0 0,1 1 0,-1-1 0,0 0 0,0 0 0,0 0 0,0 0 0,0 0 0,1 0 0,-1 0 0,0 0 0,0 0 0,0 1 0,0-1 0,0 0 0,0 0 0,1 0 0,-1 0 0,0 0 0,0 1 0,0-1 0,0 0 0,0 0 0,0 0 0,0 0 0,0 1 0,0-1 0,0 0 0,0 0 0,0 0 0,0 1 0,0-1 0,0 0 0,0 0 0,0 0 0,0 0 0,0 1 0,0-1 0,0 0 0,0 0 0,0 0 0,0 0 0,0 1 0,-1-1 0,1 0 0,0 0 0,0 0 0,0 0 0,0 0 0,0 0 0,0 1 0,-1-1 0,1 0 0,0 0 0,-3 15 0,-9 17 0,6-19 0,1 1 0,1 0 0,0 0 0,0 0 0,2 0 0,-3 24 0,7-35-493,-1 0 0,1-1 0,0 1 0,-1-1 0,1 1 0,0-1 0,0 0 0,1 0 0,-1 0 0,0 0 0,1 0 0,-1-1 0,1 1 0,0 0 0,-1-1 0,1 0 0,0 0 0,0 0 0,3 1 0,-5-14-15848</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7.706"/>
    </inkml:context>
    <inkml:brush xml:id="br0">
      <inkml:brushProperty name="width" value="0.025" units="cm"/>
      <inkml:brushProperty name="height" value="0.025" units="cm"/>
    </inkml:brush>
  </inkml:definitions>
  <inkml:trace contextRef="#ctx0" brushRef="#br0">0 60 15951,'0'0'9641,"0"-50"-7719,0 45-769,0 1-672,0 4-481,5 0-1794,-2 0-2114,0 6-1409,-3 3-5061</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8.253"/>
    </inkml:context>
    <inkml:brush xml:id="br0">
      <inkml:brushProperty name="width" value="0.025" units="cm"/>
      <inkml:brushProperty name="height" value="0.025" units="cm"/>
    </inkml:brush>
  </inkml:definitions>
  <inkml:trace contextRef="#ctx0" brushRef="#br0">108 158 4356,'0'0'26671,"-1"-6"-25657,1 5-1005,0 0 0,0 1 0,0-1 0,0 0 0,0 0 0,0 0 0,0 0 0,0 0-1,0 1 1,-1-1 0,1 0 0,0 0 0,-1 0 0,1 1 0,0-1 0,-1 0 0,1 0 0,-1 1 0,1-1 0,-1 0 0,1 1 0,-1-1 0,0 0 0,1 1 0,-1-1 0,0 1-1,1-1 1,-1 1 0,0 0 0,0-1 0,1 1 0,-1 0 0,0-1 0,0 1 0,0 0 0,-1 0 0,-1 1-8,0 1 0,0-1 0,0 1 0,1 0 0,-1 0 0,0 1 0,1-1 0,-1 0 0,1 1 0,-4 5 0,0-1 4,0 0 0,0 0 1,1 0-1,0 1 0,1 0 1,-1 0-1,1 0 0,1 1 1,0-1-1,0 1 0,-2 13 1,5-22-8,0 1 0,0-1 0,0 1 0,0-1 0,0 1 0,0-1 0,0 1 0,0-1 0,0 1 0,0-1 0,0 1 0,0-1 1,1 0-1,-1 1 0,0-1 0,0 1 0,1-1 0,-1 0 0,0 1 0,1-1 0,-1 1 0,0-1 0,1 0 0,-1 0 0,0 1 0,1-1 0,-1 0 1,1 1-1,-1-1 0,1 0 0,-1 0 0,1 0 0,21 0 103,-17-1-69,0 0 0,-1 0 0,1-1 0,0 0 0,-1 0 0,0 0 0,5-3 0,2-6-28,-1 0 1,0-1-1,-1 0 0,0-1 0,-1 0 0,0 0 0,7-17 0,31-88-8,-36 91 2,-24 61 2,4-12 0,0 0 0,1 1 0,2 1 0,0-1 0,2 1 0,-5 46 0,10-69 0,0 1 0,0-1 0,0 0 0,0 1 0,0-1 0,0 0 0,1 0 0,-1 0 0,0 1 0,1-1 0,-1 0 0,1 0 0,-1 0 0,1 0 0,-1 0 0,1 1 0,0-1 0,0-1 0,-1 1 0,1 0 0,0 0 0,0 0 0,0 0 0,0 0 0,0-1 0,0 1 0,0-1 0,1 1 0,-1 0 0,0-1 0,0 0 0,0 1 0,1-1 0,-1 0 0,0 0 0,0 1 0,1-1 0,-1 0 0,0 0 0,0 0 0,1-1 0,-1 1 0,0 0 0,0 0 0,0-1 0,1 1 0,-1-1 0,0 1 0,0-1 0,2 0 0,4-2 0,-1 1 0,1-1 0,0-1 0,-1 1 0,0-1 0,1 0 0,6-7 0,-4 1 0,0 0 0,-1-1 0,0 1 0,-1-1 0,0-1 0,-1 1 0,0-1 0,-1 0 0,0-1 0,-1 1 0,3-16 0,-10 40 0,-1 0 0,0-1 0,0 1 0,-8 12 0,6-14 0,1 1 0,1-1 0,-1 1 0,2 0 0,0 0 0,0 0 0,1 0 0,-2 14 0,4-23 4,0-1-1,0 1 1,0-1-1,0 1 1,0-1-1,0 1 1,0-1-1,1 1 1,-1-1-1,0 0 1,1 1-1,-1-1 1,1 1-1,0-1 1,-1 0-1,1 1 1,0-1-1,0 0 1,0 0-1,0 0 1,0 0-1,0 1 1,0-1-1,2 1 1,1-1-53,0 1 1,0-2 0,1 1-1,-1 0 1,0-1-1,0 0 1,8 0-1,-9 0-3,1 0-564,0 0 1,0 0 0,0 0 0,0-1-1,0 0 1,0 0 0,0 0 0,0 0-1,6-3 1,15-19-8303,-13 4 2144</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8.669"/>
    </inkml:context>
    <inkml:brush xml:id="br0">
      <inkml:brushProperty name="width" value="0.025" units="cm"/>
      <inkml:brushProperty name="height" value="0.025" units="cm"/>
    </inkml:brush>
  </inkml:definitions>
  <inkml:trace contextRef="#ctx0" brushRef="#br0">30 45 17232,'0'0'3273,"-4"-8"-652,-14-25-21,13 29-564,3 12-1474,1 14-591,1-20 145,4 39 127,2-1 0,2 1 1,17 53-1,1 6 156,0 47 804,17 64 578,-38-200-1781,0-12 0,2-20 0,-3-9 0,-2 0 0,-1 0 0,-1-1 0,-2 1 0,-1 0 0,-1 0 0,-1 0 0,-2 0 0,-1 1 0,-2 0 0,0 1 0,-16-28 0,2 25 0,13 30 0,7 19 0,4-9 0,0 0 0,1 1 0,1-1 0,-1 0 0,1 0 0,1 0 0,-1-1 0,2 1 0,-1 0 0,8 12 0,-8-17 0,0 0 0,-1 0 0,1-1 0,1 1 0,-1-1 0,0 1 0,1-1 0,0 0 0,0 0 0,0-1 0,0 1 0,0-1 0,0 0 0,1 0 0,-1 0 0,1-1 0,0 0 0,-1 0 0,1 0 0,0 0 0,-1 0 0,7-1 0,-9 0 0,1 0 0,-1-1 0,1 1 0,0 0 0,-1-1 0,1 0 0,-1 0 0,1 1 0,-1-1 0,0-1 0,1 1 0,-1 0 0,0-1 0,0 1 0,0-1 0,0 1 0,0-1 0,0 0 0,2-2 0,-1-1 0,0 0 0,1 0 0,-1-1 0,-1 1 0,1-1 0,-1 1 0,3-13 0,-1-4 0,-1 0 0,0 0 0,-2-32 0,-2 52 0,0 10 0,-4 28 0,4-23 0,0-1 0,0 0 0,2 1 0,2 23 0,-3-35 0,1 0 0,-1 0 0,0-1 0,0 1 0,1 0 0,-1 0 0,0 0 0,1-1 0,-1 1 0,1 0 0,-1 0 0,1-1 0,0 1 0,-1 0 0,1-1 0,0 1 0,-1-1 0,1 1 0,0-1 0,-1 1 0,1-1 0,0 1 0,0-1 0,0 0 0,0 1 0,-1-1 0,1 0 0,2 0 0,-1 0 0,0 0 0,0-1 0,0 1 0,0-1 0,0 1 0,0-1 0,0 0 0,0 0 0,0 0 0,0 0 0,3-2 0,39-38 0,-28 19 0,-1 0 0,-1-1 0,0-1 0,15-40 0,-29 106 0,1-21 0,-1-17 0,0 0 0,0 1 0,1-1 0,-1 0 0,1 0 0,0 0 0,0 0 0,0 0 0,1 0 0,-1 0 0,1 0 0,0 0 0,0 0 0,1-1 0,4 7 0,-5-9 0,0 1 0,0-1 0,0 0 0,0 0 0,0 0 0,0 0 0,0 0 0,0-1 0,0 1 0,1-1 0,-1 1 0,0-1 0,1 0 0,-1 0 0,0 0 0,1 0 0,-1 0 0,0-1 0,0 1 0,1 0 0,-1-1 0,0 0 0,0 0 0,0 0 0,0 0 0,0 0 0,0 0 0,0 0 0,0 0 0,0-1 0,2-1 0,6-4 0,0-1 0,0 0 0,-1 0 0,0-1 0,-1 0 0,0-1 0,0 0 0,-1 0 0,0-1 0,6-13 0,-13 29-187,0-4 116,0-1 0,0 1 0,0-1 0,1 1 0,-1-1 0,0 0 0,0 1 0,0-1 0,0 1 0,0-1 0,0 1 0,0-1 0,0 1 0,0-1 0,0 1 0,0-1 0,0 0 0,0 1 0,0-1 0,-1 1 0,1-1 0,0 1 0,0-1 0,0 0 0,-1 1 0,1-1 0,0 1 0,-1-1 0,1 0 0,0 1 0,0-1 0,-1 0 0,1 1 0,-1-1 0,1 0 0,0 0 0,-1 0 0,1 1 0,-1-1 0,1 0 0,-1 0 0,1 0 0,0 0 0,-1 0 0,1 0 0,-1 1 0,1-1 0,-1 0 0,1 0 0,-1-1 0,1 1 0,-1 0 0,1 0 0,0 0 0,-1 0 0,1 0 0,-1 0 0,1-1 0,-1 1 0,1 0 0,0 0 0,-1-1 0,1 1 0,0 0 0,-1 0 0,1-1 0,0 1 0,-1 0 0,1-1 0,-14-12-7915,-4-4-4527</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8.646"/>
    </inkml:context>
    <inkml:brush xml:id="br0">
      <inkml:brushProperty name="width" value="0.025" units="cm"/>
      <inkml:brushProperty name="height" value="0.025" units="cm"/>
    </inkml:brush>
  </inkml:definitions>
  <inkml:trace contextRef="#ctx0" brushRef="#br0">41 32 10025,'0'0'15231,"1"-6"-13897,6-19-154,-31 61 1046,20-27-2136,1-1 33,-1 1-1,1-1 0,0 1 1,1 0-1,0 0 0,0 0 1,1 0-1,1 0 0,-1 15 1,1-24-93,0 1 0,0 0 1,0-1-1,1 1 1,-1-1-1,0 1 0,0 0 1,0-1-1,0 1 0,0-1 1,1 1-1,-1-1 1,0 1-1,1-1 0,-1 1 1,0-1-1,1 1 1,-1-1-1,0 1 0,1-1 1,-1 1-1,1-1 1,-1 0-1,1 1 0,-1-1 1,1 0-1,-1 1 0,1-1 1,-1 0-1,1 0 1,0 0-1,-1 0 0,1 1 1,-1-1-1,1 0 1,0 0-1,0 0 0,8-9-1974,-6-3-5301</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9.039"/>
    </inkml:context>
    <inkml:brush xml:id="br0">
      <inkml:brushProperty name="width" value="0.025" units="cm"/>
      <inkml:brushProperty name="height" value="0.025" units="cm"/>
    </inkml:brush>
  </inkml:definitions>
  <inkml:trace contextRef="#ctx0" brushRef="#br0">45 0 7143,'0'0'14990,"-11"39"-13292,6-11-2516,5-21 230,0-1 1,-1 1-1,0-1 0,0 1 1,0-1-1,-1 0 1,0 1-1,0-1 1,-1 0-1,0 0 1,0 0-1,-6 8 1</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9.476"/>
    </inkml:context>
    <inkml:brush xml:id="br0">
      <inkml:brushProperty name="width" value="0.025" units="cm"/>
      <inkml:brushProperty name="height" value="0.025" units="cm"/>
    </inkml:brush>
  </inkml:definitions>
  <inkml:trace contextRef="#ctx0" brushRef="#br0">52 108 13485,'0'0'13533,"10"1"-12850,-6 0-638,1 0-1,-1-1 1,0 0 0,1 0 0,-1 0 0,0 0 0,1-1-1,-1 0 1,0 0 0,0 0 0,0 0 0,0-1-1,0 1 1,0-1 0,0 0 0,0 0 0,0-1-1,-1 1 1,1-1 0,-1 0 0,0 0 0,0 0-1,0 0 1,0 0 0,-1-1 0,1 1 0,-1-1 0,0 0-1,0 1 1,0-1 0,0 0 0,1-7 0,-2 9-9,-1 1 0,1 0 0,-1-1 0,0 1 0,1 0 0,-1-1 1,0 1-1,0 0 0,0-1 0,0 1 0,0-1 0,0 1 0,-1 0 1,1-1-1,0 1 0,-1 0 0,1-1 0,-1 1 0,1 0 0,-1-1 1,-1-1-1,1 2-21,0 1 1,0-1 0,0 1-1,0-1 1,0 1 0,0 0-1,-1-1 1,1 1 0,0 0-1,0 0 1,0 0 0,0 0-1,0 0 1,-1 0 0,1 0-1,0 0 1,0 0 0,0 1-1,0-1 1,-2 1 0,-3 2 29,-1-1 0,1 1 0,-1 1 0,1-1 0,0 1 0,0 0 0,-6 7 0,-6 7 370,1 0 0,1 2 0,-19 29 0,34-48-410,1 0 0,-1 0 0,0 0 0,1 0 0,-1 0 0,1 1 0,-1-1 0,1 0 0,-1 0 0,1 0 0,0 0 0,-1 1 0,1-1 0,0 0 0,0 0 1,0 1-1,0-1 0,0 0 0,0 0 0,1 1 0,-1-1 0,0 0 0,0 0 0,1 0 0,-1 0 0,1 1 0,-1-1 0,1 0 0,0 0 0,-1 0 0,1 0 0,0 0 0,0 0 0,0 0 0,-1-1 0,1 1 0,0 0 0,0 0 0,0-1 0,0 1 0,1 0 0,-1-1 1,0 1-1,0-1 0,0 0 0,0 1 0,1-1 0,-1 0 0,0 0 0,0 1 0,0-1 0,2 0 0,11 2-258,1 0 1,0-1-1,22-2 1,-22 1-671,45 0-7228,-37-2 314</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0.317"/>
    </inkml:context>
    <inkml:brush xml:id="br0">
      <inkml:brushProperty name="width" value="0.025" units="cm"/>
      <inkml:brushProperty name="height" value="0.025" units="cm"/>
    </inkml:brush>
  </inkml:definitions>
  <inkml:trace contextRef="#ctx0" brushRef="#br0">33 1 13261,'0'0'9945,"-3"9"-8899,-2 6-660,0-3 65,1 0 0,0 0 0,1 1 0,0-1 0,1 1 0,0 0 0,0 14-1,3-26-436,0-1 0,-1 1 1,1-1-1,-1 1 0,1 0 0,0-1 0,0 1 0,-1-1 0,1 0 0,0 1 0,0-1 0,-1 0 0,1 1 0,0-1 0,0 0 0,0 0 0,0 1 0,0-1 0,-1 0 0,1 0 0,0 0 0,0 0 0,0 0 0,0-1 0,0 1 0,0 0 1,-1 0-1,2-1 0,26-5 470,-11-1-104,0-1 0,-1-1 1,0-1-1,0 0 0,17-16 0,37-23 200,-69 49-576,-1 0 0,0 0 0,1-1 0,-1 1 0,0 0 0,1 0 0,-1 0 0,1-1 0,-1 1-1,0 0 1,1 0 0,-1 0 0,1 0 0,-1 0 0,0 0 0,1 0 0,-1 0 0,1 0 0,-1 0 0,0 0 0,1 0-1,-1 0 1,1 1 0,-1-1 0,0 0 0,1 0 0,-1 0 0,0 0 0,1 1 0,-1-1 0,0 0 0,1 0 0,-1 1-1,1 0 1,5 17 205,-6 36 168,-1-40-331,1-11-169,0 0 1,0 0-1,0 0 1,0 0-1,1 0 1,-1 0-1,1 0 1,-1 0-1,1 0 1,2 4-1,-2-6-12,0 0 0,0 0-1,0-1 1,1 1 0,-1 0-1,0 0 1,0-1 0,1 1 0,-1-1-1,0 1 1,1-1 0,-1 1-1,0-1 1,1 0 0,-1 0 0,0 0-1,1 0 1,-1 0 0,1 0 0,-1 0-1,1 0 1,-1 0 0,0-1-1,3 0 1,4-2-5614,-1-7-3663</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8.702"/>
    </inkml:context>
    <inkml:brush xml:id="br0">
      <inkml:brushProperty name="width" value="0.025" units="cm"/>
      <inkml:brushProperty name="height" value="0.025" units="cm"/>
    </inkml:brush>
  </inkml:definitions>
  <inkml:trace contextRef="#ctx0" brushRef="#br0">23 0 14734,'0'0'10154,"16"59"-9674,-23-28-320,-2 1-64,4 0-64,0-4-512,2-3-1218,0-6-1152,0-6-866,-1-7-2914</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074"/>
    </inkml:context>
    <inkml:brush xml:id="br0">
      <inkml:brushProperty name="width" value="0.025" units="cm"/>
      <inkml:brushProperty name="height" value="0.025" units="cm"/>
    </inkml:brush>
  </inkml:definitions>
  <inkml:trace contextRef="#ctx0" brushRef="#br0">1 86 17136,'0'0'3129,"4"-10"-2014,-2 6-1035,-1 0 0,1 0-1,0 0 1,0 1-1,0-1 1,1 0 0,-1 1-1,1 0 1,0-1 0,0 1-1,0 0 1,0 1 0,0-1-1,1 1 1,-1-1 0,1 1-1,0 0 1,0 0 0,0 1-1,0-1 1,0 1-1,0 0 1,0 0 0,5-1-1,14-1 159,0 0 0,37 1-1,-55 2-240,0 0 0,1 0-1,-1 0 1,0 1 0,0 0 0,0 0 0,0 0-1,0 1 1,0 0 0,0 0 0,-1 0-1,1 1 1,0-1 0,-1 1 0,0 0-1,0 0 1,0 1 0,4 3 0,-6-4 23,0-1 1,0 1-1,-1 0 0,1 0 1,-1-1-1,0 1 1,0 0-1,0 0 1,0 0-1,-1 0 0,1 0 1,-1 0-1,1 0 1,-1 1-1,0-1 1,0 0-1,-1 0 0,1 0 1,-2 6-1,0-4 119,-1 1-1,1-1 1,-1 0-1,0 0 1,0 0-1,-1 0 1,1 0-1,-1-1 1,-9 8-1,-4 2 458,-1 0 0,-1-1 0,0-1-1,-26 11 1,23-12-559,16-7-1141,16-9-920,38-20-6368,-19 9 1458</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404"/>
    </inkml:context>
    <inkml:brush xml:id="br0">
      <inkml:brushProperty name="width" value="0.025" units="cm"/>
      <inkml:brushProperty name="height" value="0.025" units="cm"/>
    </inkml:brush>
  </inkml:definitions>
  <inkml:trace contextRef="#ctx0" brushRef="#br0">35 1 11723,'0'0'1762,"0"8"240,-2 13-177,-1 1 0,-8 32 0,5-29-488,2-1 0,-4 45 0,12-66-78,6-9-351,5-10 187,-10 6-890,0-1-1,-1 0 1,0-1 0,0 1 0,-1-1 0,-1 1-1,0-1 1,-1 0 0,0 0 0,-2-21 0,1 34-220,0-1 1,0 1-1,0-1 1,0 1-1,0 0 1,0-1-1,0 1 1,-1 0-1,1-1 1,0 1-1,0-1 1,-1 1-1,1 0 1,-1-1-1,1 1 1,0-1-1,-1 1 1,1-1-1,-1 0 1,1 1-1,-1-1 1,1 1-1,-1-1 1,1 0-1,-1 1 1,1-1-1,-1 0 1,0 0-1,1 1 1,-1-1-1,0 0 1,1 0-1,-1 0 1,0 0-1,1 0 1,-1 0-1,1 0 1,-1 0-1,0 0 1,1 0-1,-1 0 1,0 0-1,1 0 1,-1-1-1,0 1 1,1 0-1,-1-1 1,1 1 0,-1 0-1,1-1 1,-1 1-1,1 0 1,-1-1-1,1 1 1,-1-1-1,1 1 1,-1-1-1,1 1 1,0-1-1,-1 1 1,1-1-1,0 0 1,-1 1-1,1-1 1,0 1-1,0-1 1,0 0-1,0 1 1,-1-2-1,1 3-261,0 1 0,0-1 0,0 0 0,1 1 0,-1-1 0,0 0-1,0 1 1,1-1 0,-1 0 0,1 1 0,-1-1 0,1 0 0,-1 0 0,1 0-1,0 0 1,0 0 0,-1 0 0,1 1 0,0-2 0,0 1 0,0 0 0,0 0 0,0 0-1,0 0 1,0-1 0,1 1 0,-1 0 0,0-1 0,0 1 0,1-1 0,-1 0-1,0 1 1,0-1 0,1 0 0,-1 0 0,2 1 0,58-1-6341,-45-1 5273,15-1-4058</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775"/>
    </inkml:context>
    <inkml:brush xml:id="br0">
      <inkml:brushProperty name="width" value="0.025" units="cm"/>
      <inkml:brushProperty name="height" value="0.025" units="cm"/>
    </inkml:brush>
  </inkml:definitions>
  <inkml:trace contextRef="#ctx0" brushRef="#br0">78 4 8712,'0'0'13560,"-10"4"-13048,6-3-455,0 0-1,1 1 1,-1 0-1,0 0 1,0 0-1,1 0 1,0 1-1,-1-1 1,1 1-1,0 0 1,0 0-1,0 0 1,1 1-1,-1-1 1,1 0-1,0 1 1,0 0-1,0-1 1,0 1 0,0 0-1,1 0 1,0 0-1,0 0 1,0 0-1,0 1 1,1-1-1,-1 0 1,1 5-1,0-8-41,0 0 1,0-1-1,0 1 0,0 0 1,1 0-1,-1 0 0,0-1 1,0 1-1,0 0 0,1 0 1,-1 0-1,0-1 0,1 1 1,-1 0-1,0-1 0,1 1 1,-1 0-1,1-1 0,-1 1 1,1 0-1,0-1 0,-1 1 1,1-1-1,0 1 0,-1-1 1,1 1-1,0-1 1,0 1-1,27-2 1067,-24 0-847,1-1 1,0 1-1,0-1 0,-1 0 1,1-1-1,-1 1 1,1-1-1,-1 0 1,5-4-1,-8 5-151,1-1 0,0 1 0,0-1 0,-1 0 0,1 1 0,-1-1 0,0 0 0,0 0-1,0 0 1,0 0 0,-1 0 0,1 0 0,-1 0 0,1 0 0,-1 0 0,0 0 0,-1-1 0,1 1 0,0 0 0,-2-5 0,1 6-141,1 1 1,-1-1 0,0 0 0,0 0 0,0 1 0,0-1 0,0 1 0,0-1-1,0 1 1,-1-1 0,1 1 0,0 0 0,-1-1 0,-2 0 0,2 1-241,0 0-1,0 0 1,0 0 0,0 0 0,0 1 0,0-1 0,0 1 0,0 0 0,0-1 0,0 1 0,-1 0 0,1 0-1,0 1 1,0-1 0,-3 1 0,5-1-137,0 1 0,0 0 0,-1-1 0,1 1 0,0 0 1,0 0-1,0-1 0,0 1 0,0 0 0,0-1 0,0 1 0,0 0 0,0-1 0,1 1 0,-1 0 0,0-1 0,0 1 0,1 0 0,-1-1 0,0 1 1,1 0-1,-1-1 0,0 1 0,1-1 0,-1 1 0,1-1 0,0 1 0,14 3-4280,6-4-2252</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0.394"/>
    </inkml:context>
    <inkml:brush xml:id="br0">
      <inkml:brushProperty name="width" value="0.025" units="cm"/>
      <inkml:brushProperty name="height" value="0.025" units="cm"/>
    </inkml:brush>
  </inkml:definitions>
  <inkml:trace contextRef="#ctx0" brushRef="#br0">90 161 10474,'0'0'11579,"-8"4"-11200,1-1-247,0 1-1,0 0 1,1 0 0,0 0-1,0 1 1,0 0 0,-5 7-1,8-10-62,1 0 0,0 0-1,0 1 1,0-1 0,0 1-1,0-1 1,1 1 0,-1 0 0,1 0-1,0 0 1,0-1 0,0 1-1,0 1 1,0-1 0,1 0-1,-1 0 1,1 0 0,0 0-1,0 0 1,0 0 0,0 0-1,1 1 1,-1-1 0,2 4 0,-1-6-55,0 0-1,-1 0 1,1-1 0,0 1 0,0 0 0,0 0 0,0-1 0,0 1 0,1 0 0,-1-1 0,0 1 0,0-1 0,0 0 0,0 1 0,1-1 0,-1 0 0,0 0 0,0 0 0,1 0 0,-1 0 0,0 0 0,0 0 0,1 0 0,-1 0 0,0 0 0,0-1 0,0 1 0,1-1 0,-1 1 0,0-1 0,1 0 0,38-18 323,-23 5-231,-1 0 0,-1-1 0,0-1 0,-1 0 0,16-26 0,-21 30 66,-2-1 0,1 0 0,-2-1 0,1 1 0,-2-1 0,0-1 0,-1 1 0,4-24 0,-8 38-172,0 0 0,0 0 0,0 0 1,1 0-1,-1 0 0,0 0 0,0 0 1,0 0-1,0-1 0,0 1 0,0 0 1,0 0-1,0 0 0,0 0 0,0 0 1,0 0-1,0-1 0,0 1 0,0 0 1,0 0-1,0 0 0,0 0 0,0 0 1,0 0-1,0-1 0,0 1 0,0 0 1,0 0-1,0 0 0,0 0 0,0 0 1,-1 0-1,1 0 0,0-1 0,0 1 1,0 0-1,0 0 0,0 0 0,0 0 1,0 0-1,0 0 0,0 0 0,-1 0 1,1 0-1,0 0 0,0 0 0,0 0 1,0 0-1,0-1 0,0 1 0,-1 0 1,1 0-1,0 0 0,0 0 0,0 0 1,0 0-1,0 0 0,0 0 0,-1 0 1,1 1-1,0-1 0,0 0 0,0 0 1,0 0-1,0 0 0,0 0 0,-1 0 1,-10 11-10,-9 17 49,12-16 12,1 0 1,0 0-1,1 0 0,1 1 1,0 0-1,1 0 1,0 1-1,1-1 0,0 1 1,-1 25-1,4-37-39,1 0 0,-1 1-1,1-1 1,-1 0 0,1 0 0,0 0-1,0-1 1,-1 1 0,2 0 0,-1 0-1,0 0 1,0-1 0,0 1 0,1 0-1,-1-1 1,1 1 0,-1-1 0,1 0-1,0 0 1,-1 1 0,1-1 0,0 0-1,0 0 1,0-1 0,0 1 0,0 0-1,0-1 1,0 1 0,0-1 0,0 1-1,0-1 1,0 0 0,0 0 0,0 0-1,0 0 1,4-1 0,-1 1 1,0 0 1,0 0 0,0-1-1,-1 0 1,1 0-1,0 0 1,0 0-1,-1-1 1,1 0 0,-1 0-1,0 0 1,1 0-1,-1-1 1,0 0-1,5-4 1,15-34 83,-22 35 0,-12 28-38,9-20-52,0 0-1,0 0 1,0 0 0,0 1 0,0-1-1,0 0 1,1 0 0,-1 1-1,1-1 1,-1 1 0,1-1-1,0 0 1,0 1 0,0-1-1,1 1 1,-1-1 0,1 5-1,1-6 5,-1 0-1,0 0 1,1 0 0,-1 0-1,1 0 1,-1 0-1,1 0 1,-1 0 0,1-1-1,-1 1 1,1-1-1,0 1 1,-1-1 0,1 1-1,0-1 1,0 0-1,-1 0 1,1 0 0,0 0-1,0 0 1,-1 0-1,1-1 1,3 0 0,3 0 20,-1-1 1,1 0 0,-1-1-1,1 0 1,-1 0 0,0-1-1,0 1 1,0-2 0,11-9-1,-1 1 21,-1-1 0,21-24 0,-43 44-24,2 0 0,-1 0 0,1 1 0,0-1 0,0 1 0,0 0 0,1 0 0,0 0 0,1 0 0,0 1 0,0-1 0,0 1 0,0 8 0,2-15-40,1 0 0,-1 0 0,0 0 0,1 0 1,-1 0-1,1 0 0,-1 0 0,1 0 0,0 0 0,-1 0 0,1 0 0,0-1 0,0 1 0,-1 0 1,1 0-1,0-1 0,0 1 0,0-1 0,0 1 0,0 0 0,0-1 0,0 0 0,0 1 1,0-1-1,0 0 0,0 1 0,0-1 0,1 0 0,-1 0 0,2 0 0,42 2-2524,-36-2 1207,18-2-2703,5-6-1889</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0.844"/>
    </inkml:context>
    <inkml:brush xml:id="br0">
      <inkml:brushProperty name="width" value="0.025" units="cm"/>
      <inkml:brushProperty name="height" value="0.025" units="cm"/>
    </inkml:brush>
  </inkml:definitions>
  <inkml:trace contextRef="#ctx0" brushRef="#br0">0 34 13677,'0'0'10730,"11"-5"-9550,3 0-814,1-1 1,-1 2-1,1 0 0,0 1 1,0 1-1,1 0 0,21 0 1,-36 2-362,0 0 0,0 0 1,0 0-1,0 0 0,0 0 0,0 0 1,0 0-1,0 1 0,0-1 1,0 0-1,0 1 0,0-1 1,0 1-1,0-1 0,0 1 1,-1-1-1,1 1 0,0-1 0,0 1 1,0 0-1,-1-1 0,1 1 1,0 0-1,-1 0 0,1 0 1,-1 0-1,1-1 0,-1 1 0,1 0 1,-1 1-1,0 1 13,1-1-1,-1 0 0,-1 1 1,1-1-1,0 1 1,0-1-1,-1 0 0,0 1 1,1-1-1,-1 0 1,0 0-1,-1 3 1,-4 6 89,0-1 1,0 0 0,-16 17 0,-3-3 89,19-20-75,1 1-1,-1 0 0,1 0 1,0 1-1,0-1 0,0 1 1,1 0-1,0 0 0,0 1 1,-4 9-1,8-15-100,0-1-1,0 1 1,1-1 0,-1 1-1,0 0 1,1-1 0,-1 1-1,0-1 1,1 1 0,-1-1-1,0 1 1,1-1 0,-1 1-1,1-1 1,-1 1 0,1-1-1,-1 0 1,1 1 0,-1-1-1,1 0 1,-1 1 0,1-1-1,0 0 1,-1 0 0,1 0-1,0 1 1,-1-1 0,1 0-1,-1 0 1,1 0 0,0 0-1,-1 0 1,1 0 0,0 0-1,0-1 1,33 2 475,-26-2-412,81-3-126,-81 3-800,0-1 1,1 1-1,-1-2 1,14-5-1,-22 8 551,1 0-1,-1-1 1,0 1 0,1 0-1,-1-1 1,0 1-1,1-1 1,-1 1-1,0-1 1,0 1-1,1-1 1,-1 1-1,0-1 1,0 1-1,0-1 1,0 1-1,0-1 1,0 1-1,0-1 1,0 1-1,0-1 1,0 1 0,0-1-1,0 1 1,0-1-1,0 1 1,0-1-1,0 1 1,-1-1-1,1 1 1,0-1-1,0 1 1,-1 0-1,1-1 1,0 1-1,-1-1 1,1 1-1,0 0 1,-1-1-1,1 1 1,0 0-1,-1-1 1,1 1 0,-1 0-1,1-1 1,-1 1-1,1 0 1,-1 0-1,0-1 1,-13-8-10263</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032"/>
    </inkml:context>
    <inkml:brush xml:id="br0">
      <inkml:brushProperty name="width" value="0.025" units="cm"/>
      <inkml:brushProperty name="height" value="0.025" units="cm"/>
    </inkml:brush>
  </inkml:definitions>
  <inkml:trace contextRef="#ctx0" brushRef="#br0">0 54 15983,'0'0'11339,"71"-50"-11147,-35 48-192,1 0-2306,-2 2-4068,6 0-7848</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1.173"/>
    </inkml:context>
    <inkml:brush xml:id="br0">
      <inkml:brushProperty name="width" value="0.025" units="cm"/>
      <inkml:brushProperty name="height" value="0.025" units="cm"/>
    </inkml:brush>
  </inkml:definitions>
  <inkml:trace contextRef="#ctx0" brushRef="#br0">0 1 13869,'0'0'10378,"64"10"-10250,-39-9-96,-1 2-1890,-2-3-1409,-4 0-1409,-1-1-4645</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1.518"/>
    </inkml:context>
    <inkml:brush xml:id="br0">
      <inkml:brushProperty name="width" value="0.025" units="cm"/>
      <inkml:brushProperty name="height" value="0.025" units="cm"/>
    </inkml:brush>
  </inkml:definitions>
  <inkml:trace contextRef="#ctx0" brushRef="#br0">21 1 5221,'0'0'19293,"1"9"-18615,-2 11-180,0 0 1,-7 35-1,-4 46 94,12-100-643,0-1 1,0 0-1,1 1 0,-1-1 0,0 0 0,0 0 1,0 1-1,1-1 0,-1 0 0,0 0 1,0 0-1,0 1 0,1-1 0,-1 0 1,0 0-1,1 0 0,-1 0 0,0 1 0,0-1 1,1 0-1,-1 0 0,0 0 0,1 0 1,-1 0-1,0 0 0,0 0 0,1 0 0,-1 0 1,0 0-1,1 0 0,-1 0 0,0 0 1,1 0-1,-1 0 0,0 0 0,0-1 0,1 1 1,-1 0-1,0 0 0,1 0 0,-1 0 1,0 0-1,0-1 0,1 1 0,-1 0 0,0 0 1,0-1-1,0 1 0,1 0 0,-1 0 1,0-1-1,0 1 0,15-12-2479,-11 5 986,-1 1 0,0-1 0,0 0 0,-1 1 0,0-1-1,0 0 1,1-14 0,0-4-5374</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091"/>
    </inkml:context>
    <inkml:brush xml:id="br0">
      <inkml:brushProperty name="width" value="0.025" units="cm"/>
      <inkml:brushProperty name="height" value="0.025" units="cm"/>
    </inkml:brush>
  </inkml:definitions>
  <inkml:trace contextRef="#ctx0" brushRef="#br0">1 1 4805,'9'20'709,"3"8"110,-10-3 3397,-1-25-3984,-1 1 1,1 0-1,-1-1 0,1 1 1,0-1-1,-1 1 1,1 0-1,0-1 1,-1 1-1,1-1 1,0 0-1,-1 1 1,1-1-1,0 0 0,0 1 1,0-1-1,-1 0 1,1 0-1,0 1 1,0-1-1,0 0 1,0 0-1,-1 0 0,1 0 1,1-1-1,29 2 1977,-27-1-1845,11 0 908,0 0 1,0-2 0,28-5-1,-40 7-1138,0-1 0,0 1 0,-1-1 0,1 0 0,-1 0 0,1 0 0,-1 0 0,1 0-1,-1-1 1,1 1 0,-1-1 0,0 0 0,0 1 0,0-1 0,0 0 0,0 0 0,0 0-1,-1 0 1,1-1 0,-1 1 0,1 0 0,-1-1 0,0 1 0,0-1 0,0 1 0,0-1-1,0 0 1,-1 1 0,1-6 0,-3 7-107,-1 0 0,1 0 0,-1 0 0,0 1 0,1-1 0,-1 1 0,0 0 0,0-1 1,1 1-1,-1 1 0,0-1 0,0 0 0,1 1 0,-4 0 0,0 2-13,0 0 0,-1 1 0,2 0 0,-1 0 0,-8 7 0,12-9-14,-1 0 0,1 0 1,0 0-1,-1 0 1,1 0-1,0 1 1,0 0-1,0-1 1,1 1-1,-1 0 1,1 0-1,0-1 1,-1 1-1,0 4 1,5-6 18,0 0 1,-1 0 0,1-1-1,0 1 1,-1-1 0,1 1 0,0-1-1,0 0 1,0 0 0,-1 0-1,6-1 1,-2 1-16,0-1-90,0 1 0,0 0 1,1 0-1,-1 0 0,0 1 1,1 0-1,-1 0 0,0 1 1,0-1-1,0 1 0,0 1 0,0-1 1,0 1-1,-1 0 0,1 0 1,-1 1-1,0 0 0,5 4 1,-8-6 174,-1-1 1,0 0-1,0 1 1,1-1-1,-1 0 1,1 0 0,-1 0-1,1 0 1,-1 0-1,1-1 1,0 1-1,-1 0 1,1-1-1,0 1 1,0-1 0,-1 0-1,1 1 1,0-1-1,0 0 1,0 0-1,-1 0 1,5-1-1,-3 0-8,0 0-1,0 0 0,0-1 0,0 1 0,0-1 0,0 0 0,0 0 0,0 0 0,0 0 1,-1 0-1,4-4 0,-1 1-15,-1 0 0,0 0 1,0 0-1,-1-1 0,0 1 1,0-1-1,0 0 0,0 0 1,-1 0-1,0 0 0,0 0 1,1-12-1,-3 18-134,49 11-172,-16-15 510,-32 4-265,0-1-1,0 1 1,0-1-1,0 1 1,0-1-1,0 1 0,-1-1 1,1 0-1,0 1 1,0-1-1,0 0 0,-1 0 1,1 0-1,0 1 1,-1-1-1,1 0 1,-1 0-1,1 0 0,-1 0 1,1 0-1,-1 0 1,0 0-1,1 0 1,-1 0-1,0 0 0,0-1 1,0 1-1,0-1 1,0 1-19,-1 1 1,1 0-1,0-1 1,-1 1 0,1 0-1,0 0 1,-1-1 0,1 1-1,-1 0 1,1 0 0,-1 0-1,1-1 1,-1 1-1,1 0 1,0 0 0,-1 0-1,1 0 1,-1 0 0,1 0-1,-1 0 1,1 0-1,-1 0 1,1 0 0,-1 1-1,1-1 1,0 0 0,-1 0-1,1 0 1,-1 0-1,1 1 1,-1-1 0,1 0-1,0 0 1,-1 1 0,1-1-1,0 0 1,-1 1-1,1-1 1,0 0 0,0 1-1,-1 0 1,-17 12-50,16-12 64,0 1-1,1-1 0,0 1 0,-1 0 0,1-1 1,0 1-1,0 0 0,0 0 0,0 0 1,0 0-1,0 0 0,1 0 0,-1 0 0,1 0 1,-1 0-1,1 0 0,0 0 0,0 4 1,0-4 13,1-1 0,0 0 0,0 0 0,-1 0 1,1 0-1,0 0 0,0 0 0,0 0 0,0 0 1,0 0-1,0 0 0,0-1 0,1 1 0,-1 0 1,0-1-1,0 1 0,1-1 0,-1 1 1,0-1-1,1 0 0,-1 1 0,0-1 0,1 0 1,-1 0-1,0 0 0,1 0 0,-1 0 0,3-1 1,39-1 249,-27 1-306,0 0 0,1 2 0,31 3-1,-47-4 47,0 1-1,0-1 1,0 0-1,0 1 1,0-1-1,0 1 1,0 0-1,-1-1 0,1 1 1,0 0-1,0-1 1,0 1-1,-1 0 1,1 0-1,0 0 0,-1 0 1,1 0-1,-1 0 1,1 0-1,-1 0 1,1 0-1,-1 0 1,0 0-1,1 0 0,-1 2 1,0-2 20,0 0 0,1 0 0,-1 0-1,0 0 1,0 0 0,1 0 0,-1 0 0,0-1 0,1 1 0,-1 0 0,1 0 0,-1 0 0,1 0-1,0-1 1,-1 1 0,1 0 0,0-1 0,-1 1 0,1 0 0,0-1 0,0 1 0,-1-1-1,1 1 1,0-1 0,0 1 0,0-1 0,0 0 0,0 0 0,0 1 0,0-1 0,0 0 0,0 0-1,0 0 1,1 0 0,5 0 102,1 0 0,-1 0 1,1-1-1,-1 0 0,9-3 0,5-10-2477,-20 13 1860,0 0 0,0 0 0,-1-1-1,1 1 1,-1 0 0,1-1 0,-1 1 0,1-1 0,-1 1 0,0 0 0,1-1 0,-1 1 0,0-1 0,0 1 0,0-1 0,0-1-1,-3-12-6868</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419"/>
    </inkml:context>
    <inkml:brush xml:id="br0">
      <inkml:brushProperty name="width" value="0.025" units="cm"/>
      <inkml:brushProperty name="height" value="0.025" units="cm"/>
    </inkml:brush>
  </inkml:definitions>
  <inkml:trace contextRef="#ctx0" brushRef="#br0">0 0 17553,'0'0'11787</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977"/>
    </inkml:context>
    <inkml:brush xml:id="br0">
      <inkml:brushProperty name="width" value="0.025" units="cm"/>
      <inkml:brushProperty name="height" value="0.025" units="cm"/>
    </inkml:brush>
  </inkml:definitions>
  <inkml:trace contextRef="#ctx0" brushRef="#br0">167 89 16976,'0'0'2568,"3"-9"234,0 2-2573,-1 2 343,0 0 1,0 0 0,-1 0-1,0-1 1,1 1-1,-1-8 1,-1 12-501,0 0 0,0 0 0,0-1 0,0 1 0,-1 0 0,1 0 0,0 0 0,-1 0 0,1-1 0,-1 1 0,1 0 0,-1 0 0,1 0 0,-1 0 0,0 0 0,1 0 0,-1 0 0,0 1 0,0-1 0,0 0 0,0 0 0,0 1 0,0-1 0,0 0 0,0 1 0,0-1 0,0 1 0,0-1 0,0 1 0,0 0 0,-1-1 0,1 1 0,0 0 0,0 0 0,0 0 0,-1 0 0,1 0 0,0 0 0,-2 0 0,-4 0-84,0 1 0,-1 0 1,1 0-1,0 1 1,0 0-1,0 0 1,0 0-1,0 1 0,0 0 1,1 0-1,-13 9 1,15-9 26,0 0 1,0 0-1,0 1 0,0-1 1,0 1-1,1 0 1,-1 0-1,1 0 1,0 1-1,1-1 0,-1 1 1,1-1-1,0 1 1,0 0-1,0 0 0,0 0 1,0 8-1,2-12 3,-1-1 0,1 1 0,0 0 0,0-1 0,0 1 0,0 0 0,0-1 0,1 1 0,-1 0 0,0-1 0,0 1 0,0-1 0,0 1 0,1 0 0,-1-1 0,0 1 0,1-1 0,-1 1 0,0-1 0,1 1 0,-1-1 0,1 1 0,-1-1 0,1 1 0,-1-1 0,1 1-1,-1-1 1,1 0 0,-1 1 0,1-1 0,0 0 0,-1 0 0,1 1 0,1-1 0,30-1 760,27-21 132,14-32-471,-37 26-317,-35 28-129,-1-1 0,0 1 0,1 0 0,-1 0 0,0 0 0,1 0 0,-1-1 0,0 1 0,1 0 0,-1 0 0,1 0 0,-1 0 1,0 0-1,1 0 0,-1 0 0,1 0 0,-1 0 0,0 0 0,1 0 0,-1 0 0,1 1 0,-1-1 0,0 0 0,1 0 0,-1 0 0,1 0 0,-1 1 0,0-1 1,1 0-1,-1 0 0,0 1 0,0-1 0,1 0 0,-1 0 0,0 1 0,0-1 0,1 0 0,-1 1 0,0-1 0,0 1 0,0-1 0,1 0 0,-1 1 0,0-1 0,0 0 1,0 1-1,0-1 0,0 1 0,0-1 0,0 1 0,0-1 0,0 0 0,0 1 0,0-1 0,0 1 0,3 37 26,-1-15 111,-2-20-168,1 0 0,0 0 0,0-1 0,0 1 0,0-1 0,1 1 0,-1-1 0,1 1 0,-1-1 0,1 0 0,0 1 0,0-1 0,0 0 0,0 0 0,0-1 0,1 1 0,-1 0 0,0-1 0,1 1 0,-1-1 0,1 0 0,0 0 0,3 1 0,-2-1-617,0 0 0,0 0 0,0-1 0,0 1 1,0-1-1,0 0 0,0 0 0,0-1 1,0 1-1,5-2 0,24-12-10273</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4.114"/>
    </inkml:context>
    <inkml:brush xml:id="br0">
      <inkml:brushProperty name="width" value="0.025" units="cm"/>
      <inkml:brushProperty name="height" value="0.025" units="cm"/>
    </inkml:brush>
  </inkml:definitions>
  <inkml:trace contextRef="#ctx0" brushRef="#br0">83 0 8872,'0'0'18375,"-1"8"-17563,-5 23 398,-15 50 1,13-60-1008,2 1-1,0 0 0,2 1 1,0-1-1,1 1 0,1 45 1,3-67-195,-1 0 1,1 0-1,-1 0 1,1 0-1,-1 0 0,1 0 1,0 0-1,-1-1 1,1 1-1,0 0 0,0 0 1,-1-1-1,1 1 1,0-1-1,0 1 1,0-1-1,0 1 0,0-1 1,0 1-1,0-1 1,0 0-1,0 1 1,0-1-1,0 0 0,0 0 1,0 0-1,0 0 1,0 0-1,0 0 1,0 0-1,0 0 0,1 0 1,-1-1-1,0 1 1,0 0-1,0-1 1,0 1-1,1-1 0,41-15 395,-35 11-366,51-25 79,-57 29-157,1 0-1,0 0 1,0 0 0,0 0 0,0 0 0,0 1 0,0-1 0,0 1 0,0 0 0,0 0 0,1 0 0,-1 0-1,0 1 1,0-1 0,0 1 0,0-1 0,4 3 0,-6-2 25,0 0 0,1 1 1,-1-1-1,0 1 0,0-1 1,0 1-1,0-1 0,0 1 0,-1 0 1,1-1-1,-1 1 0,1 0 0,-1-1 1,1 1-1,-1 0 0,0 0 0,0 0 1,0-1-1,0 1 0,0 0 1,0 0-1,-1 2 0,1-1 24,0 0-1,-1 0 1,1 0-1,-1 0 1,0-1-1,1 1 1,-2 0-1,1 0 1,0-1 0,0 1-1,-1 0 1,0-1-1,-2 4 1,-5 0 46,0 0 1,-1 0-1,1-1 1,-1 0 0,-1 0-1,1-1 1,-1-1-1,1 0 1,-1 0-1,0-1 1,0 0 0,0-1-1,-1 0 1,1-1-1,0 0 1,0-1-1,-11-2 1,21 3-121,0 0-1,0-1 1,0 1-1,0 0 1,0-1 0,0 1-1,0 0 1,0-1 0,0 1-1,0-1 1,0 0-1,0 1 1,1-1 0,-1 0-1,0 1 1,0-1-1,1 0 1,-1 0 0,0 0-1,1 0 1,-1 0 0,1 1-1,-1-1 1,1 0-1,0 0 1,-1 0 0,1 0-1,0 0 1,0 0-1,-1-2 1,1 2-272,1-1-1,-1 0 1,0 1-1,0-1 1,1 0 0,-1 1-1,0-1 1,1 0-1,0 1 1,-1-1-1,1 1 1,0-1 0,0 1-1,0-1 1,0 1-1,0 0 1,0-1-1,2 0 1,11-9-10328</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4.848"/>
    </inkml:context>
    <inkml:brush xml:id="br0">
      <inkml:brushProperty name="width" value="0.025" units="cm"/>
      <inkml:brushProperty name="height" value="0.025" units="cm"/>
    </inkml:brush>
  </inkml:definitions>
  <inkml:trace contextRef="#ctx0" brushRef="#br0">297 0 16592,'0'0'7751,"-8"0"-6443,-5 1-959,0 0 0,1 1-1,-1 0 1,0 1 0,0 0 0,1 1 0,0 1 0,0 0-1,0 0 1,-14 10 0,13-7-97,1 0-1,0 0 1,0 1-1,1 1 1,0 0-1,0 0 1,1 1-1,1 1 1,-12 17 0,19-26-227,0-1 1,1 1 0,-1 0-1,1-1 1,-1 1 0,1 0-1,0 0 1,0 0 0,1 0 0,-1 0-1,0 0 1,1 1 0,0-1-1,0 0 1,0 0 0,0 0-1,0 0 1,1 0 0,1 6-1,-1-7-14,1 0 0,0 0 0,0 0 0,0 0 0,0 0 0,0-1-1,0 1 1,0-1 0,0 1 0,1-1 0,-1 0 0,1 0 0,-1 0-1,1 0 1,-1 0 0,1 0 0,-1-1 0,1 1 0,0-1-1,-1 0 1,1 0 0,5 0 0,21-1-672,1 0-1,0-2 1,0-2-1,-1 0 1,0-2-1,0-1 1,0-2-1,-1 0 1,-1-2-1,45-26 1,-24 8-7277</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135"/>
    </inkml:context>
    <inkml:brush xml:id="br0">
      <inkml:brushProperty name="width" value="0.025" units="cm"/>
      <inkml:brushProperty name="height" value="0.025" units="cm"/>
    </inkml:brush>
  </inkml:definitions>
  <inkml:trace contextRef="#ctx0" brushRef="#br0">56 0 18129,'0'0'4965,"-25"57"-3524,14-21-768,1 2-417,4 4-224,3-7-32,3-2-128,0-10-769,0-2-640,3-11-1,2-6-928,-4-17-6054</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509"/>
    </inkml:context>
    <inkml:brush xml:id="br0">
      <inkml:brushProperty name="width" value="0.025" units="cm"/>
      <inkml:brushProperty name="height" value="0.025" units="cm"/>
    </inkml:brush>
  </inkml:definitions>
  <inkml:trace contextRef="#ctx0" brushRef="#br0">3 59 8264,'0'0'12070,"-1"-9"-9641,1 7-2314,-1 0 0,1 1 1,0-1-1,0 0 0,0 0 0,0 0 1,0-1-1,0 1 0,0 1 0,1-1 1,-1 0-1,1 0 0,-1 0 0,1 0 1,1-3-1,0 3-35,0 1 0,0-1 0,0 1 0,0 0 0,0 0-1,1 0 1,-1 0 0,0 0 0,1 0 0,-1 0 0,1 1 0,-1-1 0,0 1 0,1 0 0,-1 0 0,1 0 0,3 0 0,0 0 5,19-2 158,1 2 0,43 5 1,-63-4-220,-1 0 1,1 0-1,-1 0 1,1 1-1,-1-1 1,0 1 0,1 1-1,-1-1 1,0 1-1,-1 0 1,1 0-1,0 0 1,-1 0-1,0 1 1,1 0 0,-2 0-1,1 0 1,6 10-1,-8-11 9,0 0-1,-1 0 0,0 0 1,0 1-1,0-1 0,0 0 1,0 1-1,0-1 1,-1 1-1,0-1 0,0 1 1,0-1-1,0 1 0,0-1 1,-1 1-1,0-1 0,1 1 1,-4 6-1,2-5 39,-1 1-1,-1-1 1,1 1-1,-1-1 1,0 0 0,0 0-1,0-1 1,-1 1-1,0-1 1,-5 4-1,1-1 91,-1 0-1,0-1 0,-1 0 1,1-1-1,-1 0 0,0-1 1,0 0-1,-1-1 0,1 0 1,-22 3-1,8-10-189,25 4-39,0 0 1,0-1-1,0 1 0,0 0 0,0-1 0,0 1 0,0 0 0,0-1 0,0 1 0,0 0 0,0-1 0,0 1 0,0 0 1,0 0-1,0-1 0,0 1 0,1 0 0,-1-1 0,0 1 0,0 0 0,0 0 0,0-1 0,1 1 0,-1 0 0,0 0 0,0-1 1,1 1-1,-1 0 0,0 0 0,0 0 0,1-1 0,-1 1 0,0 0 0,0 0 0,1 0 0,0 0 0,43-23-9982,-38 19 7428,19-7-10404</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836"/>
    </inkml:context>
    <inkml:brush xml:id="br0">
      <inkml:brushProperty name="width" value="0.025" units="cm"/>
      <inkml:brushProperty name="height" value="0.025" units="cm"/>
    </inkml:brush>
  </inkml:definitions>
  <inkml:trace contextRef="#ctx0" brushRef="#br0">46 0 21300,'0'0'1436,"-6"10"64,0 2-1232,0 1-1,0 0 1,2 0-1,-1 0 1,2 0-1,0 1 1,0-1-1,-1 26 1,4 11 63,7-73 3034,1 0-3282,-4-6 380,-1 1 0,-2-35-1,-1 63-536,20 1-4549,36 3-3593,-35-4 2995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24.299"/>
    </inkml:context>
    <inkml:brush xml:id="br0">
      <inkml:brushProperty name="width" value="0.025" units="cm"/>
      <inkml:brushProperty name="height" value="0.025" units="cm"/>
    </inkml:brush>
  </inkml:definitions>
  <inkml:trace contextRef="#ctx0" brushRef="#br0">16 344 1794,'0'0'3358,"-3"-8"-1159,1 1-1129,-1 0 1,1-1 0,0 1-1,1 0 1,0-1-1,-1-14 1,2 20-915,0 0 0,1 0 0,-1 0 0,0 0 0,1 0 0,0 0 0,-1 0 0,1 0 0,0 1 0,0-1 0,0 0 0,0 0 0,0 1 0,1-1 0,-1 0 0,0 1 0,1 0 0,-1-1 0,1 1 0,-1 0 0,1-1 0,0 1 1,0 0-1,-1 0 0,1 1 0,0-1 0,0 0 0,0 1 0,0-1 0,0 1 0,0-1 0,0 1 0,0 0 0,0 0 0,3 0 0,166-4 2269,-101 4-2193,103-12-1,24-20-90,-54 7-86,211-10 0,-253 34 128,-1 5 1,166 27-1,-72 5-32,3-9 0,220 1 1,-7-39 643,-308 7-74,31 4-235,-74 2-398,94-10 0,-119 1-37,-1-2 0,0-1-1,-1-2 1,0-1 0,-1-1 0,30-19 0,-17 9-298,82-30-1,-120 52 8,-2 1-234,-1 0-1,1 0 1,-1 0 0,1-1 0,-1 1-1,0-1 1,0 0 0,0 0 0,0 0-1,0 0 1,4-4 0,2-13-7299</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528"/>
    </inkml:context>
    <inkml:brush xml:id="br0">
      <inkml:brushProperty name="width" value="0.025" units="cm"/>
      <inkml:brushProperty name="height" value="0.025" units="cm"/>
    </inkml:brush>
  </inkml:definitions>
  <inkml:trace contextRef="#ctx0" brushRef="#br0">48 183 17969,'0'0'13068,"-6"9"-13036,1-2 29,0-1-1,1 1 0,0 1 1,0-1-1,0 0 1,1 1-1,1 0 0,-1 0 1,1 0-1,0 0 0,1 0 1,-1 14-1,2-22-52,0 1 0,0-1 1,0 1-1,0 0 0,0-1 0,0 1 0,0-1 0,0 1 0,0-1 0,0 1 1,0 0-1,1-1 0,-1 1 0,0-1 0,0 1 0,0-1 0,1 1 0,-1-1 1,0 1-1,1-1 0,-1 1 0,1-1 0,-1 1 0,0-1 0,1 0 1,-1 1-1,1-1 0,-1 1 0,1-1 0,-1 0 0,1 0 0,-1 1 0,1-1 1,0 0-1,22-7 287,17-25 17,-29 18-311,-1-1 1,0 0 0,-2-1-1,1 0 1,-2-1 0,0 1-1,-1-1 1,0-1-1,-2 1 1,0-1 0,-1 0-1,1-28 1,-24 84-2,12-16 0,2 2 0,1-1 0,1 0 0,0 1 0,2 0 0,1 40 0,1-62 0,0 1 0,1-1 0,-1 0 0,0 0 0,1 1 0,-1-1 0,1 0 0,0 0 0,0 0 0,0 1 0,0-1 0,0 0 0,0 0 0,1-1 0,-1 1 0,1 0 0,-1 0 0,1-1 0,-1 1 0,1-1 0,0 1 0,0-1 0,0 0 0,0 1 0,0-1 0,0 0 0,0 0 0,0-1 0,1 1 0,-1 0 0,0-1 0,0 0 0,1 1 0,-1-1 0,0 0 0,0 0 0,1 0 0,-1 0 0,0-1 0,1 1 0,-1 0 0,0-1 0,3-1 0,4 0 0,-1-1 0,1 0 0,-1 0 0,0-1 0,0 0 0,0 0 0,0-1 0,-1 0 0,1 0 0,6-7 0,-6 3 0,1 0 0,-2-1 0,1 1 0,-1-1 0,-1-1 0,0 1 0,0-1 0,-1 0 0,0-1 0,-1 1 0,0-1 0,-1 0 0,3-23 0,-10 35 0,-4 11 0,-7 15 0,10-14 0,1 0 0,0 0 0,1 0 0,0 1 0,1-1 0,1 1 0,-1 18 0,2-30 0,0 1 0,0-1 0,0 0 0,0 0 0,0 0 0,1 1 0,-1-1 0,0 0 0,1 0 0,-1 0 0,1 1 0,-1-1 0,1 0 0,0 0 0,-1 0 0,1 0 0,0 0 0,0 0 0,-1 0 0,1-1 0,0 1 0,0 0 0,0 0 0,0-1 0,2 2 0,0-1 0,0 0 0,0 0 0,0 0 0,0-1 0,0 1 0,0-1 0,0 0 0,1 0 0,-1 0 0,4-1 0,2 0 0,0-1 0,0 0 0,-1-1 0,1 0 0,-1 0 0,14-7 0,-6-1 0,-2 0 0,1-1 0,-2-1 0,1 0 0,-2-1 0,18-24 0,-23 29 0,0-1 0,-1 0 0,-1 0 0,1 0 0,-2-1 0,1 0 0,-1 0 0,-1 0 0,0-1 0,-1 1 0,2-19 0,-4 30 0,0 0 0,0-1 0,0 1 0,0-1 0,0 1 0,0 0 0,0-1 0,0 1 0,0-1 0,0 1 0,0-1 0,0 1 0,0 0 0,0-1 0,0 1 0,0-1 0,-1 1 0,1 0 0,0-1 0,0 1 0,-1 0 0,1-1 0,0 1 0,0 0 0,-1-1 0,1 1 0,0 0 0,-1 0 0,1-1 0,0 1 0,-1 0 0,1 0 0,0 0 0,-1-1 0,-14 8 0,-10 20 0,18-15 0,0 0 0,1 1 0,0 0 0,-5 21 0,9-28 0,0 1 0,0 0 0,1-1 0,0 1 0,1 0 0,0 0 0,0-1 0,0 1 0,1 0 0,0 0 0,2 9 0,-1-12 4,1-1-1,0 1 1,-1-1-1,1 1 1,0-1-1,1 0 1,-1-1-1,0 1 1,1 0-1,0-1 1,-1 0-1,1 0 1,0 0-1,0 0 1,0-1-1,0 1 1,1-1-1,-1 0 1,0 0-1,0-1 1,1 1-1,-1-1 1,7 0-1,-7 0-60,1 1-1,-1-1 0,1 0 1,-1 0-1,1 0 1,-1-1-1,0 0 1,1 0-1,-1 0 1,0 0-1,0 0 0,1-1 1,-1 0-1,0 0 1,-1 0-1,1 0 1,0-1-1,-1 0 1,1 1-1,-1-1 0,0 0 1,0-1-1,3-3 1,2-23-5394,-5-8-4361</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9.209"/>
    </inkml:context>
    <inkml:brush xml:id="br0">
      <inkml:brushProperty name="width" value="0.025" units="cm"/>
      <inkml:brushProperty name="height" value="0.025" units="cm"/>
    </inkml:brush>
  </inkml:definitions>
  <inkml:trace contextRef="#ctx0" brushRef="#br0">193 1 16207,'0'0'4826,"-10"1"-2968,1 0-1626,1 0-1,-1 1 1,1 0 0,0 1-1,0-1 1,0 2 0,0-1-1,0 1 1,1 0 0,-1 1 0,1 0-1,0 0 1,0 0 0,-7 9-1,-27 37 1029,39-47-1162,-1 0 0,1 0 0,0 0 0,1 0 1,-1 0-1,1 0 0,0 0 0,0 0 0,0 0 0,0 1 1,1-1-1,0 9 0,0-12-93,1-1 0,-1 1 0,1 0 0,0 0 0,-1 0 0,1 0-1,0 0 1,0-1 0,0 1 0,-1 0 0,1-1 0,0 1 0,0-1 0,0 1 0,0-1 0,0 1 0,0-1 0,0 0 0,0 1 0,0-1-1,0 0 1,0 0 0,0 0 0,1 0 0,-1 0 0,0 0 0,0 0 0,0 0 0,0 0 0,0 0 0,0-1 0,0 1 0,0 0 0,0-1-1,1 0 1,41-13 309,-27 4-151,-1-1 0,0 0 0,-1-1 0,0-1 0,-1 0 1,-1-1-1,0 0 0,0-1 0,-2 0 0,14-26 0,-34 66-599,1 0 1,-8 33-1,9-3-3152,8-54 3382,0-1 1,-1 1-1,2 0 1,-1 0-1,0 0 1,0 0 0,0 0-1,0-1 1,0 1-1,1 0 1,-1 0 0,0 0-1,1-1 1,-1 1-1,1 0 1,-1 0-1,1-1 1,-1 1 0,1 0-1,-1-1 1,1 1-1,0-1 1,-1 1 0,1-1-1,0 1 1,0-1-1,-1 1 1,1-1-1,0 1 1,0-1 0,0 0-1,-1 0 1,1 1-1,0-1 1,0 0 0,0 0-1,0 0 1,-1 0-1,1 0 1,0 0-1,0 0 1,0 0 0,0-1-1,0 1 1,-1 0-1,1 0 1,2-1 0,18-2-5145</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139"/>
    </inkml:context>
    <inkml:brush xml:id="br0">
      <inkml:brushProperty name="width" value="0.025" units="cm"/>
      <inkml:brushProperty name="height" value="0.025" units="cm"/>
    </inkml:brush>
  </inkml:definitions>
  <inkml:trace contextRef="#ctx0" brushRef="#br0">146 1 16015,'0'0'8136,"-8"9"-6892,-4 8-1002,1 0 0,0 1 0,2 0 0,0 0 0,1 1 0,1 0 0,1 1 0,-6 26 0,-2 67-182,11-81 167,-1 0 0,-1 0 0,-1 0 0,-14 38 1,21-76 92,0 0 0,0 0 0,0 0 0,-1-1 1,1 1-1,-2-7 0,1-11 92,-3-157 890,3 180-1526,14 28-230,-11-24 446,-1-1-1,1 0 0,0 0 1,0-1-1,0 1 1,0 0-1,0-1 0,0 0 1,0 0-1,0 0 1,1 0-1,-1 0 0,0-1 1,1 1-1,-1-1 1,0 0-1,1 0 0,-1 0 1,1-1-1,-1 1 0,0-1 1,1 0-1,-1 0 1,0 0-1,4-1 0,-1-2 19,1 1-1,0-1 0,-1 0 0,0 0 0,0-1 1,-1 0-1,1 0 0,-1 0 0,0 0 0,7-10 1,-11 13-49,1 1 1,-1 0-1,1-1 1,-1 1-1,1 0 1,0 0-1,0 0 1,-1 0-1,1 1 0,0-1 1,0 0-1,0 1 1,0-1-1,0 1 1,0 0-1,2-1 1,-2 1 34,1 0 0,-1 0 0,0-1 1,1 1-1,-1-1 0,0 1 0,0-1 0,0 0 0,0 0 1,1 0-1,-1 0 0,-1-1 0,1 1 0,0 0 0,0-1 1,0 1-1,-1-1 0,1 0 0,1-2 0,0 0 41,-1 0-1,0 0 1,0-1 0,-1 1-1,1-1 1,-1 1-1,0-1 1,0 1 0,0-1-1,-1 1 1,1-1-1,-1 0 1,-1-4 0,1 8-33,-1 1 1,1-1-1,0 1 1,-1-1 0,1 1-1,-1-1 1,1 1-1,0 0 1,-1-1 0,1 1-1,-1 0 1,1-1-1,-1 1 1,0 0 0,1 0-1,-1 0 1,1-1-1,-1 1 1,1 0 0,-1 0-1,0 0 1,1 0-1,-1 0 1,1 0 0,-1 0-1,0 0 1,1 0-1,-1 0 1,1 0 0,-1 1-1,1-1 1,-1 0-1,0 0 1,1 1 0,-1-1-1,-23 11-57,15-3 79,0 0 0,1 1-1,-1 0 1,2 1 0,-1-1 0,1 1 0,1 1 0,0-1 0,0 1-1,1 1 1,1-1 0,-5 18 0,8-29-26,1 1 0,0 0 1,0 0-1,0 0 0,0-1 0,0 1 0,0 0 0,0 0 0,0 0 1,0 0-1,0-1 0,0 1 0,1 0 0,-1 0 0,0 0 0,1-1 1,-1 1-1,0 0 0,1-1 0,-1 1 0,1 0 0,-1-1 0,1 1 1,-1 0-1,1-1 0,0 1 0,-1-1 0,1 1 0,0-1 0,0 1 0,2 0 11,-1 0-1,0-1 1,0 1-1,1-1 1,-1 0-1,1 0 1,-1 0-1,0 0 1,1 0-1,3-1 1,3-1 10,0 0 0,0 0-1,-1-1 1,17-8 0,0-6-81,-21 13 47,1 1 0,0-1 0,0 1 0,0 0 0,0 0 0,0 0 0,1 1 0,-1 0 0,1 0 0,9-2 0,-13 48-232,-11 3 352,33-75 603,-20 18-708,-1-1 0,0 1 1,-1 0-1,0-1 1,0 0-1,-1 1 1,0-1-1,-2-19 0,1 20-2,1 11 0,-1 0 0,1 0 0,0 0 0,0 0 0,0 0 0,0 0 0,0 0 0,0-1 0,0 1 0,0 0 0,0-1 0,0 1 0,0-1 0,0 1 0,1-1 0,-1 0 0,0 1 0,0-1 0,0 0 0,1 0 0,-1 0 0,2 0 0,37 3 0,-36-2 0,19 0 0,-9 1 0,0-1 0,0-1 0,0-1 0,21-2 0,-33 2 0,-1 1 0,1-1 0,-1 0 0,1 0 0,-1 0 0,0 0 0,0 0 0,1 0 0,-1 0 0,0 0 0,0 0 0,0-1 0,0 1 0,0 0 0,-1-1 0,1 1 0,0-1 0,-1 1 0,1-1 0,-1 1 0,1-1 0,-1 1 0,1-1 0,-1 0 0,0 1 0,0-1 0,0 1 0,0-1 0,-1-3 0,1 5 0,0 0 0,0-1 0,0 1 0,0 0 0,-1-1 0,1 1 0,0 0 0,0-1 0,0 1 0,-1 0 0,1-1 0,0 1 0,-1 0 0,1 0 0,0-1 0,0 1 0,-1 0 0,1 0 0,0 0 0,-1 0 0,1-1 0,-1 1 0,1 0 0,0 0 0,-1 0 0,1 0 0,0 0 0,-1 0 0,1 0 0,-1 0 0,1 0 0,0 0 0,-1 0 0,1 0 0,0 0 0,-1 0 0,1 0 0,-1 0 0,1 1 0,0-1 0,-1 0 0,1 0 0,0 0 0,-1 1 0,1-1 0,0 0 0,0 0 0,-1 1 0,1-1 0,0 0 0,-1 1 0,-16 10 0,-21 40 0,36-49 0,0 1 0,1-1 0,-1 1 0,1 0 0,-1-1 0,1 1 0,0 0 0,0 0 0,0 0 0,1 0 0,-1 0 0,1 0 0,-1 0 0,1 0 0,0 0 0,0 0 0,0 0 0,2 4 0,0-6 0,1 0 0,0 0 0,0 0 0,0-1 0,0 1 0,0-1 0,0 0 0,0 0 0,0 0 0,1 0 0,-1 0 0,0-1 0,3-1 0,11-2 0,0-2 0,0 0 0,0-1 0,19-11 0,-24 11 0,0 0 0,0 2 0,1-1 0,-1 1 0,1 1 0,0 1 0,1 0 0,23-3 0,-37 6 0,1 1 0,-1-1 0,1 0 0,-1 1 0,1-1 0,-1 0 0,1 1 0,-1-1 0,0 1 0,1-1 0,-1 1 0,1-1 0,-1 1 0,0-1 0,0 1 0,1-1 0,-1 1 0,0-1 0,0 1 0,0-1 0,1 1 0,-1 0 0,0-1 0,0 1 0,0-1 0,0 1 0,0 0 0,0-1 0,0 1 0,-1 0 0,0 19 0,1-20 0,-3 17 0,2 0 0,2-17 0,0 0 0,0 0 0,0-1 0,0 1 0,0 0 0,0-1 0,0 1 0,0 0 0,0-1 0,0 1 0,0-1 0,0 1 0,0-1 0,0 0 0,0 1 0,0-1 0,0 0 0,-1 0 0,2-1 0,7-6 0,-6 4 0,0 1 0,0 0 0,1 0 0,-1 0 0,1 1 0,-1-1 0,1 1 0,8-4 0,-12 7-301,0 0 0,0 0 0,0-1 0,0 1 0,1 0 0,-1 0 0,0 0 0,0 0 0,0-1 0,1 1 0,-1 0 0,0 0 0,1 0 0,-1-1 0,1 1 0,-1 0 0,1-1 0,-1 1 0,1 0 0,1 0 0,2 0-330,0 0 0,0 0-1,1 0 1,-1-1 0,0 1-1,1-1 1,-1 0 0,0-1-1,1 1 1,-1-1 0,0 0-1,0 0 1,1 0 0,-1 0-1,7-4 1,2-3-180,0 0 1,-1 0-1,16-14 1,26-18 3435,-49 37-1940,-1 1 0,1 0 0,0 0 0,0 0 1,0 0-1,0 1 0,0 0 0,0 0 0,0 0 1,7 0-1,-12 1-578,1 1 1,-1-1-1,0 1 1,1-1 0,-1 1-1,0 0 1,1-1-1,-1 1 1,0-1 0,0 1-1,1-1 1,-1 1-1,0 0 1,0-1 0,0 1-1,0 0 1,0-1-1,0 1 1,0 0 0,0-1-1,0 1 1,0-1-1,0 1 1,0 0 0,-1-1-1,1 1 1,0-1-1,0 1 1,-1 0 0,0 0-1,-7 22 1389,-25 15 176,27-33-1418,1 0-1,0 0 0,0 0 0,0 1 0,1-1 1,0 1-1,0 0 0,0 1 0,1-1 0,-4 10 0,7-15-268,0-1-1,1 1 0,-1-1 1,0 0-1,0 1 0,0-1 1,0 1-1,0-1 0,0 0 1,1 1-1,-1-1 0,0 0 0,0 1 1,1-1-1,-1 0 0,0 1 1,0-1-1,1 0 0,-1 1 1,0-1-1,1 0 0,-1 0 1,1 1-1,-1-1 0,0 0 1,1 0-1,-1 0 0,1 0 0,-1 1 1,0-1-1,1 0 0,-1 0 1,1 0-1,25 2-1328,-21-2 896,0-1 0,0 1 0,0-1 0,0 0 0,0 0 0,0-1 0,8-3 0,-2-6-5594,-6 3-2009,-5 2-1649</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470"/>
    </inkml:context>
    <inkml:brush xml:id="br0">
      <inkml:brushProperty name="width" value="0.025" units="cm"/>
      <inkml:brushProperty name="height" value="0.025" units="cm"/>
    </inkml:brush>
  </inkml:definitions>
  <inkml:trace contextRef="#ctx0" brushRef="#br0">7 37 7303,'-6'0'12171,"6"-1"-10697,7-2-97,8 2-288,3-2-640,3 1-385,2-2 32,0 0-385,-1 2-1408,-1-2-1474,0-3-3011,-3 1-6470</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885"/>
    </inkml:context>
    <inkml:brush xml:id="br0">
      <inkml:brushProperty name="width" value="0.025" units="cm"/>
      <inkml:brushProperty name="height" value="0.025" units="cm"/>
    </inkml:brush>
  </inkml:definitions>
  <inkml:trace contextRef="#ctx0" brushRef="#br0">0 70 15759,'0'0'7895,"9"4"-7286,28 14 96,-35-18-640,1 0 1,-1 0-1,0 0 1,0 0 0,0 0-1,1 0 1,-1-1-1,0 1 1,0-1 0,0 1-1,0-1 1,0 0-1,0 0 1,0 0 0,0 0-1,0 0 1,0 0 0,0-1-1,-1 1 1,1-1-1,0 1 1,-1-1 0,1 1-1,1-3 1,1-2 123,0 1 1,0 0 0,0-1 0,-1 0-1,0 0 1,3-6 0,-6 11-168,1 0 1,-1 1-1,0-1 1,1 0-1,-1 0 1,0 1-1,1-1 1,-1 0-1,0 0 1,0 0-1,0 1 0,0-1 1,0 0-1,0 0 1,0 0-1,0 1 1,0-1-1,0 0 1,0 0-1,-1 0 1,1 1-1,0-1 1,0 0-1,-1 0 1,1 1-1,-1-1 1,1 0-1,-1 0 1,0 1-15,0-1 1,0 1 0,-1 0-1,1 0 1,0 0 0,0 0-1,0 0 1,0 0 0,0 0-1,0 1 1,0-1 0,0 0-1,0 1 1,0-1 0,-1 1-1,1-1 1,-1 1-1,-4 3 40,-1 0 0,1 0 0,0 0 0,0 1-1,-7 6 1,10-7-32,-1-1 15,1 1-1,-1-1 1,1 1-1,0 0 1,1 0-1,-1 0 1,1 0-1,-1 1 1,1-1-1,1 1 1,-1-1-1,1 1 1,-2 7-1,4-11-20,0-1-1,-1 1 1,1 0-1,0-1 1,0 1-1,0-1 1,0 1-1,0-1 0,0 0 1,0 1-1,0-1 1,0 0-1,0 0 1,0 1-1,0-1 1,0 0-1,0 0 1,1 0-1,-1 0 1,0-1-1,0 1 1,1 0-1,29-3 126,32-20-765,-52 17 556,0 1 0,1 1 0,0 0 0,0 1 0,0 0 0,23-2 0,-33 48 2428,1-42-2242,0-1-1,0 1 1,1-1 0,-1 1-1,0-1 1,0 0 0,0 0-1,1-1 1,-1 1-1,0-1 1,0 1 0,6-3-1,44-19 35,-11 5-168,-41 17 13,1-1 0,-1 1 0,0-1 1,1 1-1,-1 0 0,1 0 0,-1-1 0,1 1 1,-1 0-1,0 0 0,1 1 0,-1-1 0,1 0 0,-1 0 1,0 1-1,1-1 0,-1 1 0,1-1 0,-1 1 1,0-1-1,0 1 0,1 0 0,-1 0 0,0-1 1,0 1-1,0 0 0,0 0 0,1 2 0,-1-1-242,0-1 0,-1 1 0,0 0 1,1 0-1,-1-1 0,0 1 0,0 0 0,0 0 0,0 0 0,0 0 0,0-1 0,0 1 0,-1 0 0,1 0 0,-1-1 0,1 1 0,-1 0 0,0-1 1,0 1-1,0 0 0,0-1 0,0 1 0,-2 2 0,-5 4-4239,0-5-2039</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2.276"/>
    </inkml:context>
    <inkml:brush xml:id="br0">
      <inkml:brushProperty name="width" value="0.025" units="cm"/>
      <inkml:brushProperty name="height" value="0.025" units="cm"/>
    </inkml:brush>
  </inkml:definitions>
  <inkml:trace contextRef="#ctx0" brushRef="#br0">1 23 12236,'0'0'10185,"56"0"-9064,-26 0-32,6 0-929,3 0-416,-3-9-3331,-4-4-9161</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4.242"/>
    </inkml:context>
    <inkml:brush xml:id="br0">
      <inkml:brushProperty name="width" value="0.025" units="cm"/>
      <inkml:brushProperty name="height" value="0.025" units="cm"/>
    </inkml:brush>
  </inkml:definitions>
  <inkml:trace contextRef="#ctx0" brushRef="#br0">30 0 8648,'0'0'13757,"2"9"-13437,2 32 432,-1 1 0,-4 43 0,1-34 473,0-49-1194,0-1 0,0 0 0,0 0 0,0 1 0,0-1 0,1 0 0,-1 0 0,0 0 0,1 1 0,-1-1 0,1 0 1,-1 0-1,1 0 0,-1 0 0,1 0 0,0 0 0,0 0 0,-1 0 0,1 0 0,0 0 0,0 0 0,0-1 0,0 1 0,0 0 0,2 0 0,0 1 20,1-1 0,-1-1-1,0 1 1,1 0 0,-1-1 0,0 1-1,1-1 1,-1 0 0,6-1 0,5-1 62,1-1 0,-1 0 0,22-9 0,-23 7-104,-8 3-19,0-1 0,0 1 0,0 0 0,0 0 1,1 1-1,-1-1 0,0 1 0,1 0 0,-1 1 0,0-1 1,1 1-1,-1 0 0,1 1 0,6 0 0,-11 0 4,0 0 0,0 1 1,0-1-1,-1 0 0,1 0 0,0 0 0,-1 0 0,1 1 0,-1-1 0,1 0 0,-1 1 0,1-1 0,-1 0 0,0 1 0,0-1 0,0 1 0,0-1 0,0 0 0,0 1 0,0-1 1,0 1-1,0-1 0,-1 0 0,0 3 0,-13 32 218,9-30-21,-1-1 0,1 1 0,-1-2 0,-1 1 0,1 0 0,-1-1 0,0 0 0,1-1 0,-2 0 0,1 0 0,0 0 0,-12 2 0,8-2 74,0-1 0,1-1 0,-1 0 0,0 0 0,0-1 1,0 0-1,0-1 0,-15-3 0,22 3-265,1 0 0,-1-1 0,1 1 0,-1-1 0,1 0 0,0 0 0,-1 0 0,1-1 0,1 1 0,-5-5 0,5 6 0,1 0 0,0-1 0,0 1 0,0 0 0,0-1 0,0 1 0,0-1 0,0 1 0,0-1 0,1 1 0,-1-1 0,0 0 0,1 1 0,0-1 0,-1 0 0,1 0 0,0 1 0,0-1 0,0 0 0,0 0 0,0 1 0,0-1 0,0 0 0,1 0 0,0-2 0,3 3-535,-1 0 0,1 0 1,0 0-1,0 0 0,0 0 0,0 1 1,0 0-1,0 0 0,1 0 0,-1 0 1,5 2-1,1-2-2209,13 0-5199</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5.100"/>
    </inkml:context>
    <inkml:brush xml:id="br0">
      <inkml:brushProperty name="width" value="0.025" units="cm"/>
      <inkml:brushProperty name="height" value="0.025" units="cm"/>
    </inkml:brush>
  </inkml:definitions>
  <inkml:trace contextRef="#ctx0" brushRef="#br0">354 12 14318,'0'0'12705,"-12"-3"-12438,5 1-227,2 0 33,-2 1 0,1 0 0,0 0 0,0 0 0,0 0 0,0 1 0,-1 0 0,1 1 0,0-1 0,0 1 0,0 0 0,0 1 0,-11 3 0,-14 9 528,1 1 0,-35 24 0,53-31-493,0 1 1,0 0-1,1 0 0,1 2 0,0-1 1,0 1-1,-13 21 0,21-30-92,1 0-1,-1 0 0,1 0 0,0 0 1,0 1-1,0-1 0,0 0 0,0 0 1,1 1-1,-1-1 0,1 1 0,0-1 1,-1 1-1,1-1 0,0 1 1,0-1-1,1 4 0,0-5-2,-1 1-1,1-1 1,0 1-1,0-1 1,0 0 0,0 0-1,0 1 1,0-1 0,0 0-1,1 0 1,-1 0-1,0 0 1,0 0 0,1 0-1,-1 0 1,1-1-1,-1 1 1,1 0 0,2 0-1,9 2 47,0-1-1,0-1 1,0 0-1,0 0 0,16-2 1,-9 0-18,110-5-2196,-42-4-7739,-51 5-1541</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6.095"/>
    </inkml:context>
    <inkml:brush xml:id="br0">
      <inkml:brushProperty name="width" value="0.025" units="cm"/>
      <inkml:brushProperty name="height" value="0.025" units="cm"/>
    </inkml:brush>
  </inkml:definitions>
  <inkml:trace contextRef="#ctx0" brushRef="#br0">324 104 14670,'0'0'2947,"4"-8"78,11-23-540,-14 30-2337,-1 0-1,1 1 1,-1-1 0,1 0-1,-1 0 1,1 0 0,-1 0-1,0 0 1,1 0 0,-1 0-1,0 0 1,0 0 0,0 0-1,0 0 1,0 0 0,0 0-1,0 0 1,0 0 0,0 0-1,0 0 1,-1 0 0,1 0-1,0 0 1,-1 0 0,1 0-1,-1 0 1,1 0 0,-1 0-1,1 0 1,-1 1 0,0-1-1,1 0 1,-1 0 0,0 1-1,0-1 1,1 0 0,-1 1-1,-2-1 1,-6-1-53,-1 1 1,0 1-1,1 0 0,-1 1 1,0-1-1,1 2 0,-1-1 0,1 1 1,-1 1-1,1 0 0,0 0 1,0 1-1,0 0 0,1 1 1,-1-1-1,-11 11 0,-1-1 50,0 2-1,2 1 1,0 1 0,1 0-1,-17 23 1,8 4 128,27-45-268,-1 1-1,0 0 0,1 0 1,-1 0-1,1 0 0,-1 0 1,1 0-1,-1 0 0,1 0 1,0 0-1,0 0 0,-1 0 1,1 0-1,0 0 0,0 0 1,0 0-1,0 0 0,0 0 1,0 0-1,1 0 0,-1 1 1,0-1-1,0 0 0,1 0 1,-1 0-1,1 0 0,-1-1 1,1 1-1,-1 0 0,1 0 1,-1 0-1,1 0 0,0 0 1,0-1-1,-1 1 0,1 0 1,0 0-1,0-1 0,0 1 1,0-1-1,0 1 0,0-1 1,1 1-1,8 0 30,1 0 0,0-1 1,-1 0-1,1-1 0,-1 0 0,1-1 0,-1 0 1,1 0-1,-1-1 0,0-1 0,0 1 0,0-2 0,13-7 1,4-4 7,-1-1-1,0 0 1,32-31 0,-43 35 9,-1-1 0,21-27 1,-31 36-41,0-1 1,0 0 0,0-1 0,-1 1-1,0-1 1,0 1 0,-1-1 0,0 0-1,0 0 1,1-11 0,-29 54-12,20-24-165,1 1 1,0 0-1,1 0 0,1 0 1,0 0-1,0 0 0,0 20 1,3-29 59,0-1 0,0 0 1,0 1-1,1-1 0,-1 1 1,1-1-1,0 0 0,0 0 1,0 1-1,0-1 0,0 0 1,1 0-1,-1 0 0,1 0 1,0-1-1,0 1 0,0 0 1,1-1-1,-1 1 0,0-1 1,1 0-1,0 0 0,-1 0 1,1 0-1,0 0 0,0 0 1,0-1-1,0 0 0,0 1 1,0-1-1,1 0 0,-1-1 1,0 1-1,7 0 0,42 1-7657,10-3-8803</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21.056"/>
    </inkml:context>
    <inkml:brush xml:id="br0">
      <inkml:brushProperty name="width" value="0.025" units="cm"/>
      <inkml:brushProperty name="height" value="0.025" units="cm"/>
    </inkml:brush>
  </inkml:definitions>
  <inkml:trace contextRef="#ctx0" brushRef="#br0">94 97 8200,'0'0'8082,"4"-10"-5269,-1-1-1964,8-23 743,-8 2 2683,-3 31-4215,0 1 0,-1-1 0,1 1 0,0-1 0,0 1 1,-1-1-1,1 1 0,0-1 0,0 1 0,-1 0 0,1-1 0,0 1 0,-1-1 0,1 1 0,-1 0 0,1-1 0,-1 1 0,1 0 1,-1 0-1,1-1 0,-1 1 0,1 0 0,-1 0 0,1 0 0,-1-1 0,1 1 0,-1 0 0,1 0 0,-1 0 0,1 0 0,-1 0 0,1 0 1,-1 0-1,1 0 0,-1 0 0,1 1 0,-1-1 0,0 0 0,-24 9-33,18-2-6,0 0-1,0 1 1,1 0-1,0 1 1,1-1-1,0 1 1,0 0-1,0 0 1,1 1-1,1-1 0,0 1 1,0 0-1,1 0 1,0 0-1,1 0 1,0 0-1,0 13 1,2-22-11,-1 0 1,1 0 0,-1 0-1,1 0 1,0 0 0,-1 0-1,1 0 1,0 0 0,0 0-1,0-1 1,-1 1 0,1 0 0,0 0-1,0-1 1,0 1 0,0-1-1,1 1 1,-1-1 0,0 1-1,0-1 1,0 0 0,0 1-1,0-1 1,1 0 0,-1 0-1,0 0 1,0 0 0,0 0-1,0 0 1,1 0 0,-1 0-1,1-1 1,45-7 699,-32 2-629,-1-1-1,0 0 1,0-1-1,0-1 1,-1 0-1,0 0 1,-1-2-1,0 1 1,-1-2-1,0 1 1,14-21-1,-24 31 230,-4 3-277,0 1 0,0 0 0,0 0 0,1 0 0,0 1 0,-1-1 0,1 1 0,0-1 0,-1 6 0,-2-1-5,-2 4-12,1 1 1,0-1-1,-6 20 1,10-28-26,1 0-1,1-1 1,-1 1 0,1 0 0,-1-1-1,1 1 1,0 0 0,1 5 0,-1-8-7,0 1 0,1-1 0,-1 0 1,1 1-1,-1-1 0,1 0 0,-1 0 1,1 1-1,0-1 0,0 0 0,-1 0 1,1 0-1,0 0 0,0 0 0,0 0 1,0 0-1,0 0 0,1-1 1,-1 1-1,0 0 0,0 0 0,3 0 1,4 1-484,0 0 1,0 0 0,0-1 0,0 0 0,0 0 0,1-1 0,-1 0 0,0-1 0,9-1 0,39-13-5593</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0.969"/>
    </inkml:context>
    <inkml:brush xml:id="br0">
      <inkml:brushProperty name="width" value="0.025" units="cm"/>
      <inkml:brushProperty name="height" value="0.025" units="cm"/>
    </inkml:brush>
  </inkml:definitions>
  <inkml:trace contextRef="#ctx0" brushRef="#br0">23 1 17809,'0'0'352,"-17"50"-32,11-19 385,6-2-545,0-1-96,0-4-32,5-4-512,2-5-801,2-6-545,-6-8-833</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873"/>
    </inkml:context>
    <inkml:brush xml:id="br0">
      <inkml:brushProperty name="width" value="0.025" units="cm"/>
      <inkml:brushProperty name="height" value="0.025" units="cm"/>
    </inkml:brush>
  </inkml:definitions>
  <inkml:trace contextRef="#ctx0" brushRef="#br0">0 0 22966,'0'0'9801</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1.323"/>
    </inkml:context>
    <inkml:brush xml:id="br0">
      <inkml:brushProperty name="width" value="0.025" units="cm"/>
      <inkml:brushProperty name="height" value="0.025" units="cm"/>
    </inkml:brush>
  </inkml:definitions>
  <inkml:trace contextRef="#ctx0" brushRef="#br0">5 89 15278,'0'0'1778,"-1"-8"187,0 5-1790,1 1-77,-1 0 0,1 0 0,-1 0 1,1 0-1,0 0 0,0 0 0,0 0 1,0 0-1,0 0 0,1 0 0,-1-1 1,0 1-1,1 1 0,0-1 1,-1 0-1,1 0 0,0 0 0,0 0 1,0 0-1,0 1 0,0-1 0,0 0 1,1 1-1,-1-1 0,1 1 0,-1-1 1,1 1-1,-1 0 0,1 0 0,0 0 1,0 0-1,-1 0 0,1 0 0,3-1 1,10-2 251,0 0 1,0 1-1,1 0 1,-1 1-1,1 1 0,0 0 1,-1 1-1,1 1 1,24 5-1,-32-5-325,0 0 0,0 1-1,-1 0 1,1 0-1,-1 1 1,0 0 0,0 1-1,0-1 1,0 1 0,-1 0-1,1 1 1,-1 0 0,0 0-1,-1 0 1,1 1-1,-1 0 1,0 0 0,0 0-1,-1 0 1,0 1 0,4 7-1,-7-11 23,0 0 1,0-1-1,0 1 0,-1 0 0,1-1 0,-1 1 1,1 0-1,-1 0 0,0 0 0,0-1 0,-1 1 1,1 0-1,0 0 0,-1-1 0,0 1 0,0 0 0,0-1 1,0 1-1,0 0 0,0-1 0,-1 0 0,1 1 1,-1-1-1,1 0 0,-1 0 0,0 1 0,0-1 1,0-1-1,0 1 0,0 0 0,-1 0 0,1-1 1,0 0-1,-1 1 0,1-1 0,-1 0 0,-3 1 0,-9 4 154,1-1-1,-1-1 0,0 0 1,0-1-1,-24 2 0,33-5-4022,15-6-4693,7-5 1490</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2.022"/>
    </inkml:context>
    <inkml:brush xml:id="br0">
      <inkml:brushProperty name="width" value="0.025" units="cm"/>
      <inkml:brushProperty name="height" value="0.025" units="cm"/>
    </inkml:brush>
  </inkml:definitions>
  <inkml:trace contextRef="#ctx0" brushRef="#br0">1 1 16367,'0'0'12055,"4"9"-11281,4 16-649,-1 1 1,-1 0-1,-2 0 0,-1 0 1,1 39-1,-3-47-140,0 6 259,-1-44-750,0 10 113,-2 0 0,1 0 0,-1 0 0,-7-17 0,6 19 389,1 1-1,0-1 1,0 0 0,0 0 0,1 0-1,0 0 1,1 0 0,0 0 0,0-9 0,1 16 20,0 0 1,-1 0-1,1 0 1,0 1 0,-1-1-1,1 0 1,0 0 0,0 0-1,0 1 1,0-1 0,0 0-1,0 1 1,0-1 0,0 1-1,0-1 1,0 1-1,0 0 1,0-1 0,0 1-1,2 0 1,30-7-1078,-22 5-411,13-5-3175,-8 0-1484,2-4-7066</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2.554"/>
    </inkml:context>
    <inkml:brush xml:id="br0">
      <inkml:brushProperty name="width" value="0.025" units="cm"/>
      <inkml:brushProperty name="height" value="0.025" units="cm"/>
    </inkml:brush>
  </inkml:definitions>
  <inkml:trace contextRef="#ctx0" brushRef="#br0">119 72 12107,'0'0'11590,"-10"-8"-10768,-33-19-502,42 27-318,0 0-1,0 0 0,0 0 0,0 0 0,0 0 1,-1 0-1,1 0 0,0 0 0,0 1 0,0-1 1,0 1-1,0-1 0,0 0 0,0 1 0,0 0 1,0-1-1,0 1 0,1-1 0,-1 1 0,0 0 1,0 0-1,0 0 0,1-1 0,-1 1 0,1 0 0,-1 0 1,0 0-1,1 0 0,-1 2 0,-16 34-46,15-31 44,-2 4 15,0 1 0,1-1 0,1 1 0,-1-1 0,2 1 0,-1 0 0,1 13 0,1-24 1,0 1 1,0-1 0,0 1-1,0-1 1,0 1-1,0-1 1,1 1-1,-1-1 1,0 1-1,0 0 1,0-1 0,0 1-1,1-1 1,-1 1-1,0-1 1,1 0-1,-1 1 1,0-1-1,1 1 1,-1-1-1,0 1 1,1-1 0,-1 0-1,1 1 1,-1-1-1,0 0 1,1 0-1,-1 1 1,1-1-1,-1 0 1,1 0 0,-1 0-1,1 1 1,0-1-1,0 0 1,26-5 743,21-23 538,-33 15-918,-2 0 1,0-1-1,0-1 1,-1 0 0,-1-1-1,0 0 1,-1-1-1,-1 0 1,9-23-1,-32 74-502,-18 52-803,30-79 344,0-1 0,1 1 0,0 0 0,0-1 0,0 1 0,1 0-1,0 0 1,0 0 0,1-1 0,2 14 0,-2-19 258,0 0 0,-1 0 0,1 1 0,0-1 0,-1 0 0,1 0 0,0 0 0,0 0 0,0 0 0,0 0 0,0 0 0,0 0 0,1-1 0,-1 1 0,0 0 0,0-1 0,0 1 0,1-1 0,-1 1 0,0-1 0,1 1 0,1-1 0,16 1-5554</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3.813"/>
    </inkml:context>
    <inkml:brush xml:id="br0">
      <inkml:brushProperty name="width" value="0.025" units="cm"/>
      <inkml:brushProperty name="height" value="0.025" units="cm"/>
    </inkml:brush>
  </inkml:definitions>
  <inkml:trace contextRef="#ctx0" brushRef="#br0">88 1 15631,'0'0'6107,"-2"10"-5557,-69 585 8146,60-510-7684,7-65-475,6-60-303,3 1-234,1 1 0,2 1 0,2-1 0,24-59 0,-33 94-32,0 1 0,0-1-1,1 0 1,-1 1 0,1-1 0,0 1-1,0 0 1,0-1 0,0 1 0,0 0-1,0 0 1,1 0 0,-1 1 0,0-1 0,1 0-1,0 1 1,-1 0 0,1-1 0,4 0-1,-6 2 10,0 0 1,0 0-1,0-1 0,0 1 0,0 0 0,0 0 0,0 1 0,0-1 0,0 0 0,0 0 0,0 0 0,0 1 0,0-1 0,0 1 0,0-1 1,0 1-1,0-1 0,0 1 0,0-1 0,1 2 0,0 0 3,-1 0 0,0-1 0,0 1 0,0 0 0,0 0 0,0 0 0,0 0 0,0 0 0,-1 0 0,1 0 0,-1 0 1,1 0-1,-1 0 0,0 4 0,1-2 37,0 0 1,-1 0 0,0 0-1,0 0 1,0 0-1,0 0 1,0 0 0,-1 0-1,0 0 1,0 0-1,0 0 1,0 0 0,-1-1-1,1 1 1,-1 0 0,0-1-1,0 1 1,0-1-1,-5 5 1,7-7 158,4-12 128,3-2-251,-1 0-1,0 0 1,-1-1-1,0 0 1,-1 0-1,0-1 0,-2 1 1,0-1-1,0 1 1,-1-23-1,-1 37-143,3 27-347,0-26 424,0 1 0,-1-1 0,1 0 0,0 0 0,0 0 0,0 0 0,0-1 0,0 1 0,0-1 0,0 0 0,1 0 0,-1 0 0,0 0 0,0 0 0,0-1 0,0 1 0,3-2 0,2 0-105,0 0 0,-1 0 0,0-1 0,1 0 0,10-7 0,17-19-129,-34 28 251,0 0 1,0 0-1,0 0 0,0 0 0,0 0 0,0 0 0,-1 0 1,1 0-1,0-1 0,0 1 0,-1 0 0,1 0 1,-1-1-1,1 1 0,-1 0 0,0 0 0,1-1 0,-1 1 1,0-1-1,0 1 0,0 0 0,0-1 0,0 1 0,0 0 1,-1-1-1,1 1 0,0 0 0,-1-1 0,1 1 1,-2-3-1,2 4 1,-1-1 1,0 1-1,0 0 0,1-1 1,-1 1-1,0 0 1,0 0-1,0-1 1,1 1-1,-1 0 0,0 0 1,0 0-1,0 0 1,0 0-1,0 0 1,1 0-1,-1 0 0,0 0 1,0 1-1,0-1 1,0 0-1,1 1 1,-1-1-1,0 0 0,0 1 1,1-1-1,-1 1 1,0-1-1,1 1 1,-1-1-1,0 1 0,1-1 1,-1 1-1,1 0 1,-1-1-1,1 1 1,-1 1-1,-20 24 95,20-25-86,-19 37 369,19-37-368,0 1 0,1-1 1,-1 1-1,0-1 1,1 1-1,-1-1 0,1 1 1,-1-1-1,1 1 1,0 0-1,0-1 0,0 1 1,0 0-1,0-1 1,0 1-1,0 0 0,0-1 1,1 1-1,-1-1 1,1 1-1,-1-1 0,2 3 1,0-3-2,-1 0 1,1-1-1,0 1 0,0 0 1,0-1-1,0 1 1,-1-1-1,1 0 1,0 1-1,0-1 1,0 0-1,0 0 0,0 0 1,0 0-1,0-1 1,0 1-1,0 0 1,0-1-1,0 0 0,0 1 1,-1-1-1,1 0 1,3-2-1,40-22-111,-33 15 12,-9 8 69,-1 0-1,0 0 1,1 0-1,-1 0 1,1 1 0,0-1-1,-1 1 1,1 0-1,0-1 1,5 0-1,-12 36-35,-7-13 223,8-16-106,0 0 0,1 0 0,0 1 1,0-1-1,0 0 0,0 1 0,-1 10 0,27-30 27,11-28-1564,-34 41 1446</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5.494"/>
    </inkml:context>
    <inkml:brush xml:id="br0">
      <inkml:brushProperty name="width" value="0.025" units="cm"/>
      <inkml:brushProperty name="height" value="0.025" units="cm"/>
    </inkml:brush>
  </inkml:definitions>
  <inkml:trace contextRef="#ctx0" brushRef="#br0">25 100 12716,'-24'8'7209,"24"-8"-7104,0 1 0,0-1-1,0 0 1,0 0-1,0 1 1,0-1 0,1 0-1,-1 1 1,0-1-1,0 0 1,0 0 0,0 1-1,1-1 1,-1 0-1,0 0 1,0 0 0,1 1-1,-1-1 1,0 0-1,0 0 1,1 0 0,-1 0-1,0 1 1,0-1 0,1 0-1,-1 0 1,0 0-1,1 0 1,-1 0 0,0 0-1,1 0 1,-1 0-1,0 0 1,1 0 0,-1 0-1,1 0 1,4 1 195,-1-1 1,1 1-1,0-1 1,0 0-1,0-1 0,0 1 1,-1-1-1,10-2 1,-3-2-34,0 0-1,-1-1 1,1-1 0,13-10 0,-21 14-222,1 1 0,-1-1 1,0 1-1,0-1 0,0 0 0,-1 0 1,1-1-1,-1 1 0,1 0 0,-1-1 1,0 1-1,0-1 0,-1 0 0,1 0 1,-1 0-1,2-6 0,-4 9-42,1 0 0,0 1 1,-1-1-1,1 1 0,-1-1 0,0 1 0,1-1 0,-1 1 1,1-1-1,-1 1 0,0-1 0,1 1 0,-1 0 0,0-1 1,1 1-1,-1 0 0,0 0 0,0 0 0,1-1 1,-1 1-1,0 0 0,0 0 0,1 0 0,-1 0 0,0 0 1,0 0-1,1 1 0,-1-1 0,0 0 0,0 0 0,1 0 1,-1 1-1,-1 0 0,-28 8-47,24-6 91,0 1 0,0 0-1,1 1 1,0-1 0,-1 1-1,2 0 1,-1 0 0,0 1 0,1-1-1,0 1 1,0 0 0,1 0-1,0 0 1,0 1 0,-2 6-1,9-11 16,0-1-1,0 0 1,0-1-1,0 1 0,0-1 1,0 0-1,1 0 1,-1 0-1,5-1 0,21-3 22,-18 2-98,0 1 0,1 0 0,-1 1 0,0 0 0,20 2 0,-30-1 21,0 0 0,1-1 0,-1 1 0,1 0 0,-1 0 0,0 0 0,0 0 0,0 1 0,0-1 0,0 0 0,0 1 0,0 0 0,0-1 0,0 1 1,-1 0-1,1 0 0,0 0 0,-1 0 0,0 0 0,0 0 0,1 1 0,-1-1 0,-1 0 0,1 1 0,0-1 0,0 0 0,-1 1 0,0-1 0,1 1 0,-1-1 0,0 1 1,-1 4-1,17-44 2214,-13 20-2184,-2 11-39,-1 1 0,1 0 0,0-1 0,1 1 0,-1 0 0,1 0 0,0 0 0,0 0 0,5-7 0,-5 12-38,0-1 0,0 1 0,0 0 0,0 0 0,0 0 0,0 0 0,0 0 0,0 1 0,1-1 0,-1 1 0,-1-1 0,1 1 0,0 0 0,4 1 1,14 4-510,-19-6 544,0 0 1,1 0-1,-1 0 0,0 0 1,1 0-1,-1 0 0,1-1 1,-1 1-1,0 0 1,0-1-1,1 1 0,-1-1 1,0 1-1,0-1 0,1 0 1,-1 1-1,2-3 0,5-2 12,-7 44-407,-1 23 460,0-62-55,1 1 0,-1-1-1,0 0 1,1 1 0,-1-1 0,0 0-1,1 0 1,-1 1 0,0-1-1,1 0 1,-1 0 0,0 1 0,1-1-1,-1 0 1,1 0 0,-1 0-1,1 0 1,-1 0 0,1 0 0,-1 0-1,0 0 1,1 0 0,-1 0-1,1 0 1,-1 0 0,1 0 0,-1 0-1,1 0 1,-1 0 0,0 0 0,1 0-1,-1-1 1,1 1 0,-1 0-1,0 0 1,1-1 0,-1 1 0,0 0-1,1 0 1,-1-1 0,1 0-1,15-10-602,14-22-5393,-5-4-5008,-13 16 1402</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5.836"/>
    </inkml:context>
    <inkml:brush xml:id="br0">
      <inkml:brushProperty name="width" value="0.025" units="cm"/>
      <inkml:brushProperty name="height" value="0.025" units="cm"/>
    </inkml:brush>
  </inkml:definitions>
  <inkml:trace contextRef="#ctx0" brushRef="#br0">14 0 12780,'0'0'13309,"4"11"-12402,-1-5-672,0 1 1,-1 0-1,0 0 0,0 0 0,-1 1 1,1-1-1,-2 0 0,1 0 0,-1 1 0,0-1 1,0 0-1,-1 1 0,0-1 0,-1 0 1,-2 10-1,-5 5 20,6-16-224,0 0 1,1 1-1,0-1 1,0 1-1,0 0 0,-1 12 1,40-18-2466,-21-14-5932,-12 4 999</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259"/>
    </inkml:context>
    <inkml:brush xml:id="br0">
      <inkml:brushProperty name="width" value="0.025" units="cm"/>
      <inkml:brushProperty name="height" value="0.025" units="cm"/>
    </inkml:brush>
  </inkml:definitions>
  <inkml:trace contextRef="#ctx0" brushRef="#br0">0 122 13549,'0'0'16335,"9"-4"-16185,22-7 2079,-14 6-5198,-1-1 0,0 0 0,22-12 0,-34 15 2423,0 0 0,0 0 1,0 0-1,0 0 0,0-1 1,6-7-1,-9 9 890,1-1 0,0 1 0,-1-1 0,0 0 0,0 1 0,0-1 0,0 0 0,0 0 0,0 0 0,-1 0 0,1 0 0,-1-5 0,-5 7 3004,-18 16-2586,18-9-630,-37 48 1297,39-50-1246,1 0 0,-1 0 1,1 1-1,-1-1 0,1 1 0,1 0 1,-1 0-1,1 0 0,-1 0 1,0 7-1,6-11-176,-1 0-1,0-1 1,0 1 0,1-1-1,-1 0 1,0 0 0,1 0-1,-1-1 1,0 1 0,1-1-1,4-1 1,42-25-1386,-11 4 1285,-39 23 116,0-1 0,1 1 0,-1 0 0,0 0 1,0 0-1,1 0 0,-1 0 0,0 0 1,1 0-1,-1 0 0,0 0 0,0 0 0,1 0 1,-1 0-1,0 0 0,0 1 0,1-1 1,-1 0-1,0 0 0,0 0 0,1 0 1,-1 0-1,0 1 0,0-1 0,1 0 0,-1 0 1,0 0-1,0 1 0,0-1 0,1 0 1,-1 0-1,0 0 0,0 1 0,0-1 1,0 0-1,0 1 0,0-1 0,0 0 0,1 0 1,-1 1-1,0-1 0,0 0 0,0 1 1,2 22 556,-7 21 4,5-44-641,-4 28 816,9-20-2660,9-10-6078,-7-2-972</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599"/>
    </inkml:context>
    <inkml:brush xml:id="br0">
      <inkml:brushProperty name="width" value="0.025" units="cm"/>
      <inkml:brushProperty name="height" value="0.025" units="cm"/>
    </inkml:brush>
  </inkml:definitions>
  <inkml:trace contextRef="#ctx0" brushRef="#br0">21 0 22357,'0'0'7271,"-21"49"-7271,21-42-1890,0-3-2946</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940"/>
    </inkml:context>
    <inkml:brush xml:id="br0">
      <inkml:brushProperty name="width" value="0.025" units="cm"/>
      <inkml:brushProperty name="height" value="0.025" units="cm"/>
    </inkml:brush>
  </inkml:definitions>
  <inkml:trace contextRef="#ctx0" brushRef="#br0">10 1 20019,'0'0'10314,"-9"19"-23959</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7.920"/>
    </inkml:context>
    <inkml:brush xml:id="br0">
      <inkml:brushProperty name="width" value="0.025" units="cm"/>
      <inkml:brushProperty name="height" value="0.025" units="cm"/>
    </inkml:brush>
  </inkml:definitions>
  <inkml:trace contextRef="#ctx0" brushRef="#br0">21 0 14382,'0'0'13490,"1"12"-12054,0 2-1079,0 0 1,-1-1 0,-1 1-1,0 0 1,-1 0 0,-7 24-1,7-33-288,1-1-18,-1 0-1,1 0 0,0 0 0,0 1 0,0-1 0,0 0 0,1 1 0,0 6 0,0-10-43,1 0 0,-1 0 0,1 0 0,0 1 0,0-1 1,-1 0-1,1 0 0,0-1 0,0 1 0,0 0 0,0 0 0,0 0 0,1-1 1,-1 1-1,0 0 0,0-1 0,0 1 0,1-1 0,-1 1 0,0-1 0,0 0 1,1 0-1,-1 1 0,0-1 0,1 0 0,-1 0 0,0 0 0,1 0 0,-1-1 1,0 1-1,2 0 0,47-8 217,-43 6-235,0 0 0,1 1-1,-1 0 1,0 0 0,0 1 0,0 0-1,1 0 1,10 2 0,-16-1 12,0 0 0,-1 0 0,1 0 0,0 1 0,0-1 0,0 1 0,-1-1 0,1 1 0,-1 0 0,1-1 0,-1 1 0,0 0 0,0 0 0,0 0 0,0 0 0,0 0 0,0 0 0,0 0 0,-1 1 0,1-1 0,-1 0 0,1 0 0,-1 1 0,0-1 0,0 4 0,0-2 3,0 0 0,0 0 0,0 0 0,0 0 0,-1-1 0,1 1 0,-1 0 0,0 0 0,0 0-1,0-1 1,-1 1 0,1 0 0,-1-1 0,-4 6 0,1-4-4,-1-1 0,1 0 0,-1 0 0,-1 0 0,1-1 0,0 0 0,-1 0 0,0 0 0,1-1 0,-1 0 0,0-1 0,0 1 0,0-1 0,0-1 0,-1 1 0,1-1 0,-10-1 0,16 1-68,1 0 0,-1 0 1,0 0-1,1 0 0,-1 0 0,1 0 0,-1 0 1,0 0-1,1 0 0,-1 0 0,0 0 0,1 0 1,-1-1-1,1 1 0,-1 0 0,0 0 1,1-1-1,-1 1 0,1 0 0,-1-1 0,1 1 1,-1 0-1,1-1 0,-1 1 0,1-1 0,0 1 1,-1-1-1,1 1 0,0-1 0,-1 1 0,1-1 1,0 0-1,-1 1 0,1-1 0,0 1 0,0-1 1,0 0-1,0 1 0,0-1 0,0 1 0,0-1 1,0 0-1,0 1 0,0-1 0,0 0 1,0 1-1,0-1 0,0 0 0,0 1 0,1-1 1,-1 1-1,0-1 0,0 1 0,1-1 0,-1 1 1,0-1-1,1 0 0,0 0 0,23-30-8440,-13 19-2398</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2.134"/>
    </inkml:context>
    <inkml:brush xml:id="br0">
      <inkml:brushProperty name="width" value="0.025" units="cm"/>
      <inkml:brushProperty name="height" value="0.025" units="cm"/>
    </inkml:brush>
  </inkml:definitions>
  <inkml:trace contextRef="#ctx0" brushRef="#br0">347 35 15054,'0'0'7276,"-11"-8"-4062,4 4-2792,5 1-308,0 1 0,-1 0 0,0 0 0,1 0 0,-1 1-1,0-1 1,0 1 0,0-1 0,0 1 0,0 0 0,-1 0 0,1 1 0,0-1 0,0 0 0,-1 1 0,1 0 0,0 0 0,0 0 0,-1 0 0,1 1 0,0-1 0,0 1 0,-1-1 0,1 1 0,0 1-1,0-1 1,0 0 0,-4 3 0,-13 10 112,1 1 0,1 1 0,0 0 0,1 2 0,1 0-1,0 0 1,2 2 0,-19 31 0,24-35-104,0 1 0,0 0 0,2 0 0,0 1 0,1 0 0,1 0 0,1 0 0,0 1 0,2-1 0,0 1 0,1 27 0,1-42-122,0-1 0,1 1 0,-1-1 0,1 1 0,0-1 0,0 1 0,1-1 0,-1 0 0,0 0 0,1 0 0,0 0 0,0 0 0,0 0 0,0 0 0,1 0 0,-1-1 0,0 1 0,1-1 0,0 0 0,0 0 0,0 0 0,0 0 0,0 0 0,0 0 0,0-1 0,0 0 0,1 0 0,-1 0 0,1 0 0,-1 0 0,0 0 0,1-1 0,-1 0 0,1 0 0,0 0 0,-1 0 0,4-1 0,7 0 0,-1 0 0,0-1 0,0-1 0,0 0 0,0-1 0,-1-1 0,1 1 0,20-13 0,54-42 0,-81 55 0,0-1 0,0-1 0,0 1 0,-1-1 0,0 0 0,0-1 0,0 1 0,-1-1 0,0 0 0,0 0 0,3-8 0,-7 15 0,0-1 0,0 1 0,0 0 0,0-1 0,0 1 0,0-1 0,0 1 0,0 0 0,0-1 0,0 1 0,0 0 0,0-1 0,0 1 0,0-1 0,0 1 0,0 0 0,0-1 0,-1 1 0,1 0 0,0-1 0,0 1 0,0 0 0,-1 0 0,1-1 0,0 1 0,0 0 0,-1-1 0,1 1 0,0 0 0,0 0 0,-1 0 0,1-1 0,0 1 0,-1 0 0,1 0 0,0 0 0,-1 0 0,1 0 0,-1 0 0,1-1 0,0 1 0,-1 0 0,1 0 0,0 0 0,-1 0 0,1 0 0,0 0 0,-1 1 0,-19 1 0,9 3 0,0 0 0,0 0 0,1 1 0,0 1 0,0 0 0,1 0 0,0 1 0,0 0 0,0 0 0,1 1 0,1 1 0,-1-1 0,2 1 0,-1 0 0,-5 12 0,12-21 0,-1-1 0,1 1 0,0-1 0,-1 1 0,1 0 0,0-1 0,0 1 0,0 0 0,-1-1 0,1 1 0,0 0 0,0-1 0,0 1 0,0 0 0,0 0 0,0-1 0,0 1 0,0 0 0,0-1 0,1 1 0,-1 0 0,0-1 0,0 1 0,1 0 0,-1-1 0,0 1 0,1 0 0,-1-1 0,0 1 0,2 0 0,19-3 0,27-24 0,122-106 0,-170 132 0,0 0 0,1-1 0,-1 1 0,1-1 0,-1 1 0,0 0 0,1-1 0,-1 1 0,1 0 0,-1-1 0,1 1 0,-1 0 0,1 0 0,-1 0 0,1 0 0,-1-1 0,1 1 0,-1 0 0,1 0 0,0 0 0,-1 0 0,1 0 0,-1 0 0,1 0 0,-1 0 0,1 0 0,-1 1 0,1-1 0,-1 0 0,1 0 0,-1 0 0,1 1 0,-1-1 0,1 0 0,-1 0 0,1 1 0,-1-1 0,1 0 0,-1 1 0,1 0 0,5 28 0,-13 46 0,6-71 0,-5 31 0,2-9 0,0 1 0,0 33 0,4-60 0,0 1 0,0 0 0,0-1 0,0 1 0,0 0 0,0 0 0,0-1 0,0 1 0,0 0 0,0 0 0,1-1 0,-1 1 0,0 0 0,0-1 0,1 1 0,-1 0 0,0-1 0,1 1 0,-1-1 0,1 1 0,-1 0 0,1-1 0,-1 1 0,1-1 0,-1 1 0,1-1 0,0 0 0,-1 1 0,1-1 0,-1 1 0,1-1 0,0 0 0,0 1 0,1-1 0,0-1 0,0 1 0,0 0 0,0 0 0,0-1 0,-1 1 0,1-1 0,0 0 0,0 0 0,0 1 0,-1-1 0,3-2 0,42-35 0,-5-18-2460,-32 39 412,-1 1 1,-1-1-1,9-29 1,-6 5-5400</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4.353"/>
    </inkml:context>
    <inkml:brush xml:id="br0">
      <inkml:brushProperty name="width" value="0.025" units="cm"/>
      <inkml:brushProperty name="height" value="0.025" units="cm"/>
    </inkml:brush>
  </inkml:definitions>
  <inkml:trace contextRef="#ctx0" brushRef="#br0">16 0 11499,'0'0'11146,"13"61"-10537,-13-27-353,0 4-192,-3 4 0,0 2-64,-1 0-192,1-2-1698,-2-3-1088,0-10-1795,0-5-6245</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4.710"/>
    </inkml:context>
    <inkml:brush xml:id="br0">
      <inkml:brushProperty name="width" value="0.025" units="cm"/>
      <inkml:brushProperty name="height" value="0.025" units="cm"/>
    </inkml:brush>
  </inkml:definitions>
  <inkml:trace contextRef="#ctx0" brushRef="#br0">0 89 15054,'0'0'3972,"59"-7"-3107,-15-3 96,4 0-321,8-3-319,-2 0-225,-3 3-128,-3 1-1506,-11 1-2081,-11-1-1890</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5.040"/>
    </inkml:context>
    <inkml:brush xml:id="br0">
      <inkml:brushProperty name="width" value="0.025" units="cm"/>
      <inkml:brushProperty name="height" value="0.025" units="cm"/>
    </inkml:brush>
  </inkml:definitions>
  <inkml:trace contextRef="#ctx0" brushRef="#br0">1 58 16656,'0'0'5061,"75"-32"-4581,-20 23 0,3 2-95,9 1-321,-3 4-96,0 0-1602,-10 2-3202,-9 0-5734</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5.384"/>
    </inkml:context>
    <inkml:brush xml:id="br0">
      <inkml:brushProperty name="width" value="0.025" units="cm"/>
      <inkml:brushProperty name="height" value="0.025" units="cm"/>
    </inkml:brush>
  </inkml:definitions>
  <inkml:trace contextRef="#ctx0" brushRef="#br0">1 1 11531,'0'0'4447,"0"9"-3396,0-6-1004,0 1 0,0-1 0,0 0 0,1 0 0,-1 0 0,1 0 0,0 0 0,-1 0 0,1 0 0,1 0 0,-1-1 0,0 1 0,1 0 0,-1 0 0,1-1 0,0 1 0,0-1 0,0 0-1,0 1 1,0-1 0,0 0 0,1 0 0,-1 0 0,1-1 0,0 1 0,-1-1 0,1 1 0,0-1 0,0 0 0,0 0 0,0 0 0,0 0 0,0-1 0,0 1 0,0-1 0,0 0 0,0 0 0,5 0 0,-2 0 238,0-1 1,0 0-1,0 0 1,-1 0-1,1-1 1,0 0-1,-1 0 1,1 0-1,-1-1 1,0 0-1,7-4 1,-5 3 93,1-1 0,-1 1 0,1 1 1,13-5-1,-20 8-371,0-1-1,0 1 1,0 0 0,0-1 0,0 1-1,1 0 1,-1 0 0,0-1 0,0 1-1,0 0 1,0 0 0,0 0 0,0 0-1,1 1 1,-1-1 0,0 0 0,0 0-1,0 1 1,0-1 0,0 0 0,0 1-1,0-1 1,0 1 0,0 0 0,0-1 0,0 1-1,0 0 1,-1-1 0,1 1 0,0 0-1,0 0 1,-1 0 0,1 0 0,0 0-1,-1 0 1,1 1 0,1 3 106,-1 0 0,-1 1 0,1-1 0,-1 1 0,0-1 0,0 10 0,-1-11-19,1 1 0,0-1 0,0 1 0,0 0-1,0-1 1,1 1 0,0-1 0,0 1 0,2 5 0,6-5-523,-1-7-3159,0-6-3305</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6.834"/>
    </inkml:context>
    <inkml:brush xml:id="br0">
      <inkml:brushProperty name="width" value="0.025" units="cm"/>
      <inkml:brushProperty name="height" value="0.025" units="cm"/>
    </inkml:brush>
  </inkml:definitions>
  <inkml:trace contextRef="#ctx0" brushRef="#br0">160 268 8552,'1'-3'569,"3"-3"324,-1 0-1,0 0 1,0-1-1,-1 1 0,1-1 1,-2 0-1,1 1 1,-1-1-1,0 0 0,0 0 1,0 0-1,-1 0 1,-1-8-1,0 13-770,0 1 0,0 0 0,0-1 0,0 1 0,0 0 0,-1 0 0,1 0 1,0 0-1,0 0 0,-1 0 0,1 0 0,-1 0 0,1 0 0,-1 1 0,1-1 0,-1 0 0,0 1 0,1 0 0,-1-1 0,1 1 0,-1 0 0,0 0 0,0 0 0,1 0 0,-1 0 0,0 0 1,-2 1-1,-2-1-40,0 1 1,1 0-1,-1 0 1,1 0 0,-1 1-1,1-1 1,-8 5 0,6-1-64,0 0 0,0 1 0,1-1 1,0 1-1,0 1 0,0-1 0,1 1 0,0 0 1,0 1-1,0-1 0,1 1 0,1 0 0,-1 0 1,1 0-1,0 0 0,1 0 0,0 1 1,1 0-1,-2 10 0,3-19-20,0 1 0,0 0-1,0 0 1,0-1 0,0 1 0,1 0 0,-1-1 0,0 1-1,0 0 1,0 0 0,1-1 0,-1 1 0,0 0 0,0-1-1,1 1 1,-1 0 0,1-1 0,-1 1 0,1-1 0,-1 1-1,1-1 1,-1 1 0,1-1 0,-1 1 0,1-1 0,0 1-1,-1-1 1,2 1 0,24-1 58,26-19 182,-28 5-77,-1 0 0,-1-2 0,0-1 0,-1 0 0,-1-2 0,-1 0 0,-1-1 0,0-1 0,-1 0 0,-2-2 0,0 0 0,-2 0 0,18-41 0,-53 117 444,-15 48-384,34-91-198,0 0-1,1 0 1,1-1 0,0 1 0,0 0-1,1 0 1,0 1 0,2 13-1,-1-23-15,0 1 0,-1 0-1,1-1 1,0 1 0,0-1-1,0 1 1,0-1-1,0 1 1,0-1 0,0 0-1,0 1 1,1-1 0,-1 0-1,0 0 1,1 0 0,-1 0-1,1 0 1,-1 0-1,1-1 1,0 1 0,-1 0-1,1-1 1,0 1 0,0-1-1,-1 0 1,1 1 0,0-1-1,0 0 1,-1 0 0,1 0-1,0 0 1,0-1-1,-1 1 1,3-1 0,3 0 42,0 0 0,0 0 0,0-1 0,0 0 0,0 0 0,-1-1 0,10-5 0,-6 1 23,-1 0 0,0-1 1,0 0-1,-1-1 1,0 0-1,0 0 1,-1-1-1,0 0 0,-1 0 1,0-1-1,6-14 1,-17 68-454,3-21 434,2-18-44,-1 0 0,0 0 0,1 0 1,0 0-1,-1 0 0,2 0 0,-1 0 0,0 0 0,1 0 1,0 0-1,1 5 0,0-7 8,-1-1 0,0 0 0,1 1 0,-1-1-1,1 0 1,-1 0 0,1 0 0,0 0 0,-1 0 0,1 0 0,0-1 0,0 1 0,0 0-1,-1-1 1,1 0 0,0 1 0,0-1 0,0 0 0,0 0 0,0 0 0,0 0 0,0 0-1,-1-1 1,1 1 0,3-1 0,6-2 24,0 0-1,0-1 1,-1 0 0,1 0-1,-1-1 1,0-1 0,0 0-1,0 0 1,-1-1 0,0 0-1,-1-1 1,1 0-1,-2 0 1,1 0 0,-1-1-1,0-1 1,-1 1 0,0-1-1,6-13 1,-11 18-180,-12 21 125,-10 28 127,18-36-88,0 1 1,1-1 0,0 1 0,0-1 0,0 13 0,2-19-21,0-1 1,0 1-1,1-1 0,-1 1 0,0 0 0,0-1 0,1 1 0,-1-1 1,1 0-1,-1 1 0,1-1 0,0 1 0,0-1 0,0 0 0,-1 1 1,1-1-1,0 0 0,1 0 0,-1 0 0,0 0 0,0 0 0,0 0 0,1 0 1,-1 0-1,0 0 0,1-1 0,-1 1 0,1 0 0,-1-1 0,0 1 1,1-1-1,0 0 0,-1 1 0,1-1 0,-1 0 0,1 0 0,1 0 1,2 0 26,48-1-1700,-51 0 1290,0 1-1,1-1 1,-1 0 0,0 1-1,0-1 1,0 0 0,0 0-1,0-1 1,0 1 0,0 0-1,-1-1 1,1 1 0,0-1-1,-1 1 1,1-1 0,-1 0-1,0 0 1,1 1 0,-1-1-1,0 0 1,1-3 0,6-18-5778</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192"/>
    </inkml:context>
    <inkml:brush xml:id="br0">
      <inkml:brushProperty name="width" value="0.025" units="cm"/>
      <inkml:brushProperty name="height" value="0.025" units="cm"/>
    </inkml:brush>
  </inkml:definitions>
  <inkml:trace contextRef="#ctx0" brushRef="#br0">0 1 15503,'0'0'8360,"51"30"-9193,-18-21-2338,3 0-2435,-3 0-7013</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519"/>
    </inkml:context>
    <inkml:brush xml:id="br0">
      <inkml:brushProperty name="width" value="0.025" units="cm"/>
      <inkml:brushProperty name="height" value="0.025" units="cm"/>
    </inkml:brush>
  </inkml:definitions>
  <inkml:trace contextRef="#ctx0" brushRef="#br0">81 1 9801,'0'0'15615,"-8"7"-14974,-35 34-91,43-40-562,0-1 0,0 0 1,0 1-1,0-1 0,0 0 1,0 1-1,-1-1 0,1 1 1,0-1-1,0 0 1,0 1-1,0-1 0,0 1 1,1-1-1,-1 1 0,0-1 1,0 0-1,0 1 0,0-1 1,0 0-1,0 1 1,1-1-1,-1 0 0,0 1 1,0-1-1,1 0 0,-1 1 1,0-1-1,0 0 1,1 1-1,-1-1 0,0 0 1,1 0-1,-1 1 0,0-1 1,1 0-1,-1 0 0,1 0 1,-1 0-1,0 0 1,1 1-1,-1-1 0,1 0 1,-1 0-1,1 0 0,31 11-1446,-5-2-339,-24-7 1800,0 0-1,-1 0 0,1 0 0,-1 0 1,0 0-1,1 0 0,-1 1 0,0-1 1,-1 1-1,1-1 0,0 1 0,-1 0 1,1 0-1,-1 0 0,0 0 0,0 0 1,0 0-1,0 0 0,-1 0 0,1 0 1,-1 0-1,0 0 0,0 1 0,0-1 1,0 0-1,-1 0 0,1 0 0,-1 0 1,1 0-1,-1 0 0,0 0 0,-3 6 1,2-5 249,0 0 0,-1 0 0,1 0 0,-1 0 0,0 0 0,0-1 0,0 0 0,0 1 0,0-1 0,-1 0 1,1 0-1,-1-1 0,0 1 0,0-1 0,0 0 0,0 0 0,-1 0 0,1 0 0,0-1 0,-1 0 0,1 0 0,-6 1 0,8-2-281,1 0-1,-1 0 0,1 1 0,0-1 0,-1 0 0,1-1 0,-1 1 0,1 0 0,0 0 1,-1-1-1,1 1 0,0 0 0,-1-1 0,1 1 0,0-1 0,0 0 0,-1 1 1,1-1-1,0 0 0,0 0 0,0 0 0,0 0 0,0 0 0,0 0 0,0 0 0,0 0 1,1 0-1,-1-1 0,0 1 0,0 0 0,1 0 0,-1-1 0,1 1 0,-1-3 0,1 1-680,0 1 0,0-1-1,0 0 1,0 0 0,0 1 0,1-1-1,0 0 1,-1 0 0,1 1-1,0-1 1,0 1 0,0-1-1,1 1 1,-1-1 0,0 1-1,1 0 1,2-3 0,11-12-10143</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892"/>
    </inkml:context>
    <inkml:brush xml:id="br0">
      <inkml:brushProperty name="width" value="0.025" units="cm"/>
      <inkml:brushProperty name="height" value="0.025" units="cm"/>
    </inkml:brush>
  </inkml:definitions>
  <inkml:trace contextRef="#ctx0" brushRef="#br0">107 103 8488,'0'0'18999,"3"-9"-18497,1-1-388,-3 6-78,1 0 0,-1-1 0,0 1 0,0 0 0,0 0 0,-1 0 0,0-1 0,1-4 0,-43 9-239,36 2 234,1 0 1,0 1-1,0 0 1,-1-1-1,1 2 0,1-1 1,-1 0-1,1 1 1,-1 0-1,1 0 0,0 1 1,0-1-1,1 1 1,-1-1-1,1 1 0,-5 10 1,8-15-33,1 1-1,-1-1 1,0 1-1,0-1 1,0 0 0,0 1-1,0-1 1,0 1 0,1-1-1,-1 0 1,0 1 0,0-1-1,1 0 1,-1 1 0,0-1-1,1 0 1,-1 1 0,0-1-1,1 0 1,-1 0-1,0 1 1,1-1 0,-1 0-1,0 0 1,1 0 0,-1 0-1,1 1 1,-1-1 0,0 0-1,1 0 1,-1 0 0,1 0-1,-1 0 1,1 0 0,-1 0-1,1 0 1,21 0-19,-16 0 4,75-5-1964,-51 3-161,60 1 1,-88 1 2139,1 1 1,-1-1-1,1 0 1,0 1-1,-1-1 1,1 1-1,-1 0 1,1 0 0,-1 0-1,0 0 1,1 0-1,-1 1 1,0-1-1,0 1 1,0-1-1,0 1 1,0 0 0,0 0-1,0 0 1,2 3-1,-1 1 489,-1-1 0,0 1-1,0-1 1,-1 1-1,1 0 1,-1 0 0,0 10-1,-3-57 5070,5-26-4532,-1 0-1510,0 65 157,0 1 0,0 0 0,0 0 0,0 0 0,1 0 0,-1 0 0,0 1 0,0-1 0,1 0 0,-1 1 0,0 0 0,1-1 0,-1 1 0,1 0 0,-1 1 0,0-1 0,3 1 0,7-2-2064,20-3-4206,7-4-3508</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8.547"/>
    </inkml:context>
    <inkml:brush xml:id="br0">
      <inkml:brushProperty name="width" value="0.025" units="cm"/>
      <inkml:brushProperty name="height" value="0.025" units="cm"/>
    </inkml:brush>
  </inkml:definitions>
  <inkml:trace contextRef="#ctx0" brushRef="#br0">282 12 11627,'0'0'11029,"-12"-3"-9748,0 1-1093,0-1 0,0 1-1,1 1 1,-1 0 0,0 1-1,0 0 1,0 1 0,0 0-1,0 1 1,1 1 0,-1-1-1,-20 9 1,-26 22 151,55-30-347,0-1-1,0 0 1,0 1-1,0-1 1,1 1-1,-1 0 0,1 0 1,-1 0-1,1 0 1,0 0-1,0 1 1,1-1-1,-1 1 1,1-1-1,-2 5 1,3-7 3,0-1-1,0 1 1,0 0 0,1 0 0,-1 0-1,0-1 1,0 1 0,1 0 0,-1 0-1,0-1 1,1 1 0,-1 0 0,0-1-1,1 1 1,-1 0 0,1-1 0,0 1-1,-1 0 1,1-1 0,-1 1 0,1-1-1,0 1 1,-1-1 0,1 0 0,0 1-1,0-1 1,-1 0 0,1 1 0,1-1-1,28 9 50,-20-7-32,4 2-6,8 2-255,0 0 0,-1 1 0,38 19 0,-55-23 222,0-1 1,1 1 0,-1 0-1,0 0 1,0 0 0,-1 0-1,1 1 1,-1-1 0,1 1-1,-1 0 1,0 0 0,-1 0-1,1 0 1,-1 1 0,1-1-1,-1 1 1,-1 0 0,1-1-1,-1 1 1,0 0 0,0 0-1,0 0 1,0 6 0,-1-9 121,-1 0 1,1 0-1,-1 0 1,1 0-1,-1 0 1,0 0 0,0 0-1,1 0 1,-1 0-1,-1-1 1,1 1-1,0 0 1,0-1-1,-1 1 1,1-1 0,-1 1-1,1-1 1,-1 0-1,0 0 1,1 1-1,-1-1 1,0 0 0,0 0-1,0-1 1,0 1-1,1 0 1,-1-1-1,0 1 1,-1-1 0,1 0-1,-2 1 1,-11 1 675,0-1-1,1 0 1,-19-1 0,24-1-549,2 1-115,1-1 0,0 0 0,0 0 0,0-1 0,-1 0 0,-9-4 0,14 5-170,1 1 0,0-1 1,-1 1-1,1-1 0,0 1 1,-1-1-1,1 0 0,0 0 0,0 0 1,0 0-1,-1 0 0,1 0 0,0 0 1,0 0-1,1 0 0,-1 0 0,0-1 1,0 1-1,0 0 0,1-1 0,-1 1 1,1 0-1,-1-1 0,1 1 1,0-1-1,-1 1 0,1-1 0,0 1 1,0-1-1,0 1 0,0-1 0,0 1 1,0-1-1,1 0 0,0 0-262,0 1 0,0-1-1,1 1 1,-1-1 0,0 1 0,1 0-1,-1 0 1,1 0 0,-1 0-1,1 0 1,-1 0 0,1 0 0,0 0-1,-1 1 1,1-1 0,0 0 0,2 1-1,40-10-4220,-27 7 1751,20-5-3371</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8.904"/>
    </inkml:context>
    <inkml:brush xml:id="br0">
      <inkml:brushProperty name="width" value="0.025" units="cm"/>
      <inkml:brushProperty name="height" value="0.025" units="cm"/>
    </inkml:brush>
  </inkml:definitions>
  <inkml:trace contextRef="#ctx0" brushRef="#br0">1 1 16496,'0'0'8968,"3"61"-8872,-3-46-64,3-3-1057,-2-6-2018,0-1-1921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070"/>
    </inkml:context>
    <inkml:brush xml:id="br0">
      <inkml:brushProperty name="width" value="0.025" units="cm"/>
      <inkml:brushProperty name="height" value="0.025" units="cm"/>
    </inkml:brush>
  </inkml:definitions>
  <inkml:trace contextRef="#ctx0" brushRef="#br0">22 370 14382,'-3'9'3854,"-2"10"-1197,1 0 0,0 1 0,-1 25 1,5-45-2609,0 0 0,0 1 1,0-1-1,0 1 1,0-1-1,0 0 0,0 1 1,0-1-1,0 0 1,0 1-1,0-1 0,0 1 1,1-1-1,-1 0 1,0 1-1,0-1 0,0 0 1,0 1-1,1-1 1,-1 0-1,0 0 0,0 1 1,1-1-1,-1 0 1,0 0-1,1 1 0,-1-1 1,0 0-1,1 0 1,-1 0-1,0 1 0,1-1 1,-1 0-1,0 0 1,1 0-1,-1 0 0,0 0 1,1 0-1,-1 0 1,1 0-1,-1 0 0,22-8 676,15-18-412,-21 8-379,1-1 0,-2 0 0,-1-1 1,0 0-1,15-33 0,-32 88-135,3-13 423,-5 9 29,3-21-149,0 0-1,0 0 1,1-1-1,1 1 0,-1 0 1,2 0-1,-1 0 1,4 15-1,-4-24-101,1 0 0,-1 0 0,1-1 0,-1 1 0,1 0 0,0 0 0,-1 0 0,1-1 0,0 1 0,-1 0 0,1-1 0,0 1 0,0-1 0,0 1 0,0-1 0,0 1 0,0-1 0,-1 0 0,1 0 0,0 1 0,0-1 0,0 0 0,0 0 0,0 0 0,0 0 0,0 0 0,0 0 0,0 0 0,0 0 0,0 0 0,0 0 0,0-1 0,0 1 0,0 0 0,1-1 0,33-17 0,-16 3 0,-2-1 0,0 0 0,-1-2 0,-1 0 0,-1 0 0,0-2 0,19-36 0,-6 2 0,37-105 0,-53 130 0,11-45 0,-72 184 0,35-65 0,2 0 0,2 1 0,1 0 0,3 1 0,2 0 0,1 67 0,4-110 0,1 0 0,0-1 0,0 1 0,0 0 0,0 0 0,0-1 0,1 1 0,0 0 0,0-1 0,2 4 0,-4-6 0,1-1 0,-1 1 0,1 0 0,-1-1 0,1 1 0,-1 0 0,1-1 0,0 1 0,-1-1 0,1 1 0,-1-1 0,1 0 0,0 1 0,0-1 0,-1 0 0,1 1 0,0-1 0,0 0 0,-1 0 0,1 0 0,0 1 0,0-1 0,-1 0 0,1 0 0,0 0 0,0 0 0,0-1 0,-1 1 0,1 0 0,0 0 0,0 0 0,-1-1 0,1 1 0,0 0 0,0-1 0,-1 1 0,1 0 0,0-1 0,-1 1 0,1-1 0,-1 1 0,1-1 0,0 1 0,-1-1 0,1 0 0,-1 1 0,0-1 0,1 0 0,-1 1 0,1-1 0,-1 0 0,0 0 0,0 1 0,1-1 0,-1 0 0,0-1 0,6-13 0,0-1 0,-2 0 0,0-1 0,0 1 0,-2-1 0,0 0 0,-1 1 0,0-1 0,-2 0 0,0 0 0,-4-22 0,4 37 0,1 0 0,0 0 0,0 1 0,-1-1 0,1 0 0,-1 1 0,1-1 0,-1 0 0,1 1 0,-1-1 0,0 1 0,0-1 0,0 1 0,0 0 0,0-1 0,0 1 0,-1 0 0,1-1 0,0 1 0,-1 0 0,1 0 0,-1 0 0,1 0 0,-3 0 0,4 1 0,-1 0 0,1 0 0,-1 0 0,1 0 0,-1 0 0,1 0 0,-1 1 0,0-1 0,1 0 0,-1 0 0,1 1 0,0-1 0,-1 0 0,1 1 0,-1-1 0,1 0 0,-1 1 0,1-1 0,0 1 0,-1-1 0,1 1 0,0-1 0,-1 0 0,1 1 0,0 0 0,-5 27 0,5-25 0,0 1 0,0-1 0,0 0 0,1 0 0,0 0 0,-1 0 0,1 0 0,0 0 0,1 0 0,-1-1 0,0 1 0,1 0 0,-1-1 0,1 1 0,0-1 0,0 1 0,0-1 0,0 0 0,4 4 0,-1-3 0,0 0 0,0 0 0,0-1 0,0 1 0,1-1 0,-1 0 0,1 0 0,-1-1 0,1 0 0,7 1 0,-4-1 0,0 0 0,0-1 0,0 0 0,0-1 0,-1 1 0,1-2 0,0 1 0,0-1 0,0-1 0,-1 0 0,1 0 0,-1 0 0,15-10 0,8-16 0,-30 28 0,1 0 0,-1-1 0,0 1 0,0-1 0,0 1 0,0-1 0,0 0 0,0 1 0,-1-1 0,1 0 0,0 1 0,-1-1 0,0 0 0,1 0 0,-1 0 0,0 0 0,0 1 0,0-1 0,0 0 0,0-2 0,-1 4 0,1-1 0,-1 1 0,1 0 0,0 0 0,-1 0 0,1-1 0,-1 1 0,1 0 0,-1 0 0,1 0 0,-1 0 0,1 0 0,-1 0 0,1 0 0,0 0 0,-1 0 0,1 0 0,-1 0 0,1 0 0,-1 0 0,1 0 0,-1 0 0,1 0 0,-1 1 0,1-1 0,-1 0 0,1 0 0,0 1 0,-1-1 0,1 0 0,0 0 0,-1 1 0,-15 9 0,9-3 0,-1 0 0,1 1 0,0 0 0,1 1 0,-8 11 0,12-16 0,0-1 0,0 0 0,0 1 0,1 0 0,-1-1 0,1 1 0,0 0 0,0 0 0,0 0 0,1 0 0,-1 0 0,1 0 0,0 0 0,0 0 0,0 0 0,0 0 0,2 6 0,0-8 0,-1-1 0,0 1 0,1 0 0,-1-1 0,1 1 0,0-1 0,-1 1 0,1-1 0,0 0 0,0 1 0,0-1 0,0 0 0,0-1 0,0 1 0,0 0 0,0 0 0,0-1 0,0 1 0,1-1 0,-1 0 0,3 0 0,55 2 0,-49-2 0,1 0 0,0 0 0,0-1 0,0 0 0,0-1 0,22-7 0,-32 9 0,0-1 0,0 1 0,0-1 0,0 0 0,0 0 0,-1 0 0,1 0 0,0 0 0,-1-1 0,1 1 0,0 0 0,-1-1 0,0 1 0,1-1 0,-1 1 0,0-1 0,0 0 0,0 0 0,0 0 0,0 1 0,0-1 0,0 0 0,-1 0 0,1 0 0,-1 0 0,1 0 0,-1 0 0,0 0 0,0 0 0,0 0 0,0-1 0,0 1 0,0 0 0,-1 0 0,1 0 0,0 0 0,-1 0 0,0 0 0,0 0 0,1 1 0,-1-1 0,-2-3 0,-19-31 0,18 30 0,0 1 0,1-1 0,-1 0 0,1 0 0,0 0 0,0-1 0,1 1 0,0-1 0,0 1 0,1-1 0,-1-7 0,2 13-33,0 1 1,0-1-1,0 0 1,0 0-1,1 1 1,-1-1-1,0 0 1,1 1-1,-1-1 1,0 0-1,1 1 1,-1-1-1,1 0 1,-1 1-1,1-1 1,-1 1-1,1-1 1,0 1-1,-1-1 1,1 1-1,0-1 1,-1 1-1,1 0 1,0 0-1,-1-1 1,1 1-1,1 0 0,30-7-2295,6-3-1675,-37 10 3903,-1 0 1,1-1-1,0 1 0,-1-1 1,1 1-1,-1-1 0,1 1 1,-1-1-1,1 1 0,-1-1 1,1 0-1,-1 1 0,0-1 1,1 0-1,-1 1 0,0-1 1,1 0-1,-1 0 0,0 1 1,0-1-1,0 0 0,0 1 1,0-1-1,0 0 1,0 0-1,0 1 0,0-1 1,0 0-1,0 0 0,0 1 1,0-1-1,-1 0 0,1 0 1,0 1-1,-1-1 0,1 0 1,0 1-1,-1-1 0,1 1 1,-2-2-1,-15-18-7598</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9.717"/>
    </inkml:context>
    <inkml:brush xml:id="br0">
      <inkml:brushProperty name="width" value="0.025" units="cm"/>
      <inkml:brushProperty name="height" value="0.025" units="cm"/>
    </inkml:brush>
  </inkml:definitions>
  <inkml:trace contextRef="#ctx0" brushRef="#br0">28 0 16207,'0'0'4234,"0"10"-3546,-4 113 2455,2 103 382,2-237-2850,0 1-590,-1-1 0,0 1 0,0 0 0,-1 0 1,0 0-1,-1 1 0,-7-19 0,9 27-100,1 1-1,0-1 1,0 1 0,0-1 0,0 1-1,0-1 1,0 1 0,0-1 0,0 1-1,0-1 1,0 1 0,0-1-1,0 1 1,0-1 0,1 1 0,-1-1-1,0 1 1,0-1 0,0 1 0,1-1-1,-1 1 1,0-1 0,1 1 0,-1 0-1,0-1 1,1 1 0,-1 0-1,0-1 1,1 1 0,-1 0 0,1-1-1,-1 1 1,1 0 0,-1 0 0,1 0-1,-1-1 1,1 1 0,-1 0 0,1 0-1,-1 0 1,1 0 0,-1 0-1,1 0 1,-1 0 0,1 0 0,-1 0-1,1 0 1,0 0 0,46-2-3,1-2-70,-42 2 93,0-1 1,-1-1-1,0 1 1,1-1-1,-1 0 1,-1 0-1,8-8 1,3 1 7,-24 41-70,5-21 128,1 0-1,0 0 1,0 0 0,1 0 0,0 0 0,1 0 0,-1 1 0,2-1-1,0 1 1,0 9 0,1-18-49,0 0 0,-1 0 0,1 1 0,0-1 0,0 0 0,0 0 0,0 0 0,0 0 0,0 0 0,0 0 0,0 0 0,0-1 0,0 1 0,0 0 0,0 0 0,1-1 0,-1 1 0,0-1 0,1 1 0,-1-1 0,0 0 0,1 0 0,-1 1 0,1-1 0,-1 0 0,0 0 0,1 0 0,-1 0 0,0-1 0,1 1 0,-1 0 0,1 0 0,-1-1 0,2 0 0,3 0 67,1-1 0,-1 1 0,0-1 0,1 0 0,-1-1 0,6-3 1,-1-1-33,0-1 0,0 0 1,-1-1-1,0 0 0,0-1 1,-1 1-1,-1-2 1,1 0-1,-2 0 0,1 0 1,8-19-1,-16 30-58,-4 9 12,1-1-1,0 1 0,1 0 0,0 0 0,0 0 0,1 0 1,0 0-1,1 15 0,1-23 2,-1 0 0,1 0 0,0 0 0,0 0 0,-1 0 0,1 0 0,0 0 0,0 0 0,0 0 0,0-1 0,0 1 0,0 0 0,0-1 0,0 1 0,0-1 0,1 1 0,-1-1-1,0 1 1,0-1 0,0 0 0,1 0 0,-1 0 0,0 0 0,0 1 0,2-2 0,41 1-44,-33 0-290,3 0-539,13 0-2399,-10-4-2874,-9-1-2936</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0.389"/>
    </inkml:context>
    <inkml:brush xml:id="br0">
      <inkml:brushProperty name="width" value="0.025" units="cm"/>
      <inkml:brushProperty name="height" value="0.025" units="cm"/>
    </inkml:brush>
  </inkml:definitions>
  <inkml:trace contextRef="#ctx0" brushRef="#br0">194 31 12107,'0'0'10042,"-10"-6"-8489,7 4-1440,0-1-60,0 1-1,0 0 1,0 0-1,0 0 0,0 0 1,0 1-1,0-1 1,0 1-1,-1 0 0,1-1 1,-1 2-1,1-1 1,-1 0-1,1 1 0,-1 0 1,1-1-1,-1 1 1,1 1-1,-1-1 0,1 0 1,-1 1-1,1 0 1,-1 0-1,1 0 0,-1 0 1,1 1-1,-4 1 1,0 1-36,1 1 0,0-1 1,0 1-1,1 0 0,-1 0 1,1 0-1,0 1 0,1 0 1,-1 0-1,1 0 0,1 1 1,-1-1-1,1 1 0,0 0 1,0 0-1,1 0 1,0 0-1,0 0 0,0 8 1,2-14-9,0 0 1,0 0-1,0-1 1,0 1-1,1 0 1,-1-1-1,0 1 1,1 0-1,-1-1 1,0 1-1,1 0 1,-1-1-1,1 1 1,-1 0-1,1-1 1,-1 1-1,1-1 1,0 1-1,-1-1 1,1 0-1,-1 1 1,1-1-1,0 0 1,0 1 0,-1-1-1,1 0 1,0 0-1,-1 1 1,1-1-1,0 0 1,0 0-1,-1 0 1,1 0-1,0 0 1,0 0-1,-1 0 1,1 0-1,0 0 1,0-1-1,-1 1 1,1 0-1,0 0 1,0-1-1,-1 1 1,1 0-1,0-1 1,-1 1-1,1-1 1,37-19 837,-28 10-685,1-1 0,-1 0 0,-1 0 0,0-1 1,0 0-1,-1 0 0,12-28 0,-25 56-304,2 0 0,0 1 0,0-1 0,1 23 0,2-38 122,0 0 1,0 0-1,0 0 1,0 0-1,0 0 0,1 0 1,-1 0-1,0 0 0,1 0 1,-1 0-1,1 0 0,-1 0 1,1 0-1,0 0 1,-1-1-1,1 1 0,0 0 1,-1 0-1,1-1 0,0 1 1,0 0-1,0-1 0,0 1 1,-1-1-1,1 1 1,2 0-1,0 0-102,1-1 0,-1 1-1,0-1 1,1 1 0,-1-1 0,0 0 0,1 0-1,5-1 1,-1-1-357,-1 1 0,1-1 1,-1 0-1,1-1 0,-1 0 0,0 0 0,8-5 0,-7 2-1044,-1 0 1,1-1-1,-1 0 1,11-16-1,3-8-5246</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0.919"/>
    </inkml:context>
    <inkml:brush xml:id="br0">
      <inkml:brushProperty name="width" value="0.025" units="cm"/>
      <inkml:brushProperty name="height" value="0.025" units="cm"/>
    </inkml:brush>
  </inkml:definitions>
  <inkml:trace contextRef="#ctx0" brushRef="#br0">19 0 13004,'0'0'3743,"0"11"-2500,-3 30 13,0-17-634,2 1 0,0-1-1,1 1 1,2-1 0,0 0 0,2 0-1,11 42 1,-15-65-488,-4-37 1948,-1 18-1982,4 11-104,-1 0-1,0 0 0,0 1 1,0-1-1,-1 1 1,0 0-1,-7-11 1,11 45-295,1-24 306,1-1 0,-1 0 0,1 0 0,0 0 0,0 0 0,0 0 0,0 0 0,0-1 0,1 0 0,-1 0 0,1 0 0,0 0 0,0 0 0,0-1 0,-1 1 0,1-1 0,0 0 0,1-1 0,-1 1 0,8 0 0,3 0-10,1 0 1,-1-1-1,1 0 0,19-4 0,-30 3 18,0 0-1,-1-1 1,1 1-1,0-1 1,0 0-1,-1-1 1,1 1-1,-1-1 1,0 0-1,0 0 1,0 0-1,0 0 1,0-1-1,-1 1 1,1-1-1,-1 0 1,0 0-1,0-1 1,-1 1-1,1-1 1,-1 1-1,0-1 1,0 0-1,-1 1 1,1-1-1,-1 0 0,1-6 1,-17 25-298,10-6 412,0 1 1,1 0-1,0 0 1,1 0-1,0 1 1,1-1-1,-1 1 1,2 0-1,-1-1 1,2 1-1,-1 12 0,1-21-98,1 0-1,-1 0 0,0 0 0,1 0 0,-1 0 0,1 0 0,-1 0 0,1 0 0,-1 0 0,1 0 0,0-1 0,-1 1 1,1 0-1,0 0 0,0-1 0,-1 1 0,1 0 0,0-1 0,0 1 0,0-1 0,0 1 0,0-1 0,2 1 0,34 6 428,-28-7-712,1 0 1,0-1-1,0 0 1,-1 0-1,13-4 1,-20 4-255,1 0 0,0 0 0,-1-1 0,1 1 0,-1-1 0,0 1 0,1-1 0,-1 0 0,0 0 0,0 0 0,0 0 0,0 0 0,0-1 0,-1 1 0,1 0 0,-1-1 0,1 1 0,1-6 0,2-13-5882</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1.277"/>
    </inkml:context>
    <inkml:brush xml:id="br0">
      <inkml:brushProperty name="width" value="0.025" units="cm"/>
      <inkml:brushProperty name="height" value="0.025" units="cm"/>
    </inkml:brush>
  </inkml:definitions>
  <inkml:trace contextRef="#ctx0" brushRef="#br0">1 0 64,'0'0'17905</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1.604"/>
    </inkml:context>
    <inkml:brush xml:id="br0">
      <inkml:brushProperty name="width" value="0.025" units="cm"/>
      <inkml:brushProperty name="height" value="0.025" units="cm"/>
    </inkml:brush>
  </inkml:definitions>
  <inkml:trace contextRef="#ctx0" brushRef="#br0">38 1 14157,'0'0'9246,"-5"9"-7916,2-6-1143,-18 28 683,20-29-813,0-1 1,0 1 0,0 0 0,0 0 0,0 0-1,1 0 1,-1 0 0,0 0 0,1 1-1,0-1 1,-1 0 0,1 0 0,0 0 0,0 0-1,0 0 1,1 4 0,0-6-40,0 1-1,1 0 1,-1 0 0,0-1-1,0 1 1,1-1 0,-1 1-1,0-1 1,1 0 0,-1 1-1,0-1 1,1 0 0,-1 0-1,1 0 1,-1 0-1,0 0 1,1 0 0,-1 0-1,2-1 1,30-4 307,3-9-226,-30 11-116,0 0 0,0 1 0,1 0 0,-1 0 0,0 0 0,1 1 0,10-1 0,-7 19 348,-9-15-243,-1 0 1,1 1-1,0-1 0,0 0 0,1 1 1,-1-1-1,0 0 0,1 0 1,-1 0-1,5 4 0,1-4 141,-1 0 0,1 0 0,1-1 0,-1 0 0,0 0 0,0-1 0,0 1 0,0-1 0,1-1 0,7-1-1,18 0-2084,-32 2 1024</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2.394"/>
    </inkml:context>
    <inkml:brush xml:id="br0">
      <inkml:brushProperty name="width" value="0.025" units="cm"/>
      <inkml:brushProperty name="height" value="0.025" units="cm"/>
    </inkml:brush>
  </inkml:definitions>
  <inkml:trace contextRef="#ctx0" brushRef="#br0">34 0 12588,'0'0'7335,"0"13"-6823,0-9-505,-33 470 5501,34-513-2044,5-106-3466,-4 94 250,-2 50-278,1 1 0,-1-1-1,1 0 1,-1 0 0,1 0-1,-1 1 1,1-1 0,-1 0 0,1 1-1,0-1 1,-1 0 0,1 1-1,0-1 1,0 1 0,0-1 0,-1 1-1,1-1 1,0 1 0,0 0 0,0-1-1,0 1 1,0 0 0,0 0-1,-1 0 1,1 0 0,0 0 0,0 0-1,0 0 1,1 0 0,40 0-17,-24 0-34,-10-1 75,1-1 0,0 0-1,-1 0 1,1-1 0,-1 0-1,11-6 1,-14 6 5,1 0-1,0 0 1,-1 1 0,1-1-1,1 1 1,-1 1 0,0-1 0,0 1-1,1 0 1,-1 1 0,0-1-1,1 1 1,-1 0 0,9 2-1,-11 0 7,0 0-1,-1 0 0,0 0 1,1 0-1,-1 1 0,0-1 0,0 1 1,0 0-1,-1 0 0,1 0 1,-1 0-1,1 0 0,-1 1 0,3 4 1,-3-3 31,0-1 0,0-1 1,1 1-1,0 0 0,0-1 0,0 1 1,0-1-1,0 0 0,1 0 1,0 0-1,-1 0 0,1-1 0,0 1 1,5 1-1,-4-3 54,-1 0 1,1 0-1,0 0 1,0 0-1,0-1 1,0 0-1,0 0 0,0-1 1,0 1-1,0-1 1,0 0-1,0 0 1,-1-1-1,1 1 0,6-4 1,4-3 86,0-1 1,0 0 0,13-12-1,-7 5-177,-21 16-57,1-1 1,-1 1-1,0-1 1,1 1-1,-1 0 1,1-1-1,-1 1 1,1 0-1,-1-1 1,1 1-1,-1 0 1,0 0-1,1-1 1,0 1-1,-1 0 1,1 0-1,-1 0 1,1 0-1,-1-1 1,1 1-1,-1 0 1,1 0-1,-1 0 1,1 0-1,0 0 1,-1 1-1,1-1 1,-1 0-1,1 0 1,-1 0-1,1 0 1,-1 1-1,1-1 1,-1 0-1,1 0 1,-1 1-1,1-1 1,-1 0-1,1 1 1,-1-1-1,0 0 1,1 1-1,-1-1 1,0 1-1,1-1 1,-1 1-1,0-1 1,0 1-1,1-1 1,-1 1-1,0-1 1,0 1-1,0-1 1,0 1-1,1 0 1,9 14-5338,-1-10-590</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037"/>
    </inkml:context>
    <inkml:brush xml:id="br0">
      <inkml:brushProperty name="width" value="0.025" units="cm"/>
      <inkml:brushProperty name="height" value="0.025" units="cm"/>
    </inkml:brush>
  </inkml:definitions>
  <inkml:trace contextRef="#ctx0" brushRef="#br0">36 0 16047,'0'0'5045,"-1"9"-3945,-13 78 1261,6-47-1650,2 0 0,-1 42 1,7-81-689,0-1 1,0 1 0,0 0 0,0-1 0,1 1 0,-1-1-1,0 1 1,0-1 0,0 1 0,0-1 0,1 1 0,-1-1 0,0 1-1,0-1 1,1 1 0,-1-1 0,0 1 0,1-1 0,-1 0-1,0 1 1,1-1 0,-1 0 0,1 1 0,-1-1 0,1 0-1,-1 1 1,1-1 0,-1 0 0,1 0 0,-1 0 0,1 1-1,-1-1 1,1 0 0,0 0 0,26-3 1151,23-19 403,-17-2-1025,44-41 0,16-11-613,-96 94-11711,-10-5 4618</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392"/>
    </inkml:context>
    <inkml:brush xml:id="br0">
      <inkml:brushProperty name="width" value="0.025" units="cm"/>
      <inkml:brushProperty name="height" value="0.025" units="cm"/>
    </inkml:brush>
  </inkml:definitions>
  <inkml:trace contextRef="#ctx0" brushRef="#br0">0 1 8680,'0'0'10506,"39"49"-9609,-18-49-737,5 0-160,1-1-1633,-1-12-2467,-1-6-4132</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734"/>
    </inkml:context>
    <inkml:brush xml:id="br0">
      <inkml:brushProperty name="width" value="0.025" units="cm"/>
      <inkml:brushProperty name="height" value="0.025" units="cm"/>
    </inkml:brush>
  </inkml:definitions>
  <inkml:trace contextRef="#ctx0" brushRef="#br0">67 1 10890,'0'0'7608,"-3"12"-6850,-14 55 497,5-26-161,2 0 0,1 1 0,3 0 1,-3 69-1,9-111-1082,0 1 0,0-1-1,0 0 1,0 1 0,-1-1 0,1 0 0,0 1 0,0-1 0,0 0-1,0 1 1,0-1 0,0 0 0,0 1 0,0-1 0,1 0-1,-1 1 1,0-1 0,0 0 0,0 1 0,0-1 0,0 0 0,0 1-1,1-1 1,-1 0 0,0 1 0,0-1 0,0 0 0,1 0-1,-1 1 1,0-1 0,1 0 0,-1 0 0,0 0 0,0 1 0,1-1-1,-1 0 1,0 0 0,1 0 0,-1 0 0,0 0 0,1 0 0,-1 1-1,0-1 1,1 0 0,-1 0 0,0 0 0,1 0 0,-1 0-1,0 0 1,1-1 0,-1 1 0,0 0 0,1 0 0,-1 0 0,0 0-1,1 0 1,-1 0 0,0-1 0,1 1 0,-1 0 0,0 0-1,1 0 1,-1-1 0,0 1 0,15-21 691,-12 11-646,-1-1-1,-1 0 0,0 0 1,0-14-1,-1 21-52,0 1 0,-1-1-1,1 0 1,-1 0 0,0 0 0,1 1-1,-2-1 1,1 0 0,0 1 0,-1-1-1,0 1 1,1 0 0,-1-1-1,-1 1 1,-3-5 0,6 8-11,0 0 0,-1 0 0,1 0 1,0 0-1,0 0 0,-1 0 0,1 0 0,0 0 0,-1 0 0,1 1 1,0-1-1,0 0 0,-1 0 0,1 0 0,0 0 0,0 0 0,0 0 1,-1 1-1,1-1 0,0 0 0,0 0 0,-1 0 0,1 0 0,0 1 1,0-1-1,0 0 0,0 0 0,0 1 0,-1-1 0,1 0 1,0 0-1,0 1 0,0-1 0,0 0 0,0 0 0,0 1 0,0-1 1,0 0-1,0 0 0,0 1 0,0-1 0,0 0 0,0 0 0,0 1 1,0-1-1,0 0 0,0 1 0,0-1 0,0 0 0,0 0 0,1 1 1,-1-1-1,0 0 0,0 0 0,0 0 0,1 1 0,6 21-8,-3-19 23,0 0 1,0-1-1,0 1 0,1-1 0,-1 0 0,1 0 0,0-1 0,-1 1 0,1-1 1,0 0-1,0-1 0,0 1 0,0-1 0,0 0 0,-1 0 0,11-1 1,-6 0 1,0-1 0,-1 1 0,1-2 0,0 1 0,-1-1 0,0 0 1,1-1-1,11-6 0,-12 3 59,0 0-1,0-1 1,0 1 0,-1-1-1,0-1 1,-1 1 0,11-20 0,-22 38-17,1-1 55,-1-1 0,1 1 0,1 0-1,0 1 1,0-1 0,1 0 0,0 1 0,0 0 0,1-1 0,0 13-1,2-21-109,-1 0-1,0-1 1,1 1-1,-1 0 1,0-1-1,1 1 1,-1 0-1,1-1 1,-1 1-1,1 0 1,-1-1-1,1 1 1,0-1-1,-1 1 0,1-1 1,0 1-1,-1-1 1,1 0-1,0 1 1,0-1-1,-1 0 1,1 1-1,0-1 1,0 0-1,-1 0 1,1 0-1,0 0 1,0 0-1,0 0 0,-1 0 1,1 0-1,0 0 1,0 0-1,0 0 1,1-1-1,0 1-339,1-1 0,-1 1 0,1-1-1,-1 1 1,1-1 0,-1 0 0,1 0 0,-1 0 0,0 0-1,3-2 1,20-34-10585,-16 12-821</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4.088"/>
    </inkml:context>
    <inkml:brush xml:id="br0">
      <inkml:brushProperty name="width" value="0.025" units="cm"/>
      <inkml:brushProperty name="height" value="0.025" units="cm"/>
    </inkml:brush>
  </inkml:definitions>
  <inkml:trace contextRef="#ctx0" brushRef="#br0">9 1 9161,'0'0'11851,"-8"60"-13581,17-46-2594,-1 0-4612</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410"/>
    </inkml:context>
    <inkml:brush xml:id="br0">
      <inkml:brushProperty name="width" value="0.025" units="cm"/>
      <inkml:brushProperty name="height" value="0.025" units="cm"/>
    </inkml:brush>
  </inkml:definitions>
  <inkml:trace contextRef="#ctx0" brushRef="#br0">0 7 18385,'0'0'6567,"50"-6"-6311,1 14-192,1 0-2306,2-4-8488</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4.806"/>
    </inkml:context>
    <inkml:brush xml:id="br0">
      <inkml:brushProperty name="width" value="0.025" units="cm"/>
      <inkml:brushProperty name="height" value="0.025" units="cm"/>
    </inkml:brush>
  </inkml:definitions>
  <inkml:trace contextRef="#ctx0" brushRef="#br0">156 32 10250,'0'0'9331,"-11"1"-8087,3 0-900,1-1 0,-1 2 0,1-1 1,-1 1-1,1 0 0,0 0 0,0 1 0,0 0 0,0 1 0,0-1 0,0 1 0,-11 10 1,18-14-305,-4 3 159,1-1 1,0 1-1,0-1 0,0 1 0,0 0 0,1 0 1,-1 1-1,1-1 0,0 0 0,0 1 1,0-1-1,0 1 0,1 0 0,0 0 0,-1-1 1,0 7-1,3-9-179,0 0 0,-1-1 1,1 1-1,0 0 0,0-1 1,0 1-1,0-1 0,0 1 1,0-1-1,-1 0 0,1 1 1,0-1-1,0 0 0,0 0 1,0 0-1,0 1 0,0-1 1,1 0-1,-1 0 0,0-1 1,0 1-1,0 0 0,0 0 1,1-1-1,30-4 171,-22 1-322,-1-1 1,1-1-1,-1 1 0,0-1 0,12-11 0,13-9-424,-38 28 2686,10-9-1794,-4 4-148,0 0 0,0 1-1,0-1 1,0 0 0,0 0 0,-1 0 0,1 0 0,-1 0 0,2-6-1,31 9-209,7-5-157,-34 4 78,1-1 0,-1 1 0,1 1 0,0-1 1,0 1-1,-1 1 0,13 1 0,-19-1 92,-1 0-1,1 0 1,0 0-1,-1 0 1,0 0-1,1 0 1,-1 0-1,1 0 1,-1 0 0,0 0-1,0 0 1,0 0-1,0 0 1,0 0-1,1 0 1,-2 0-1,1 0 1,0 0 0,0 0-1,0 0 1,0 0-1,-1 0 1,1 0-1,-1 0 1,0 2-1,-9 25 16,0-13 7,7-12 14,0 0 0,1 0 0,-1 1 0,1 0 0,0-1-1,0 1 1,0 0 0,0 0 0,0 5 0,26-23 431,6-10-561,52-39-758,-75 59 836,0 0 0,-1 0 0,1 1-1,0 0 1,1 0 0,-1 1 0,0 0 0,1 0 0,-1 0 0,14 0-1,-20 3 21,-1-1 0,1 0 0,0 1 0,0-1 0,0 1 0,-1-1 0,1 1-1,0-1 1,-1 1 0,1-1 0,0 1 0,-1 0 0,1 0 0,-1-1 0,1 1-1,-1 0 1,1 0 0,-1-1 0,0 1 0,1 0 0,-1 0 0,0 0 0,0 0 0,0-1-1,1 1 1,-1 0 0,0 0 0,0 0 0,0 0 0,0 0 0,0 0 0,-1 0-1,1-1 1,0 1 0,0 0 0,-1 0 0,1 0 0,0 0 0,-1 0 0,-13 38 350,1-22 79,10-14-314,0 1-1,0-1 0,0 1 0,0 0 1,1 0-1,-1 0 0,1 0 1,0 0-1,0 1 0,-2 7 1,39-14-12672,-22-6 1900</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5.522"/>
    </inkml:context>
    <inkml:brush xml:id="br0">
      <inkml:brushProperty name="width" value="0.025" units="cm"/>
      <inkml:brushProperty name="height" value="0.025" units="cm"/>
    </inkml:brush>
  </inkml:definitions>
  <inkml:trace contextRef="#ctx0" brushRef="#br0">1 23 10474,'17'-21'9149,"-17"21"-9027,0 0 0,0 0 0,1 0 0,-1-1 0,0 1 0,0 0 0,0 0 1,1 0-1,-1 0 0,0 0 0,0 0 0,0 0 0,1 0 0,-1 0 0,0 0 0,0 0 0,1 0 0,-1 0 0,0 0 0,0 0 0,0 0 0,1 0 1,-1 0-1,0 0 0,0 0 0,1 0 0,-1 0 0,0 0 0,0 0 0,0 0 0,1 1 0,-1-1 0,0 0 0,0 0 0,0 0 0,0 0 1,1 1-1,-1-1 0,0 0 0,0 0 0,0 0 0,0 0 0,0 1 0,0-1 0,1 0 0,2 43 3356,-3-36-3559,-12 153 1923,28-176-796,-12 7-1053,0-1 0,-1 1 0,0-1 0,-1 0 0,0 0 0,1-15 0,-1-32-3318,-2 52-1349,-1 9 355,0 8-2617,1-2-2946</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6.421"/>
    </inkml:context>
    <inkml:brush xml:id="br0">
      <inkml:brushProperty name="width" value="0.025" units="cm"/>
      <inkml:brushProperty name="height" value="0.025" units="cm"/>
    </inkml:brush>
  </inkml:definitions>
  <inkml:trace contextRef="#ctx0" brushRef="#br0">28 356 12172,'0'0'12646,"10"-3"-11226,-3 2-1167,-1-1-118,0 1-1,1-1 1,-1 0-1,0-1 1,10-5-1,-14 7-63,0 0 1,-1 0-1,1 0 0,-1-1 0,1 1 0,-1-1 1,0 1-1,1-1 0,-1 1 0,0-1 0,0 0 1,0 1-1,0-1 0,0 0 0,0 0 0,-1 0 1,1 0-1,-1 0 0,1 0 0,-1 0 0,0 0 1,0 0-1,0 0 0,0 0 0,0 0 0,0 0 1,-1-2-1,1 3-53,-1 0-1,1 0 1,-1 0 0,1 0 0,-1 0 0,0 0 0,0 0 0,1 0 0,-1 0 0,0 1-1,0-1 1,0 0 0,0 0 0,0 1 0,0-1 0,0 1 0,0-1 0,0 1-1,0-1 1,0 1 0,0 0 0,-1 0 0,1-1 0,0 1 0,0 0 0,0 0-1,0 0 1,-1 0 0,1 0 0,0 0 0,0 1 0,0-1 0,-2 1 0,0-1-30,-1 1 1,0-1 0,1 1 0,-1 0 0,0 0 0,1 1 0,-1-1-1,1 1 1,-5 3 0,4-1 3,0 0-1,0 0 1,1 0-1,0 1 1,0 0-1,0-1 1,0 1-1,1 0 1,0 0-1,0 1 1,-2 8-1,3-12 8,1 0-1,-1-1 1,1 1-1,0 0 1,-1 0-1,1-1 1,0 1 0,0 0-1,0 0 1,1-1-1,-1 1 1,0 0-1,1-1 1,-1 1-1,1 0 1,-1-1-1,1 1 1,0-1 0,0 1-1,0-1 1,0 1-1,0-1 1,0 1-1,0-1 1,0 0-1,0 0 1,1 1 0,-1-1-1,0 0 1,1 0-1,-1-1 1,1 1-1,-1 0 1,1 0-1,-1-1 1,1 1-1,0-1 1,-1 1 0,4 0-1,14 1 21,0-1 0,0-1-1,1-1 1,28-4 0,30-1-690,-78 6 658,1 0 0,-1 0 0,0 0 0,0 0 0,1 0 0,-1 0 0,0 0-1,0 0 1,1 0 0,-1 1 0,0-1 0,0 0 0,1 0 0,-1 0 0,0 0-1,0 0 1,1 1 0,-1-1 0,0 0 0,0 0 0,0 0 0,0 1-1,1-1 1,-1 0 0,0 0 0,0 1 0,0-1 0,0 0 0,0 0 0,0 1-1,0-1 1,0 0 0,0 0 0,1 1 0,-1-1 0,0 0 0,0 0 0,0 1-1,-1-1 1,1 0 0,0 0 0,0 1 0,0-1 0,0 0 0,-6 17-134,-3-7 361,8-18 277,5-2-508,0-1 0,0 2-1,1-1 1,0 0-1,0 1 1,1 0-1,1 0 1,8-9 0,10-8-210,33-27 0,-40 39 151,0-2 0,-1 0-1,-1-2 1,0 1 0,15-24 0,-27 35 79,-1 0 1,1 0-1,-1-1 1,0 0-1,-1 1 0,1-1 1,-1 0-1,-1 0 1,1 0-1,-1-1 1,0 1-1,-1 0 0,0-11 1,0 17-1,0 1 1,0-1 0,-1 0-1,1 0 1,0 1-1,0-1 1,0 0 0,-1 0-1,1 1 1,0-1 0,-1 0-1,1 1 1,0-1-1,-1 0 1,1 1 0,-1-1-1,1 1 1,-1-1-1,0 1 1,1-1 0,-1 1-1,1-1 1,-1 1-1,0-1 1,1 1 0,-1 0-1,0-1 1,0 1-1,1 0 1,-1 0 0,0 0-1,0 0 1,1-1-1,-1 1 1,0 0 0,0 0-1,0 0 1,1 1 0,-1-1-1,0 0 1,0 0-1,1 0 1,-1 0 0,0 1-1,1-1 1,-1 0-1,0 1 1,0-1 0,1 1-1,-1-1 1,1 0-1,-1 1 1,0 0 0,0 0-1,-2 1 15,-1 1 0,1 0-1,-1-1 1,1 1 0,0 1-1,0-1 1,0 0 0,-2 5-1,-2 9 0,0 1-1,2 0 1,0 0-1,1 0 1,1 0-1,0 1 1,2-1 0,0 1-1,1-1 1,4 31-1,-3-43-134,1 0 0,0 0 0,0 0 0,0 0-1,1 0 1,0 0 0,0-1 0,1 1 0,-1-1 0,1 0 0,0 0 0,1 0 0,-1-1-1,1 0 1,7 6 0,-15-11-1255,-1-1 1095,1 0 0,0-1-1,-1 1 1,1 0-1,0-1 1,0 0 0,0 0-1,1 0 1,-1 0-1,-3-6 1,-2 0-198,-5-4 469,0-1 0,1 0 0,1 0-1,1-1 1,0 0 0,1-1 0,0 0 0,-9-26 0,18 41 29,0 1-1,0-1 1,0 1 0,0-1-1,0 1 1,0-1 0,0 1-1,0-1 1,0 1 0,0-1-1,0 1 1,0-1 0,0 1-1,0-1 1,0 1 0,1-1-1,-1 1 1,0 0 0,0-1-1,1 1 1,-1-1 0,0 1-1,1-1 1,-1 1 0,0 0-1,1-1 1,-1 1 0,0 0-1,1-1 1,-1 1 0,1 0-1,-1 0 1,1-1 0,-1 1-1,1 0 1,26-2 363,26 12-135,-35-4-303,-11-3-576,1-1-1,-1 0 1,1 0 0,-1-1 0,12 1 0,-15-2-3199,-3-4-1323</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6.747"/>
    </inkml:context>
    <inkml:brush xml:id="br0">
      <inkml:brushProperty name="width" value="0.025" units="cm"/>
      <inkml:brushProperty name="height" value="0.025" units="cm"/>
    </inkml:brush>
  </inkml:definitions>
  <inkml:trace contextRef="#ctx0" brushRef="#br0">70 54 8808,'0'0'4933,"-48"-36"-2659,33 24 128,9 7-512,9 5-1922,8 9-160,1-4-2082,3-2-5958</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7.608"/>
    </inkml:context>
    <inkml:brush xml:id="br0">
      <inkml:brushProperty name="width" value="0.025" units="cm"/>
      <inkml:brushProperty name="height" value="0.025" units="cm"/>
    </inkml:brush>
  </inkml:definitions>
  <inkml:trace contextRef="#ctx0" brushRef="#br0">166 167 13645,'0'0'5045,"-2"-8"-2825,1 5-2105,1 1-48,0 1 1,0-1-1,0 1 1,-1-1-1,1 1 1,0-1-1,-1 0 1,0 1-1,1-1 1,-1 1-1,0 0 1,0-1-1,1 1 1,-1 0 0,0-1-1,-1 1 1,1 0-1,0 0 1,0 0-1,0 0 1,-1 0-1,1 0 1,0 0-1,-1 0 1,1 0-1,-1 1 1,1-1-1,-1 1 1,1-1 0,-1 1-1,1 0 1,-1-1-1,0 1 1,1 0-1,-1 0 1,0 0-1,1 0 1,-1 0-1,1 1 1,-1-1-1,1 0 1,-1 1-1,-2 0 1,-3 3-28,-1 0 0,1 0 1,0 1-1,0 0 0,1 0 0,-1 1 1,1-1-1,-9 12 0,10-12-43,1 0-1,0 0 1,0 1-1,1-1 1,-1 1-1,1 0 1,1 0-1,-1 0 1,1 0-1,0 0 1,-2 12-1,4-18 9,0 0-1,0 1 0,0-1 1,1 1-1,-1-1 0,0 1 0,0-1 1,1 0-1,-1 1 0,0-1 1,1 1-1,-1-1 0,0 0 0,1 1 1,-1-1-1,0 0 0,1 0 1,-1 1-1,1-1 0,-1 0 0,1 0 1,-1 0-1,0 0 0,1 1 1,-1-1-1,1 0 0,-1 0 1,1 0-1,-1 0 0,1 0 0,-1 0 1,1 0-1,-1 0 0,1 0 1,-1-1-1,1 1 0,-1 0 0,1 0 1,-1 0-1,1 0 0,-1-1 1,0 1-1,2-1 0,23-8 437,9-12-222,-1-1 0,-1-1 0,0-2 0,-2 0 0,-1-3 0,-2 0-1,25-33 1,-35 42-343,-26 36-375,-2 1 599,1-1-89,2-5-1,0 0-1,1 1 0,1 0 0,0 1 0,0-1 0,1 1 1,1 0-1,0 0 0,1 1 0,-1 18 0,4-32-5,0 0 0,1 0 0,-1 1 0,1-1 0,-1 0 0,1 0 0,-1 0 0,1 0-1,-1 0 1,1 0 0,0 0 0,0 0 0,-1 0 0,1 0 0,0 0 0,0 0 0,0 0 0,0 0 0,0-1 0,0 1 0,0-1-1,1 1 1,-1 0 0,0-1 0,0 0 0,0 1 0,1-1 0,-1 0 0,0 0 0,0 1 0,2-1 0,48 2 208,-39-3-165,3 1-31,1-2 1,-1 0-1,0 0 1,1-1-1,25-10 1,-31 9-35,-1 1-1,0-2 1,0 1 0,0-1 0,-1 0-1,1-1 1,-1 0 0,-1-1 0,1 1-1,7-9 1,-14 13 22,0 1-1,0 0 1,0-1 0,1 1 0,-1-1-1,-1 1 1,1-1 0,0 0-1,0 1 1,0-1 0,-1 0-1,1 0 1,-1 1 0,0-1-1,1 0 1,-1 0 0,0 0-1,0 0 1,0-2 0,-1 2 8,1 1 0,-1 0 0,0 0 0,1 0 0,-1 0 0,0 0 0,0 0 0,0 0 0,0 1 0,1-1 0,-1 0 0,0 0 1,-1 1-1,1-1 0,0 0 0,0 1 0,0-1 0,0 1 0,0-1 0,0 1 0,-3 0 0,-1-1 23,0 0 0,0 0-1,0 1 1,-1 0 0,1 0-1,0 1 1,0-1 0,0 1-1,0 0 1,0 1 0,0-1 0,-8 4-1,-30 24 266,41-28-256,0 1 1,0 0-1,0 0 0,0 0 0,0 0 0,0 0 1,1 0-1,-1 0 0,1 1 0,0-1 1,-1 1-1,1-1 0,0 1 0,0-1 0,1 1 1,-2 4-1,3-7-42,-1 1 0,1-1 0,-1 1 0,1-1 0,-1 1 1,1-1-1,0 1 0,-1-1 0,1 1 0,0-1 0,0 0 0,-1 1 0,1-1 0,0 0 0,-1 0 1,1 0-1,0 1 0,0-1 0,0 0 0,-1 0 0,1 0 0,0 0 0,0 0 0,0-1 0,29 1 103,-23 0-75,44-2 14,49 1-1871,-92 2 1685,0 0 1,0 0-1,0 0 1,0 1-1,0 0 1,0 1 0,0 0-1,-1 0 1,10 6-1,-2 8 189,-6-8 2703,-1-21-668,3-38-1334,-9 34-695,2 1-1,0-1 1,0 1-1,1 0 1,1 0-1,9-15 1,-13 28-182,-1 0 0,1 1 0,1-1 0,-1 0 0,0 0 0,0 1 0,0-1 0,1 1 0,-1 0 1,1 0-1,-1 0 0,1 0 0,0 0 0,-1 1 0,1-1 0,0 1 0,-1-1 0,6 1 0,59 4-5469,-46-2 2622,33 2-6345</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8.771"/>
    </inkml:context>
    <inkml:brush xml:id="br0">
      <inkml:brushProperty name="width" value="0.025" units="cm"/>
      <inkml:brushProperty name="height" value="0.025" units="cm"/>
    </inkml:brush>
  </inkml:definitions>
  <inkml:trace contextRef="#ctx0" brushRef="#br0">45 1 16816,'0'0'2867,"-2"10"-2179,-14 69 764,4 1 0,-2 113 0,14-193-1435,0 1 0,0-1 0,0 1 0,0-1 0,0 1 0,0-1-1,0 1 1,0-1 0,0 1 0,0-1 0,0 1 0,0-1-1,1 1 1,-1-1 0,0 1 0,0-1 0,1 1 0,-1-1 0,0 0-1,1 1 1,-1-1 0,0 1 0,1-1 0,-1 0 0,0 0 0,1 1-1,-1-1 1,1 0 0,-1 1 0,1-1 0,-1 0 0,1 0-1,-1 0 1,1 0 0,21-4 310,16-19 54,-27 13-289,-2 2-72,0 0 0,0 1 0,1 0 0,18-10 0,-26 16-25,0 1 0,-1-1-1,1 0 1,0 1 0,-1-1 0,1 1 0,0-1-1,0 1 1,-1 0 0,1 0 0,0 0 0,0 0-1,0 0 1,-1 0 0,1 0 0,0 0 0,0 1-1,-1-1 1,1 1 0,0 0 0,-1-1-1,1 1 1,0 0 0,-1 0 0,1 0 0,-1 0-1,1 0 1,-1 0 0,0 0 0,0 1 0,1-1-1,-1 0 1,0 1 0,0-1 0,0 1 0,0-1-1,0 1 1,0 2 0,2 2 9,0-1 1,-1 1-1,0 0 1,0 0-1,0 0 1,-1 0-1,1 0 1,-2 1 0,1-1-1,-1 0 1,0 0-1,0 1 1,0-1-1,-1 0 1,0 0-1,0 0 1,-3 8-1,2-10 122,-1 0-1,1 0 1,0 0-1,-1-1 1,0 1-1,0-1 1,0 1-1,0-1 1,-1 0-1,1 0 1,-1 0-1,1-1 1,-1 0-1,0 1 1,0-1-1,-1 0 1,1-1-1,0 1 1,0-1-1,-1 0 1,1 0-1,-1 0 1,1-1-1,-7 1 1,5-1 94,0 1-1,0-1 1,0-1 0,0 1 0,0-1-1,1 0 1,-9-3 0,12 4-284,1-1 0,-1 0 1,0 1-1,1-1 0,-1 0 0,0 0 1,1 0-1,-1 0 0,1 0 0,0-1 1,-1 1-1,1 0 0,0-1 0,0 1 1,0 0-1,0-1 0,0 0 0,0 1 1,0-1-1,1 1 0,-1-1 0,0 0 1,1 0-1,-1 1 0,1-1 0,0 0 1,0 0-1,0-2 0,0 3-343,1-1 0,0 1 0,0 0 0,0 0 0,-1 0 1,1 0-1,0 0 0,0 0 0,1 0 0,-1 1 0,0-1 0,0 0 0,0 1 0,0-1 0,1 0 0,-1 1 0,0-1 0,3 1 0,4-4-2169,12-7-3158</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115"/>
    </inkml:context>
    <inkml:brush xml:id="br0">
      <inkml:brushProperty name="width" value="0.025" units="cm"/>
      <inkml:brushProperty name="height" value="0.025" units="cm"/>
    </inkml:brush>
  </inkml:definitions>
  <inkml:trace contextRef="#ctx0" brushRef="#br0">2 0 14990,'0'0'8360,"3"70"-7719,-3-48-417,-3-1-192,1-3-577,2-5-2177,10-12-6983</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474"/>
    </inkml:context>
    <inkml:brush xml:id="br0">
      <inkml:brushProperty name="width" value="0.025" units="cm"/>
      <inkml:brushProperty name="height" value="0.025" units="cm"/>
    </inkml:brush>
  </inkml:definitions>
  <inkml:trace contextRef="#ctx0" brushRef="#br0">62 1 14382,'0'0'8456,"-3"9"-7858,-13 51 124,2 1 1,3 0 0,3 0 0,-1 89 0,9-149-839,0 0-1,0-1 1,0 1 0,0 0 0,0-1 0,0 1 0,0 0 0,0-1 0,1 1 0,-1-1 0,0 1 0,0 0 0,1-1 0,-1 1-1,0-1 1,1 1 0,-1-1 0,1 1 0,-1-1 0,0 1 0,1-1 0,-1 1 0,1-1 0,-1 0 0,1 1 0,-1-1 0,1 0 0,0 1-1,0-1 1,14-1-6790,-6-4-594</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801"/>
    </inkml:context>
    <inkml:brush xml:id="br0">
      <inkml:brushProperty name="width" value="0.025" units="cm"/>
      <inkml:brushProperty name="height" value="0.025" units="cm"/>
    </inkml:brush>
  </inkml:definitions>
  <inkml:trace contextRef="#ctx0" brushRef="#br0">99 30 15310,'0'0'7090,"-8"1"-6385,3 1-614,0-1 0,0 1 0,1 0 0,-1 0 0,1 0 0,-1 1 0,1-1 1,0 1-1,0 0 0,0 1 0,0-1 0,0 1 0,1-1 0,0 1 1,-1 0-1,1 0 0,1 1 0,-1-1 0,1 1 0,0-1 0,0 1 0,0 0 1,0-1-1,1 1 0,0 0 0,0 0 0,-1 9 0,2-13-76,0 0 0,0 0 0,0 0 1,0 0-1,0 0 0,-1-1 0,2 1 0,-1 0 0,0 0 0,0 0 0,0 0 0,0 0 0,1 0 0,-1 0 0,0 0 0,1 0 0,-1 0 1,1 0-1,-1 0 0,1 0 0,-1-1 0,1 1 0,0 0 0,-1 0 0,1-1 0,0 1 0,0 0 0,-1-1 0,3 1 0,-2 0 12,1-1 0,0 0 0,0 0 0,0 0 0,0 0 0,-1-1 0,1 1 0,0 0 0,0-1 0,-1 1 0,1-1 0,0 0 0,-1 0 0,4-1-1,4-4 57,0 1 0,-1-1 0,0-1 0,15-14 0,-6-3 0,-2 0 1,20-40-1,-34 61-141,-5 19-16,-4 8-33,2 1 0,1 0 0,1 0 0,-2 33 0,6-57 18,0 0 0,0 0 0,0 0 0,0 0 0,0 0 0,0 0 0,0 0-1,0 0 1,0 0 0,0-1 0,1 1 0,-1 0 0,0 0 0,1 0 0,-1 0-1,1 0 1,-1 0 0,1-1 0,-1 1 0,1 0 0,0 0 0,-1-1 0,1 1-1,0 0 1,-1-1 0,1 1 0,0-1 0,0 1 0,0-1 0,0 1 0,-1-1 0,1 0-1,0 1 1,0-1 0,0 0 0,0 0 0,0 1 0,0-1 0,0 0 0,0 0-1,0 0 1,0 0 0,0 0 0,0-1 0,0 1 0,0 0 0,0 0 0,0-1-1,0 1 1,-1 0 0,1-1 0,0 1 0,1-2 0,4 0-461,0-1-1,1 0 1,-2-1 0,1 0 0,0 0-1,6-6 1,15-21-3470,1-4-1702</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0.314"/>
    </inkml:context>
    <inkml:brush xml:id="br0">
      <inkml:brushProperty name="width" value="0.025" units="cm"/>
      <inkml:brushProperty name="height" value="0.025" units="cm"/>
    </inkml:brush>
  </inkml:definitions>
  <inkml:trace contextRef="#ctx0" brushRef="#br0">72 50 480,'0'-9'8264,"1"-8"-6594,0-6 4803,-6 44-3149,-12 61-2351,4 0 1,-4 128-1,15-194-484,-3-31-191,-3-30-263,1-52 222,30 113-482,-17-12 221,-1 0-1,1 0 1,0-1-1,0 0 0,0 0 1,0 0-1,1-1 1,-1 0-1,0 0 1,1-1-1,0 0 0,-1 0 1,1 0-1,0-1 1,0 0-1,11-1 1,-14 0 60,-1 1 1,1-1-1,-1 1 1,0-1 0,1 0-1,-1 0 1,0-1-1,0 1 1,1-1 0,-1 1-1,0-1 1,0 0 0,-1 0-1,1-1 1,0 1-1,-1 0 1,1-1 0,-1 0-1,0 1 1,0-1-1,0 0 1,0 0 0,-1 0-1,1 0 1,-1-1 0,1 1-1,-1 0 1,0-1-1,-1 1 1,1 0 0,0-1-1,-1 1 1,0-6-1,0 8-49,0 1-1,0 0 0,0-1 0,0 1 0,0 0 0,-1-1 0,1 1 0,0 0 0,0 0 0,0-1 0,0 1 0,-1 0 1,1-1-1,0 1 0,0 0 0,-1 0 0,1 0 0,0-1 0,0 1 0,-1 0 0,1 0 0,0 0 0,-1-1 1,1 1-1,0 0 0,-1 0 0,1 0 0,0 0 0,-1 0 0,1 0 0,0 0 0,-1 0 0,1 0 0,0 0 0,-1 0 1,1 0-1,0 0 0,-1 0 0,1 0 0,0 0 0,-1 0 0,1 1 0,0-1 0,0 0 0,-1 0 0,1 0 0,0 0 1,-1 1-1,1-1 0,0 0 0,-1 1 0,-16 10-24,-30 45 423,44-52-380,0 0 0,1 0-1,-1 0 1,1 0 0,0 0 0,0 1 0,1-1 0,-1 0 0,1 1 0,0 0-1,0-1 1,0 1 0,1 6 0,3-10-11,0 1 0,0-1 1,0 0-1,0-1 0,0 1 0,0 0 0,0-1 0,0 0 1,0 0-1,1 0 0,-1 0 0,0 0 0,4-1 0,1 0-25,183-9-2156,-189 10 2292,1 0 0,-1 0 0,0-1 1,0 1-1,0-1 0,0 0 1,0 0-1,0 1 0,0-1 0,0-1 1,0 1-1,0 0 0,0 0 0,0-1 1,-1 1-1,1-1 0,-1 1 1,1-1-1,-1 0 0,0 0 0,1 1 1,-1-1-1,0 0 0,0 0 1,0 0-1,0 0 0,-1-1 0,1 1 1,-1 0-1,1 0 0,-1 0 0,0 0 1,0-1-1,0 1 0,0 0 1,0-4-1,-1 2-58,1 1 1,-1 0 0,0-1-1,0 1 1,0 0-1,0-1 1,0 1-1,-1 0 1,0 0-1,1 0 1,-1 0-1,0 1 1,-1-1 0,1 0-1,0 1 1,-1-1-1,1 1 1,-1 0-1,0 0 1,0 0-1,0 0 1,0 1 0,-4-3-1,7 4-250,0 0 1,-1 0-1,1 0 1,0 0-1,0 0 0,-1 0 1,1 0-1,0 0 0,0 0 1,0 0-1,-1 0 0,1 0 1,0 0-1,0 0 0,-1 0 1,1 0-1,0 0 0,0 0 1,0 1-1,-1-1 1,1 0-1,0 0 0,0 0 1,0 0-1,-1 0 0,1 1 1,0-1-1,0 0 0,0 0 1,0 0-1,0 0 0,-1 1 1,1-1-1,0 0 0,0 0 1,0 1-1,0-1 0,0 0 1,0 0-1,0 0 1,0 1-1,0-1 0,0 0 1,0 0-1,0 1 0,0-1 1,0 0-1,0 0 0,0 1 1,0-1-1,0 0 0,0 0 1,0 0-1,0 1 0,0-1 1,0 0-1,1 0 1,-1 0-1,0 1 0,0-1 1,0 0-1,0 0 0,1 0 1,-1 0-1,0 1 0,0-1 1,0 0-1,0 0 0,1 0 1,10 8-5445</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877"/>
    </inkml:context>
    <inkml:brush xml:id="br0">
      <inkml:brushProperty name="width" value="0.025" units="cm"/>
      <inkml:brushProperty name="height" value="0.025" units="cm"/>
    </inkml:brush>
  </inkml:definitions>
  <inkml:trace contextRef="#ctx0" brushRef="#br0">195 302 5830,'0'0'18812,"-13"-4"-15417,13 4-3390,-5-2 140,0 0 1,0 0-1,0 0 0,0 1 1,0 0-1,0 0 1,0 1-1,0-1 0,-1 1 1,1 0-1,0 1 1,0-1-1,0 1 0,-1 0 1,1 0-1,0 0 1,0 1-1,1 0 0,-1 0 1,0 0-1,1 1 1,-1-1-1,1 1 0,0 0 1,-6 5-1,4-1-19,-1 0 0,2 1 0,-1-1 0,-6 13 0,10-17-118,0 0-1,1 0 1,-1 0 0,1 1 0,0-1 0,0 1 0,0-1-1,0 0 1,1 1 0,-1 0 0,1-1 0,0 1 0,0-1 0,1 7-1,0-9-7,-1 0-1,1 0 0,0 0 0,-1-1 1,1 1-1,0 0 0,-1 0 0,1-1 0,0 1 1,0 0-1,0-1 0,0 1 0,0-1 0,0 1 1,0-1-1,0 0 0,0 1 0,0-1 0,0 0 1,0 0-1,0 0 0,0 1 0,0-1 1,0 0-1,0 0 0,0-1 0,0 1 0,0 0 1,0 0-1,0 0 0,0-1 0,1 1 0,35-13 118,-23 5-106,-1-1 0,0-1-1,-1 0 1,0 0 0,-1-1-1,0-1 1,18-24 0,-4 0-1,33-63 1,-42 69-11,-2-1 0,-1 0 0,15-57 0,-50 177 0,4-23 0,4 0 0,-10 104 0,23-168 0,1 0 0,0 0 0,0 0 0,0 0 0,0 0 0,0 0 0,0 0 0,0 0 0,1 0 0,-1 1 0,1-1 0,0 0 0,0-1 0,-1 1 0,1 0 0,0 0 0,0 0 0,1 0 0,-1-1 0,2 3 0,-1-3 0,0 0 0,1-1 0,-1 1 0,0 0 0,1-1 0,-1 1 0,1-1 0,-1 0 0,0 0 0,1 0 0,-1 0 0,1 0 0,-1 0 0,1-1 0,-1 1 0,0-1 0,4-1 0,0 0-334,-1 0 0,1-1 0,-1 1-1,0-1 1,1-1 0,-1 1 0,-1-1 0,1 1 0,0-1-1,-1-1 1,0 1 0,5-7 0,39-62-8054,-24 28-821</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044"/>
    </inkml:context>
    <inkml:brush xml:id="br0">
      <inkml:brushProperty name="width" value="0.025" units="cm"/>
      <inkml:brushProperty name="height" value="0.025" units="cm"/>
    </inkml:brush>
  </inkml:definitions>
  <inkml:trace contextRef="#ctx0" brushRef="#br0">99 72 17168,'0'0'1607,"-11"9"59,10-8-1637,-10 7 391,0 1-1,1 1 1,-12 13-1,19-19-194,-1 1 0,1-1 0,0 1 0,0 0 0,0 0 0,1 1 0,-1-1 0,1 0 0,1 1 0,-1-1 1,1 1-1,0 0 0,-1 10 0,2-15-219,0 0 0,0-1 0,0 1 0,0 0 0,0 0 0,1 0 0,-1 0 0,0 0 0,0-1 0,0 1 1,1 0-1,-1 0 0,1-1 0,-1 1 0,0 0 0,1 0 0,-1-1 0,1 1 0,-1 0 0,1-1 0,0 1 0,-1-1 1,1 1-1,0-1 0,-1 1 0,1-1 0,0 1 0,1 0 0,0-1 8,0 1-1,1-1 1,-1 0-1,0 0 1,1 0 0,-1 0-1,0 0 1,0 0-1,1 0 1,3-2-1,0 0 3,1 0-1,-1 0 0,0-1 0,1 0 1,-2 0-1,12-7 0,-8 1-59,0 0 0,-1-1 0,0 0-1,0 0 1,-1-1 0,0 0 0,-1 0 0,-1-1 0,1 1-1,4-18 1,-23 65-556,9-25 820,0 0-1,0 0 1,1 0 0,0 1 0,1-1-1,0 1 1,1-1 0,0 20 0,2-30-213,-1 0 0,1 0 1,0 0-1,-1 0 1,1 0-1,0-1 0,0 1 1,-1 0-1,1 0 0,0-1 1,0 1-1,0-1 1,0 1-1,0-1 0,0 1 1,0-1-1,0 1 1,0-1-1,0 0 0,0 0 1,0 0-1,0 1 1,0-1-1,0 0 0,0 0 1,1-1-1,-1 1 1,0 0-1,0 0 0,0 0 1,0-1-1,0 1 1,0 0-1,0-1 0,2 0 1,38-16 147,-7-6-424,45-42 0,-69 56 293,0 0 1,-1-1 0,0-1 0,-1 1 0,0-1 0,-1-1 0,0 1-1,8-19 1,-15 29-16,1 1 0,-1-1 0,1 0 0,-1 0 0,1 0 0,-1 0-1,0 0 1,0-1 0,1 1 0,-1 0 0,0 0 0,0 0 0,0 0 0,0 0 0,0 0-1,0 0 1,-1 0 0,1 0 0,0 0 0,0 0 0,-1-2 0,0 3-8,0-1 0,0 1 1,1 0-1,-1 0 0,0 0 1,0 0-1,1 0 0,-1 0 1,0 0-1,0 0 0,1 0 1,-1 0-1,0 1 0,0-1 1,1 0-1,-1 0 0,0 1 1,1-1-1,-1 0 0,0 1 0,1-1 1,-2 1-1,-37 31 30,29-21 108,1 0 0,1 0 0,0 0 0,0 1 0,1 1 0,-8 18 0,14-28-121,0 0-1,0 0 0,1 1 1,-1-1-1,0 0 1,1 1-1,0-1 0,0 0 1,0 1-1,0-1 1,1 0-1,-1 1 0,1-1 1,0 0-1,0 0 1,0 0-1,0 1 1,0-1-1,1 0 0,-1-1 1,1 1-1,0 0 1,0 0-1,0-1 0,0 1 1,1-1-1,-1 1 1,1-1-1,-1 0 0,1 0 1,0 0-1,5 2 1,-3-1-5,0 0-1,0-1 1,0 0 0,0 0 0,0 0 0,0 0 0,1-1 0,-1 0-1,1 0 1,-1 0 0,1-1 0,-1 0 0,1 0 0,-1 0 0,1-1 0,-1 0-1,0 0 1,1 0 0,-1-1 0,8-3 0,-6 2 72,-1 0 0,1-1 0,-1 0 1,0-1-1,0 0 0,-1 1 0,1-2 0,-1 1 1,0-1-1,-1 1 0,1-1 0,-1-1 0,0 1 1,5-13-1,-8 18-54,-1 0 0,1-1 1,-1 1-1,1 0 0,-1 0 1,1-1-1,-1 1 0,0 0 1,0-1-1,1 1 0,-1 0 1,0-1-1,0 1 0,-1 0 1,1-1-1,0 0 0,0 1-26,-1 1 0,1-1 0,0 1 0,-1 0 0,1-1 0,0 1 0,-1 0 0,1 0 0,0-1 0,-1 1 0,1 0 0,-1 0 0,1-1 0,0 1 0,-1 0 0,1 0 0,-1 0 0,1 0 0,-1 0 0,1 0 0,-1 0 0,1-1 0,0 1 0,-1 1 0,1-1-1,-1 0 1,1 0 0,-1 0 0,0 0 0,-1 1-16,-1 0 1,1 0-1,-1 0 0,1 0 0,0 0 0,-1 0 0,1 1 0,0-1 0,0 1 0,0 0 0,0 0 1,0-1-1,1 1 0,-1 0 0,-1 3 0,1-3-31,1 0 1,0-1-1,0 1 1,0 0-1,0 0 1,0-1-1,0 1 1,1 0-1,-1 0 1,0 0-1,1 0 1,0 0-1,-1 0 1,1 0-1,0 0 1,0 0-1,0 0 1,0 0-1,1 0 1,-1 0-1,1 0 1,-1 0-1,1 0 1,-1 0-1,1 0 1,0 0-1,0 0 1,0-1-1,0 1 1,2 2-1,0-2-424,0 1-1,1-1 1,-1 0-1,1 0 1,0-1-1,-1 1 0,1-1 1,0 0-1,0 1 1,0-2-1,0 1 0,0 0 1,0-1-1,6 0 1,26 0-3933</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468"/>
    </inkml:context>
    <inkml:brush xml:id="br0">
      <inkml:brushProperty name="width" value="0.025" units="cm"/>
      <inkml:brushProperty name="height" value="0.025" units="cm"/>
    </inkml:brush>
  </inkml:definitions>
  <inkml:trace contextRef="#ctx0" brushRef="#br0">0 1 12748,'0'0'6182,"8"53"-5029,-6-28-224,0 6-577,-1-1-64,1-1-63,4-2-129,-1-5-64,2-4-1281,-2-7-1442</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841"/>
    </inkml:context>
    <inkml:brush xml:id="br0">
      <inkml:brushProperty name="width" value="0.025" units="cm"/>
      <inkml:brushProperty name="height" value="0.025" units="cm"/>
    </inkml:brush>
  </inkml:definitions>
  <inkml:trace contextRef="#ctx0" brushRef="#br0">0 117 14350,'0'0'7206,"39"-57"-6469,-6 45 320,8-1-256,5 3-545,3 3-224,-1 0-64,1 3-1409,-8 0-1698,-5 2-2467</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2.419"/>
    </inkml:context>
    <inkml:brush xml:id="br0">
      <inkml:brushProperty name="width" value="0.025" units="cm"/>
      <inkml:brushProperty name="height" value="0.025" units="cm"/>
    </inkml:brush>
  </inkml:definitions>
  <inkml:trace contextRef="#ctx0" brushRef="#br0">169 66 15439,'0'0'8157,"-6"-9"-6876,3 4-1129,0 1 1,-1-1-1,1 1 1,-1-1-1,0 1 1,-1 0-1,1 1 1,-8-6-1,10 8-119,-1 0 1,1 0-1,0 0 0,-1 0 0,1 0 0,0 1 0,-1-1 1,1 1-1,-1-1 0,1 1 0,-1 0 0,1 0 0,-1 0 0,1 0 1,-1 1-1,1-1 0,-1 1 0,1 0 0,-1-1 0,1 1 1,0 0-1,-1 0 0,1 0 0,0 1 0,0-1 0,0 1 1,-3 2-1,0-1 6,1 1 0,0-1 0,0 1 0,1 0 0,-1 0 0,1 0 0,0 0 0,0 1 0,0-1 0,0 1 0,1 0 0,0 0 0,0 0 0,0 0 1,1 0-1,0 0 0,0 1 0,-1 7 0,2-13-28,0 1 0,0 0-1,1 0 1,-1-1 0,0 1 0,0 0 0,0 0 0,1-1 0,-1 1 0,0 0 0,1-1-1,-1 1 1,1 0 0,-1-1 0,1 1 0,-1-1 0,1 1 0,-1-1 0,1 1 0,-1-1-1,1 1 1,0-1 0,-1 1 0,1-1 0,0 0 0,-1 1 0,2-1 0,27 4 205,29-13 96,-50 6-340,1-1 1,-1 0 0,0 0-1,0-1 1,-1 0 0,1-1-1,-1 1 1,0-1 0,-1-1-1,1 1 1,-1-1 0,0 0-1,-1-1 1,0 1 0,0-1-1,6-15 1,-10 12-590,-12 20 265,-11 20 248,18-21 175,0 0 0,0 0 0,1 0 0,0 0 0,1 0 0,-1 1 0,2-1 0,-1 1 0,0 16 0,3-24-57,-1 0 1,1 0-1,-1 0 0,0 0 1,1 0-1,0 0 1,-1 0-1,1 0 0,0 0 1,-1-1-1,1 1 0,0 0 1,0 0-1,-1-1 0,1 1 1,0-1-1,0 1 0,0-1 1,0 1-1,0-1 0,0 1 1,0-1-1,0 0 0,0 0 1,0 1-1,0-1 0,0 0 1,0 0-1,0 0 1,1 0-1,-1 0 0,0 0 1,0-1-1,0 1 0,0 0 1,1-1-1,43-10 320,-30 1-368,-1-1 0,0 0 0,-1-1 0,0 0 0,0-1 0,-2 0-1,13-18 1,-11 15-109,-12 15 41,-4 13-240,1-6 406,-1 0 60,0 1 0,0-1-1,1 1 1,0 0 0,0 0 0,1 0 0,0 0 0,0 0 0,0 10 0,2-16-104,0 1 0,-1-1 0,1 0 0,0 0 0,0 0 0,-1 0 0,1 1 0,0-1 0,0-1 1,0 1-1,0 0 0,0 0 0,1 0 0,-1 0 0,0-1 0,0 1 0,1-1 0,-1 1 0,0-1 0,0 1 0,1-1 0,-1 0 0,0 1 0,1-1 0,-1 0 0,1 0 0,-1 0 1,0 0-1,1 0 0,-1-1 0,3 1 0,46-8 390,-39 2-373,0 0 0,-1 0 1,1-1-1,-1 0 0,-1-1 1,1 0-1,-1-1 0,-1 0 1,1 0-1,-2-1 0,10-15 1,-16 25-38,-1-1-117,-4 28-294,2-21 416,1-1 1,0 1-1,0-1 0,0 1 1,1 0-1,0-1 1,0 1-1,1 0 1,1 7-1,-2-11-226,1-1-1,0 1 1,0 0-1,0 0 1,0 0-1,0-1 1,1 1-1,-1-1 1,0 1-1,1-1 1,-1 1-1,1-1 1,0 0-1,-1 0 1,1 0-1,0 0 1,0 0-1,-1 0 1,1 0-1,0 0 1,0-1-1,0 1 1,0-1-1,0 0 1,0 1-1,0-1 1,0 0-1,4-1 1,19 2-6004,0-1-5364</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2.853"/>
    </inkml:context>
    <inkml:brush xml:id="br0">
      <inkml:brushProperty name="width" value="0.025" units="cm"/>
      <inkml:brushProperty name="height" value="0.025" units="cm"/>
    </inkml:brush>
  </inkml:definitions>
  <inkml:trace contextRef="#ctx0" brushRef="#br0">109 22 20371,'0'0'2040,"-8"-4"138,7 4-2136,-7-4 322,0 1 0,-1 1 0,1-1 1,-15-1-1,22 3-343,0 1 0,-1 0 0,1 0 0,-1-1 0,1 1 1,-1 0-1,1 0 0,-1 0 0,1 1 0,-1-1 0,1 0 0,0 0 0,-1 1 0,1-1 0,-1 1 1,1-1-1,0 1 0,0 0 0,-1 0 0,1-1 0,0 1 0,0 0 0,0 0 0,0 0 0,0 0 1,0 0-1,0 0 0,0 1 0,0-1 0,0 0 0,1 0 0,-1 1 0,0-1 0,1 0 0,-1 1 1,1-1-1,0 1 0,-1-1 0,1 1 0,0-1 0,0 0 0,0 4 0,2-4-12,0 0 1,0 0-1,0 0 0,0 0 0,1 0 1,-1 0-1,0 0 0,1-1 0,-1 0 1,0 1-1,1-1 0,-1 0 0,0 0 1,1 0-1,2 0 0,0 0-93,42 1-1086,-31-1 511,0 0 1,0 1-1,1 1 0,-1 0 0,0 1 1,29 10-1,-43-12 659,-1-1 0,1 1 0,-1 0 0,1-1 0,-1 1 1,1 0-1,-1 0 0,0 0 0,1 0 0,-1 0 0,0 0 0,0 0 0,0 0 0,0 1 1,0-1-1,0 0 0,0 1 0,0-1 0,-1 0 0,1 1 0,1 2 0,-3-3 86,1 1 0,0-1-1,0 1 1,0-1-1,-1 1 1,1-1-1,-1 0 1,1 1-1,-1-1 1,0 0 0,1 1-1,-1-1 1,0 0-1,0 0 1,0 0-1,0 0 1,0 0-1,-2 2 1,-4 3 500,-1-1 1,0 1-1,0-2 0,0 1 1,-16 5-1,22-9-481,-11 5 433,-1-1 1,0 0 0,0-2-1,0 1 1,-26 1 0,40-5-675,0 0 0,0-1 0,0 1 0,0 0 0,0-1 1,0 1-1,0 0 0,0-1 0,0 1 0,0-1 1,0 1-1,0 0 0,0-1 0,0 1 0,0 0 0,0-1 1,0 1-1,1 0 0,-1-1 0,0 1 0,0 0 1,0-1-1,1 1 0,-1 0 0,0 0 0,0-1 0,1 1 1,-1 0-1,0 0 0,0 0 0,1-1 0,-1 1 1,0 0-1,1 0 0,-1 0 0,0 0 0,1-1 0,-1 1 1,1 0-1,16-13-3549,9-3-2230,5-2-2707</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3.321"/>
    </inkml:context>
    <inkml:brush xml:id="br0">
      <inkml:brushProperty name="width" value="0.025" units="cm"/>
      <inkml:brushProperty name="height" value="0.025" units="cm"/>
    </inkml:brush>
  </inkml:definitions>
  <inkml:trace contextRef="#ctx0" brushRef="#br0">182 216 5830,'0'0'16890,"-12"1"-15203,-1 0-1250,1 1-1,-1 1 0,1 0 1,0 1-1,-22 10 1,29-12-271,1 0 1,-1 1 0,0 0-1,1-1 1,-1 1 0,1 1-1,0-1 1,0 1 0,1 0 0,-1 0-1,1 0 1,-1 0 0,1 0-1,0 1 1,1-1 0,-1 1-1,1 0 1,0 0 0,-2 9-1,4-12-156,0-1-1,-1 0 1,2 1 0,-1-1-1,0 1 1,0-1-1,0 1 1,1-1-1,-1 0 1,1 1-1,-1-1 1,1 1-1,-1-1 1,1 0-1,0 0 1,0 1-1,-1-1 1,1 0-1,0 0 1,0 0-1,0 0 1,0 0 0,1 0-1,-1 0 1,0 0-1,0-1 1,1 1-1,-1 0 1,0-1-1,1 1 1,-1-1-1,0 1 1,1-1-1,-1 0 1,1 0-1,-1 1 1,1-1-1,-1 0 1,3 0 0,7 0 23,1 1 1,0-1 0,18-3 0,-29 3-27,13-3-71,-1 0 0,1-1 0,-1 0 0,1-1 1,-1-1-1,-1 0 0,1-1 0,-1 0 0,0-1 1,20-17-1,-18 13 30,-1 0 1,0-1-1,-1-1 1,-1 1-1,0-2 1,0 0-1,-2 0 0,9-18 1,-15 26 34,0 1 0,-1-1 0,0 1 0,0-1 0,0 0 1,-1 1-1,0-1 0,-1 0 0,1 0 0,-1 0 0,-2-12 0,1 16-2,1 1-1,-1-1 1,0 0-1,0 1 1,-1-1-1,1 1 1,0-1 0,-1 1-1,0 0 1,1-1-1,-1 1 1,0 0-1,0 0 1,0 0-1,0 1 1,-1-1-1,1 0 1,0 1-1,-1-1 1,1 1 0,-1 0-1,0 0 1,1 0-1,-1 0 1,0 1-1,1-1 1,-1 1-1,0-1 1,0 1-1,-3 0 1,-5 0 64,1 1 0,0 0 0,0 0 0,0 1 0,-1 1 0,2 0-1,-1 0 1,0 1 0,1 0 0,-1 0 0,1 1 0,0 0 0,1 1 0,-1 0 0,1 0 0,0 1 0,1 0 0,-10 12 0,16-19-47,1 1 0,-1 0 0,0-1 1,1 1-1,-1 0 0,1-1 1,-1 1-1,1 0 0,0-1 0,-1 1 1,1 0-1,0 0 0,-1 0 0,1-1 1,0 1-1,0 0 0,0 0 0,0 0 1,-1 0-1,1 0 0,1-1 0,-1 1 1,0 0-1,0 0 0,0 0 0,0 0 1,0-1-1,1 3 0,1-2-2,-1 0 0,0 0 0,0 0 0,1 0 0,-1 0 0,0 0 1,1 0-1,-1-1 0,1 1 0,-1 0 0,1-1 0,0 1 0,-1-1 0,3 1 0,66 3-126,-58-4 17,-4 0-38,81 7-1499,-82-6 1501,1 0 0,-1 1 0,0 0 0,0 0 0,0 0 0,0 1 0,0 1 0,-1-1 0,11 8 0,-15-9 155,0 0 1,0 1-1,0-1 0,0 1 1,0 0-1,-1-1 1,1 1-1,-1 0 0,0 0 1,0 0-1,0 0 0,0 0 1,0 0-1,-1 0 1,1 1-1,-1-1 0,0 0 1,0 0-1,0 0 0,0 1 1,-1-1-1,1 0 1,-1 0-1,0 0 0,0 0 1,-1 3-1,-1 2-290,0-1 0,0 1 0,-1-1 0,0 0 0,0 0 0,0 0 0,-1-1 0,0 0 0,-6 7 0</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4.334"/>
    </inkml:context>
    <inkml:brush xml:id="br0">
      <inkml:brushProperty name="width" value="0.025" units="cm"/>
      <inkml:brushProperty name="height" value="0.025" units="cm"/>
    </inkml:brush>
  </inkml:definitions>
  <inkml:trace contextRef="#ctx0" brushRef="#br0">9 61 10954,'0'0'15508,"1"9"-14920,-5 35-120,1-28-251,2 0-1,0 0 1,1 18-1,1-33-203,-1 0-1,1-1 0,-1 1 1,1 0-1,-1-1 1,1 1-1,-1-1 1,1 1-1,0-1 0,-1 1 1,1-1-1,0 1 1,-1-1-1,1 0 1,0 1-1,0-1 0,0 0 1,-1 0-1,1 1 1,0-1-1,0 0 1,0 0-1,-1 0 0,1 0 1,0 0-1,0 0 1,0 0-1,1-1 1,25-2 245,-16-1-181,0 0-1,1 0 1,-2-2-1,1 1 1,0-1-1,-1-1 0,17-14 1,-3 0-6,38-42-1,-64 98-737,-4-10 660,3-17 36,1 0 1,1 0 0,-1 0-1,1 1 1,0 11 0,2-20-14,-1 1 0,1-1 1,-1 1-1,0-1 0,1 1 1,-1-1-1,1 1 1,-1-1-1,1 0 0,-1 1 1,1-1-1,0 0 0,-1 1 1,1-1-1,-1 0 1,1 0-1,0 0 0,-1 1 1,1-1-1,-1 0 0,1 0 1,0 0-1,-1 0 0,1 0 1,0 0-1,-1 0 1,1-1-1,0 1 0,0 0 1,22-4 426,-11-1-356,-1 0 0,1-1-1,-1 0 1,1-1 0,-2 0 0,1-1 0,-1 0 0,14-15 0,-7 5 49,0-1 1,-1-1 0,19-31 0,-35 51-140,0 0 0,0 0 0,0 0-1,0 0 1,0 0 0,0 0 0,0 0-1,0 1 1,0-1 0,0 0 0,0 0 0,0 0-1,0 0 1,0 0 0,0 0 0,0 0-1,0 0 1,0 0 0,0 0 0,0 0 0,0 0-1,0 0 1,0 1 0,0-1 0,1 0-1,-1 0 1,0 0 0,0 0 0,0 0 0,0 0-1,0 0 1,0 0 0,0 0 0,0 0-1,0 0 1,0 0 0,0 0 0,0 0 0,1 0-1,-1 0 1,0 0 0,0 0 0,0 0-1,0 0 1,-2 18 12,-9 39 184,5-26-164,6-30-37,-2 42 57,2-42-95,0 0 1,0 0-1,1 0 0,-1-1 0,0 1 1,1 0-1,-1 0 0,1 0 0,-1-1 1,1 1-1,0 0 0,-1-1 1,1 1-1,0 0 0,-1-1 0,1 1 1,0-1-1,0 1 0,-1-1 0,1 1 1,0-1-1,0 0 0,0 1 1,0-1-1,-1 0 0,1 0 0,0 0 1,0 1-1,0-1 0,0 0 0,0 0 1,0 0-1,0-1 0,0 1 1,0 0-1,-1 0 0,1 0 0,0-1 1,0 1-1,0 0 0,1-1 0,0 0-296,-1 0 0,1 0-1,0 1 1,-1-1-1,1 0 1,-1 0 0,0 0-1,1-1 1,-1 1-1,0 0 1,1 0 0,-1-1-1,0 1 1,0-1-1,0 1 1,0-1-1,-1 1 1,2-3 0,6-20-6765,-2-7-5134</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4.709"/>
    </inkml:context>
    <inkml:brush xml:id="br0">
      <inkml:brushProperty name="width" value="0.025" units="cm"/>
      <inkml:brushProperty name="height" value="0.025" units="cm"/>
    </inkml:brush>
  </inkml:definitions>
  <inkml:trace contextRef="#ctx0" brushRef="#br0">0 0 8392,'0'0'13645</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5.081"/>
    </inkml:context>
    <inkml:brush xml:id="br0">
      <inkml:brushProperty name="width" value="0.025" units="cm"/>
      <inkml:brushProperty name="height" value="0.025" units="cm"/>
    </inkml:brush>
  </inkml:definitions>
  <inkml:trace contextRef="#ctx0" brushRef="#br0">213 279 6726,'0'0'11932,"-10"-2"-8761,-3 0-2673,1-1 144,-1 1 1,0 0-1,-1 1 1,-15 1 0,24 1-599,1-1 1,0 1-1,0 0 1,0 0-1,-1 0 1,1 0-1,0 1 1,1-1-1,-1 1 1,0 0 0,0 1-1,1-1 1,-1 0-1,1 1 1,0 0-1,0 0 1,0 0-1,0 0 1,-3 4-1,2-1 5,0 1 0,0-1 0,0 1 0,1 0 0,0 0 0,0 0 0,1 1 0,-2 7 0,4-13-26,-1-1-1,1 1 1,0 0-1,0-1 1,0 1-1,0 0 1,1-1 0,-1 1-1,0 0 1,1-1-1,-1 1 1,1-1-1,0 1 1,-1-1-1,1 1 1,0-1 0,0 1-1,0-1 1,0 0-1,0 1 1,0-1-1,0 0 1,0 0-1,1 0 1,-1 0-1,0 0 1,1 0 0,-1 0-1,1 0 1,-1-1-1,1 1 1,-1 0-1,1-1 1,0 0-1,-1 1 1,1-1 0,0 0-1,-1 0 1,1 1-1,0-1 1,2-1-1,10 1 27,0 0-1,1-1 1,-1-1-1,0 0 1,0-1-1,-1-1 1,1 0 0,-1-1-1,1 0 1,-2-1-1,1 0 1,-1-1-1,1-1 1,20-16-1,-14 8-27,-1-1-1,-1 0 1,0-1-1,-1-1 0,-1 0 1,0-1-1,21-40 1,-32 51 23,0 1 1,-1-1-1,0 0 1,0 0-1,-1 0 1,0 0-1,0 0 1,-1 0-1,0-1 1,-1 1-1,-2-18 1,2 25-38,-1 0 0,1 0 1,-1 0-1,0 1 0,0-1 1,1 0-1,-1 1 0,-1-1 0,1 0 1,0 1-1,0 0 0,0-1 1,-1 1-1,1 0 0,-1-1 1,1 1-1,-1 0 0,1 0 0,-1 0 1,0 0-1,0 1 0,1-1 1,-1 0-1,0 1 0,0-1 1,0 1-1,1 0 0,-1 0 1,0-1-1,0 1 0,0 0 0,0 1 1,0-1-1,0 0 0,0 0 1,1 1-1,-4 1 0,-4-1-32,0 1 0,0 1 0,1 0 0,-1 0-1,1 1 1,-14 7 0,22-10 25,-64 47 219,61-46-207,0 0-1,0 1 1,0 0 0,0-1 0,1 1 0,-1 0-1,1 0 1,0 1 0,0-1 0,0 0 0,0 1-1,1-1 1,-1 1 0,1-1 0,0 1 0,0 0 0,0 0-1,0 4 1,2-7-9,0 0 1,-1 0-1,1 0 0,0 0 0,0 0 1,0 0-1,0 0 0,-1 0 0,1 0 1,1-1-1,-1 1 0,0 0 0,0-1 1,0 1-1,0-1 0,0 1 0,0-1 1,1 0-1,-1 1 0,0-1 0,0 0 1,1 0-1,-1 0 0,2 0 0,41 3 43,-33-3-98,22 1-358,-17-1-280,0 1 0,0 0 0,0 1 0,27 6 0,-40-7 655,0 0 1,0 0 0,0 1-1,1-1 1,-1 1 0,0-1 0,-1 1-1,1 0 1,0 0 0,-1 0-1,1 1 1,-1-1 0,1 1 0,-1-1-1,0 1 1,0 0 0,0 0-1,-1 0 1,1 0 0,-1 0-1,1 0 1,-1 0 0,0 0 0,0 1-1,0-1 1,-1 0 0,1 6-1,-1 4 644,0 0 1,-1 0-1,-1-1 0,0 1 0,-1 0 0,-7 21 0,-1 5-170,9-25 62,3-8-1414,4-5-4344,5-8-1298</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5.782"/>
    </inkml:context>
    <inkml:brush xml:id="br0">
      <inkml:brushProperty name="width" value="0.025" units="cm"/>
      <inkml:brushProperty name="height" value="0.025" units="cm"/>
    </inkml:brush>
  </inkml:definitions>
  <inkml:trace contextRef="#ctx0" brushRef="#br0">76 1 16816,'-2'16'2114,"-12"12"-833,-3 5 737,4 12-448,-2 5-449,5 2 0,7-1-257,2-5-543,1-5-289,1-6 0,10-5-417,0-9-1536,1-8-1154,-6-4-32</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5.247"/>
    </inkml:context>
    <inkml:brush xml:id="br0">
      <inkml:brushProperty name="width" value="0.025" units="cm"/>
      <inkml:brushProperty name="height" value="0.025" units="cm"/>
    </inkml:brush>
  </inkml:definitions>
  <inkml:trace contextRef="#ctx0" brushRef="#br0">93 0 17489,'-5'11'4163,"-7"8"-2598,-34 65 4510,41-74-5496,0 1 0,1 0 0,0 0 1,0 1-1,-3 21 0,7-33-579,0 1 0,0-1 0,0 0 0,0 0 0,0 1 0,0-1 0,0 0 0,-1 0 0,1 1 0,0-1 0,0 0 0,0 0 0,0 1 0,1-1 0,-1 0 0,0 1 0,0-1 0,0 0 0,0 0 0,0 1 0,0-1 0,0 0 0,0 0 0,0 0 0,1 1 0,-1-1 0,0 0 0,0 0 0,0 0 0,1 1 0,-1-1 0,0 0 0,0 0 0,0 0 0,1 0 0,-1 0 0,0 1 0,0-1 0,1 0 0,-1 0 0,0 0 0,0 0 0,1 0 0,-1 0 0,0 0 0,0 0 0,1 0 0,-1 0 0,0 0 0,0 0 0,1 0 0,-1 0 0,0 0 0,0 0 0,1 0 0,-1 0 0,0-1 0,0 1 0,1 0 0,-1 0 0,0 0 0,0 0 0,0 0 0,1-1 0,-1 1 0,0 0 0,12-10 0,-12 10 0,12-14 0,0 0 0,-2-1 0,1 0 0,11-26 0,12-16 0,-30 110 0,-7-31-282,2-14-242,0 0-1,0 0 1,1 0-1,0 0 1,0 0-1,3 16 1,-3-23 399,1 1 0,-1-1 0,1 0 0,-1 1 0,1-1 0,0 0 0,-1 0 0,1 0 0,0 1 0,0-1 0,0 0 0,0 0 1,0 0-1,0-1 0,0 1 0,1 0 0,-1 0 0,2 0 0,-1 0-26,1 0 0,0 0 0,-1-1 0,1 0 0,0 1 0,0-1 0,0 0 0,-1 0 0,1-1 0,0 1 0,0 0 0,4-2-1,0-1-999,0 0-1,0 0 0,-1 0 1,1-1-1,-1 0 0,0 0 0,0 0 1,0-1-1,-1 0 0,0 0 1,0-1-1,0 1 0,0-1 1,5-10-1,19-41-1773,-21 28 6386,-5 2 4614,-7 19-2489,-3 12-3684,-5 12-843,1 6-251,2 1 0,1 0 0,1 0 0,0 0-1,2 1 1,1 0 0,-2 36 0,6-41-746,1 1 0,1-1 0,0 0 0,2 0 0,0-1 0,8 22 0,-2-9-315,9 43 1,-17-62 251,0-1 1,-1 1 0,-1 0 0,1 0 0,-2 0-1,1 0 1,-4 13 0,3-23 57,1 1 0,-1-1 0,0 0 0,0 1 0,0-1-1,0 0 1,-1 0 0,1 0 0,-1 0 0,1 0 0,-1 0 0,1 0 0,-1 0 0,0-1 0,0 1-1,0 0 1,0-1 0,-5 2 0,6-2-33,0-1 0,0 1 0,0-1 0,-1 0 0,1 0 0,0 0 0,0 1 0,-1-1 0,1 0 0,0-1 0,-1 1 0,1 0 0,0 0 0,0 0 0,0-1 0,-1 1 1,1-1-1,0 1 0,0-1 0,0 1 0,0-1 0,0 0 0,0 1 0,0-1 0,0 0 0,0 0 0,0 0 0,0 0 0,0 0 0,1 0 0,-1 0 0,0 0 0,1 0 0,-1 0 0,0 0 0,1-1 0,0 1 0,-1-1 0,-3-11-24,0 0 0,1 0 0,1 0 0,0-1 0,1 1 0,0-1 0,1 1 0,0 0 0,1-1 0,1 1 0,0 0 0,1-1 0,0 1 0,1 0 0,1 1 0,0-1 0,0 1 0,1 0 0,1 0 0,0 1 0,1 0 0,12-14 0,41-42 0,-43 50 0,-2 1 0,0-2 0,-2 0 0,1-1 0,-2 0 0,-1-1 0,15-33 0,-25 50 0,-1-1 0,-1 0 0,1 1 0,0-1 0,-1 0 0,0 1 0,0-1 0,0 0 0,-1-5 0,1 8 0,0 1 0,0-1 0,0 1 0,0-1 0,-1 1 0,1-1 0,0 1 0,0-1 0,-1 1 0,1-1 0,0 1 0,-1-1 0,1 1 0,0-1 0,-1 1 0,1 0 0,-1-1 0,1 1 0,-1 0 0,1-1 0,-1 1 0,1 0 0,-1-1 0,1 1 0,-1 0 0,-1 0 0,1 0 0,0 0 0,-1 0 0,1 1 0,0-1 0,0 0 0,-1 1 0,1-1 0,0 1 0,0-1 0,0 1 0,0-1 0,0 1 0,0 0 0,-1 0 0,0 1 0,-5 5 0,0 0 0,1 1 0,0-1 0,0 1 0,1 1 0,0-1 0,0 1 0,1 0 0,0 0 0,0 0 0,1 0 0,1 1 0,-1-1 0,2 1 0,-1 0 0,1 0 0,1 0 0,0 14 0,1-23-21,-1 1-1,1-1 1,0 1 0,0-1 0,0 0-1,0 1 1,0-1 0,0 0 0,1 1-1,-1-1 1,0 0 0,1 0-1,-1 0 1,0 0 0,1-1 0,-1 1-1,1 0 1,-1 0 0,1-1 0,0 1-1,-1-1 1,1 0 0,0 1-1,-1-1 1,1 0 0,0 0 0,-1 0-1,1 0 1,0 0 0,0-1-1,-1 1 1,1 0 0,2-2 0,4 1-387,-1 0 0,0-1 1,1 0-1,-1 0 1,0-1-1,10-5 0,3-6-3003,0-1 1,0-1-1,-2 0 0,0-2 0,-1 0 0,21-29 1,-14 9 3801,-6 1 5818,-34 76 4117,-3 6-6161,11-25-3489,1 0 0,1 0 0,-6 38 0,9-17-296,3 60-1,-2 29-336,1-116-3,-1 0 1,0-1 0,-1 1-1,0-1 1,-2 0-1,1 0 1,-8 13 0,12-25 7,0 1 0,-1-1 0,1 0 0,-1 0 1,1 0-1,-1 0 0,1 0 0,-1 0 1,0 0-1,0 0 0,1 0 0,-1 0 0,0-1 1,0 1-1,0 0 0,0 0 0,0-1 1,0 1-1,0-1 0,0 1 0,0-1 1,0 1-1,0-1 0,-1 1 0,1-1 0,0 0 1,0 0-1,-2 0 0,2 0-15,0-1-1,0 0 0,0 0 1,0 0-1,0 0 1,0 0-1,0 0 1,0 0-1,1 0 1,-1 0-1,0 0 1,1-1-1,-1 1 1,1 0-1,-1 0 1,1-1-1,0 1 0,-1 0 1,1 0-1,0-1 1,0 1-1,0 0 1,0-1-1,0-2 1,1-18-111,0 1 1,2-1-1,0 0 1,1 0 0,1 1-1,2 0 1,8-22-1,75-137-697,-12 29 574,-100 189-18,14-27 473,0 1 0,1 1 0,0-1 0,1 1-1,1 0 1,-8 27 0,13-39-248,0 0 1,0-1-1,-1 1 0,1 0 0,0-1 0,0 1 0,0 0 0,0-1 0,0 1 0,1 0 1,-1-1-1,0 1 0,0 0 0,0-1 0,1 1 0,-1 0 0,0-1 0,0 1 0,1-1 1,-1 1-1,1 0 0,-1-1 0,1 1 0,-1-1 0,1 1 0,-1-1 0,1 0 0,-1 1 1,1-1-1,-1 1 0,2-1 0,25 1 101,28-20-52,21-28-55,-60 35 0,2 1 0,-1 1 0,1 0 0,1 1 0,34-11 0,-52 20 0,0 0 0,0 0 0,0 0 0,0 0 0,0 0 0,0 1 0,0-1 0,0 0 0,0 1 0,0-1 0,0 0 0,-1 1 0,1-1 0,0 1 0,0-1 0,0 1 0,-1 0 0,1-1 0,0 1 0,-1 0 0,1 0 0,-1-1 0,1 1 0,-1 0 0,1 0 0,-1 0 0,1 0 0,-1-1 0,0 1 0,1 0 0,-1 0 0,0 0 0,0 0 0,0 0 0,0 0 0,0 0 0,0 0 0,0 0 0,0 2 0,0 52 0,-1-40 0,1-12 0,-1 0 0,1 0 0,0 0 0,1 0 0,-1 0 0,0 0 0,1 0 0,0 0 0,-1 0 0,1 0 0,0-1 0,1 1 0,1 3 0,-2-5 0,1 0 0,-1-1 0,1 1 0,-1 0 0,1-1 0,-1 1 0,1-1 0,0 0 0,-1 0 0,1 1 0,0-1 0,-1 0 0,1 0 0,0 0 0,0-1 0,-1 1 0,1 0 0,-1-1 0,1 1 0,0-1 0,-1 1 0,1-1 0,-1 0 0,1 0 0,2-1 0,70-39 0,-62 32 0,1 1 0,0 1 0,1 0 0,-1 1 0,1 0 0,1 1 0,25-6 0,-40 11-29,1 0 0,-1 0 0,1 0 0,0 0 1,-1 0-1,1 0 0,-1 0 0,1 0 0,-1 0 0,1 0 0,-1 0 0,1 0 1,-1 0-1,1 0 0,-1 0 0,1 0 0,-1 1 0,1-1 0,-1 0 0,1 0 0,-1 1 1,1-1-1,-1 0 0,0 0 0,1 1 0,-1-1 0,1 1 0,-1-1 0,0 0 1,1 1-1,-1-1 0,0 1 0,0-1 0,1 1 0,-1-1 0,0 1 0,0-1 0,0 1 1,0-1-1,0 1 0,1-1 0,-1 1 0,0-1 0,0 1 0,0-1 0,0 1 1,-1-1-1,1 1 0,0-1 0,0 1 0,0-1 0,-1 2 0,1 0-414,-1 0 0,1 0 0,-1 0-1,0 0 1,0 0 0,0 0 0,0 0 0,-1-1-1,1 1 1,0 0 0,-3 2 0,-9 3-8915</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6.123"/>
    </inkml:context>
    <inkml:brush xml:id="br0">
      <inkml:brushProperty name="width" value="0.025" units="cm"/>
      <inkml:brushProperty name="height" value="0.025" units="cm"/>
    </inkml:brush>
  </inkml:definitions>
  <inkml:trace contextRef="#ctx0" brushRef="#br0">1 84 13933,'0'0'7559,"65"-44"-6662,-22 37-448,14 4-129,2 0-224,5-1-96,-4-4-2178,-3-6-8104</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0.161"/>
    </inkml:context>
    <inkml:brush xml:id="br0">
      <inkml:brushProperty name="width" value="0.025" units="cm"/>
      <inkml:brushProperty name="height" value="0.025" units="cm"/>
    </inkml:brush>
  </inkml:definitions>
  <inkml:trace contextRef="#ctx0" brushRef="#br0">11 1 13421,'0'0'12331,"6"80"-12106,-14-40-129,2 2-64,4-1-865,2-7-1185,0-10-1890,0-10-3619</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0.591"/>
    </inkml:context>
    <inkml:brush xml:id="br0">
      <inkml:brushProperty name="width" value="0.025" units="cm"/>
      <inkml:brushProperty name="height" value="0.025" units="cm"/>
    </inkml:brush>
  </inkml:definitions>
  <inkml:trace contextRef="#ctx0" brushRef="#br0">197 249 17104,'0'0'2285,"-11"-1"-64,5 0-2095,0 0 0,1 1 0,-1 0 0,1 0 0,-1 1 0,0-1 0,1 1 0,-1 1 0,1-1 0,0 1 0,-1-1 0,1 2 0,0-1 0,0 1 0,0-1 0,0 1 0,1 0 0,-1 1 0,-6 6-1,4-3-111,0 0 0,0 0 0,1 1 0,0-1 0,1 2 0,-1-1 0,2 1 0,-1-1-1,1 1 1,0 0 0,1 1 0,0-1 0,1 1 0,-3 16 0,6-25-14,-1-1 1,0 1 0,0 0-1,1 0 1,-1 0 0,0-1-1,1 1 1,-1 0 0,1 0-1,-1-1 1,1 1 0,-1 0 0,1-1-1,-1 1 1,1-1 0,0 1-1,-1 0 1,1-1 0,0 0-1,0 1 1,-1-1 0,1 1-1,0-1 1,0 0 0,0 1-1,-1-1 1,1 0 0,0 0-1,0 0 1,0 0 0,0 0-1,-1 0 1,1 0 0,0 0-1,0 0 1,0 0 0,1-1-1,37-6 172,-26 2-95,1 0-1,-2-2 1,1 1-1,-1-2 1,0 0-1,0 0 1,14-14-1,70-75 193,-75 73 191,-1-2 0,29-47 0,-42 61-106,0-1 0,-1 1 0,-1-1 0,0 0-1,0-1 1,-2 1 0,1-1 0,1-25-1,-5 40-344,0-1 0,0 0-1,0 0 1,0 0 0,-1 1 0,1-1-1,0 0 1,0 0 0,0 0-1,0 0 1,0 1 0,-1-1-1,1 0 1,0 0 0,0 0-1,0 0 1,-1 0 0,1 0-1,0 0 1,0 1 0,-1-1 0,1 0-1,0 0 1,0 0 0,0 0-1,-1 0 1,1 0 0,0 0-1,0 0 1,-1 0 0,1 0-1,0 0 1,0 0 0,0 0 0,-1-1-1,1 1 1,0 0 0,0 0-1,-1 0 1,1 0 0,0 0-1,0 0 1,0 0 0,0-1-1,-1 1 1,1 0 0,0 0 0,0 0-1,0 0 1,0-1 0,0 1-1,-1 0 1,1 0 0,0 0-1,0-1 1,0 1 0,0 0-1,0 0 1,0-1 0,0 1 0,0 0-1,0 0 1,0 0 0,0-1-1,-13 17-76,0 7 83,1 0 0,1 2 0,1-1 0,1 1 0,2 0 0,0 1-1,2 0 1,1 0 0,-2 42 0,6-66-60,-1 1 0,1-1 0,0 1 0,1-1 0,-1 0 0,0 1 0,1-1 0,-1 1 1,1-1-1,0 0 0,0 1 0,0-1 0,0 0 0,0 0 0,0 0 0,0 0 0,1 0 0,-1 0 0,1 0 0,0 0 0,2 2 0,20 4-3317,8-7-3855,-9-3-3673</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1.217"/>
    </inkml:context>
    <inkml:brush xml:id="br0">
      <inkml:brushProperty name="width" value="0.025" units="cm"/>
      <inkml:brushProperty name="height" value="0.025" units="cm"/>
    </inkml:brush>
  </inkml:definitions>
  <inkml:trace contextRef="#ctx0" brushRef="#br0">9 164 17713,'0'0'7377,"13"1"-7131,-7 0-235,0 0 1,0 0-1,-1-1 0,1 0 0,0 0 1,0-1-1,0 0 0,0 0 1,0 0-1,-1-1 0,1 1 0,0-1 1,-1-1-1,0 1 0,1-1 1,-1 0-1,0 0 0,0-1 1,-1 1-1,1-1 0,-1 0 0,0 0 1,0-1-1,0 1 0,5-8 1,-7 8 94,1-1 1,0 0 0,-1 1 0,0-1-1,0 0 1,-1 0 0,1 0 0,-1 0-1,0-1 1,0 1 0,-1 0 0,0 0 0,0-1-1,0 1 1,-2-11 0,2 15-80,-1 1 1,1-1-1,-1 0 0,1 0 1,-1 0-1,1 0 0,-1 1 1,0-1-1,1 0 0,-1 1 1,0-1-1,0 0 0,0 1 1,0-1-1,1 1 0,-1-1 1,0 1-1,0-1 0,0 1 1,0 0-1,0 0 0,0-1 1,0 1-1,0 0 0,0 0 1,0 0-1,0 0 0,0 0 1,0 0-1,0 0 0,0 1 1,0-1-1,0 0 0,-2 1 1,0 0 30,-1 0 1,0 0-1,0 1 1,1-1 0,-1 1-1,1 0 1,-7 4-1,-3 7-43,1-1 0,0 1 0,1 1 0,-13 21 0,18-26-3,0 0 0,1 1 0,0 0-1,1 0 1,0 0 0,0 0 0,1 1 0,-2 13 0,5-23-4,0 0 0,0 0 0,0 0 0,0 0 1,0 0-1,0 0 0,0 0 0,0 0 0,0 0 0,1-1 1,-1 1-1,0 0 0,1 0 0,-1 0 0,0 0 0,1 0 1,-1 0-1,1-1 0,0 1 0,-1 0 0,1 0 0,0-1 1,-1 1-1,1-1 0,0 1 0,0 0 0,-1-1 1,3 1-1,-1 0 6,1 0 1,0 0-1,0-1 1,0 1-1,0-1 1,-1 0-1,1 0 1,0 0-1,6-1 1,1 0 12,1-2 0,-1 1 0,1-1 0,17-8 1,-5-2-93,1 0 0,-2-1 0,0-2 1,0 0-1,-2-1 0,0-1 0,18-21 1,-38 38 73,0 1 1,0 0-1,0 0 1,0-1-1,0 1 1,0 0 0,0 0-1,1-1 1,-1 1-1,0 0 1,0 0-1,0-1 1,0 1-1,0 0 1,1 0 0,-1 0-1,0-1 1,0 1-1,0 0 1,1 0-1,-1 0 1,0 0-1,0 0 1,1-1-1,-1 1 1,0 0 0,0 0-1,1 0 1,-1 0-1,0 0 1,0 0-1,1 0 1,-1 0-1,0 0 1,1 0 0,-1 0-1,0 0 1,0 0-1,1 0 1,-1 0-1,0 0 1,0 0-1,1 1 1,-1-1-1,0 0 1,0 0 0,0 0-1,1 0 1,-1 0-1,0 1 1,0-1-1,0 0 1,1 0-1,-1 0 1,0 1 0,0-1-1,0 0 1,1 1-1,0 23 414,-9 30 128,7-52-532,-1 6 40,0-1 0,0 0 0,1 1 0,0-1 0,0 1 0,1 13 1,2-20-45,0-1 1,0 1 0,0 0 0,-1 0-1,1-1 1,0 0 0,0 1-1,0-1 1,0 0 0,0 0 0,0 0-1,0 0 1,0 0 0,0 0 0,0-1-1,0 1 1,0 0 0,2-2 0,6-2 9,0 0 0,0-1 0,-1 0 0,1-1 0,14-11 1,-14 9-17,1 1 0,0 0 0,0 1 1,12-5-1,-22 13 2,-1 0 0,0 0 0,0 0 0,0 0 0,0 0 0,-1 0 0,1 0 1,0 0-1,-1 0 0,1 0 0,-1 0 0,0 0 0,-1 2 0,-10 19 88,9-17-193,0 0 0,0-1 0,0 1 1,0 1-1,1-1 0,0 0 1,1 0-1,-1 1 0,1 6 1,16-14-13835,-2-10 1772</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1.548"/>
    </inkml:context>
    <inkml:brush xml:id="br0">
      <inkml:brushProperty name="width" value="0.025" units="cm"/>
      <inkml:brushProperty name="height" value="0.025" units="cm"/>
    </inkml:brush>
  </inkml:definitions>
  <inkml:trace contextRef="#ctx0" brushRef="#br0">28 0 13965,'0'0'12241,"-3"9"-10912,-2 7-860,1-3 45,-1 2-1,2-1 1,0 0 0,-2 20 0,6-33-497,0 0 1,-1-1-1,1 1 1,0-1-1,-1 1 1,1-1-1,0 1 1,-1-1-1,1 1 1,0-1-1,0 1 1,0-1-1,-1 0 1,1 0-1,0 1 1,0-1-1,0 0 1,0 0-1,0 0 1,-1 0-1,1 0 1,0 0-1,0 0 1,0 0-1,0 0 1,0-1-1,-1 1 1,1 0-1,0-1 1,0 1-1,1-1 1,31-8 191,116-78 4,-142 88-180,-7 11 102,-7 12 215,7-24-357,-18 51 695,18-25-1444,1-26 593,-1 1 0,0 0-1,1 0 1,-1-1 0,0 1 0,1 0-1,-1-1 1,1 1 0,0 0 0,-1-1 0,1 1-1,-1-1 1,1 1 0,0-1 0,-1 1-1,1-1 1,0 0 0,0 1 0,-1-1 0,1 0-1,0 0 1,0 1 0,0-1 0,-1 0-1,3 0 1,17 1-7476</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8.178"/>
    </inkml:context>
    <inkml:brush xml:id="br0">
      <inkml:brushProperty name="width" value="0.025" units="cm"/>
      <inkml:brushProperty name="height" value="0.025" units="cm"/>
    </inkml:brush>
  </inkml:definitions>
  <inkml:trace contextRef="#ctx0" brushRef="#br0">89 119 6342,'1'-10'3166,"3"-14"-2017,7-36 5860,-5 36-995,-10 70-4374,-5 17-1199,3-31-307,2 1 0,0 56 0,5-87-126,-1 0 0,1-1 0,-1 1-1,1 0 1,-1-1 0,1 1 0,0-1-1,0 1 1,0-1 0,0 1 0,0-1-1,0 0 1,0 0 0,0 1 0,0-1-1,1 0 1,-1 0 0,1 0 0,-1 0-1,0 0 1,1-1 0,0 1-1,1 0 1,50 16 222,-9-3-85,-42-13-102,0 0 1,0 0-1,0 0 1,0 0-1,0 1 1,-1-1-1,1 1 1,0-1-1,-1 1 1,1 0-1,-1-1 1,0 1-1,1 0 0,-1 0 1,0 0-1,0 0 1,0 0-1,0 1 1,-1-1-1,1 0 1,-1 0-1,1 0 1,-1 1-1,0-1 1,0 4-1,0-4 76,-1 0 1,0 0-1,1 0 1,-1-1-1,0 1 0,0 0 1,0-1-1,0 1 1,-1 0-1,1-1 0,0 0 1,-1 1-1,1-1 1,-1 0-1,1 0 0,-1 0 1,1 0-1,-1 0 0,0 0 1,0 0-1,1 0 1,-1-1-1,0 1 0,0-1 1,0 1-1,0-1 1,0 0-1,0 0 0,0 0 1,-1 0-1,-11 1-26,1-1 1,0 0-1,0-1 0,-1-1 0,1 0 0,0-1 1,0 0-1,1-1 0,-1-1 0,1 0 1,0 0-1,-21-14 0,29 16-483,14 5-5709,17-3 1262,-14 0 666,11 1-4034</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9.057"/>
    </inkml:context>
    <inkml:brush xml:id="br0">
      <inkml:brushProperty name="width" value="0.025" units="cm"/>
      <inkml:brushProperty name="height" value="0.025" units="cm"/>
    </inkml:brush>
  </inkml:definitions>
  <inkml:trace contextRef="#ctx0" brushRef="#br0">0 103 18097,'0'0'6310,"8"0"-5835,-4 0-503,3 0 177,0 0 1,1 0 0,-1-1-1,0 0 1,13-4-1,-18 4-15,0 1 1,0-1-1,0 0 0,0 0 1,0 0-1,0-1 0,0 1 1,0 0-1,-1-1 0,1 1 0,0-1 1,-1 0-1,1 1 0,-1-1 1,0 0-1,0 0 0,0 0 0,0 0 1,0 0-1,0 0 0,0 0 1,0 0-1,-1-1 0,1 1 1,-1 0-1,1-4 0,-1 4-65,0 0 1,0 0-1,1 1 0,-1-1 1,0 0-1,0 0 0,-1 1 1,1-1-1,0 0 0,0 1 1,-1-1-1,1 0 0,-1 1 1,0-1-1,1 0 0,-1 1 1,0-1-1,0 1 0,0-1 0,0 1 1,0 0-1,0-1 0,-3-1 1,3 3-75,0 0 1,-1 0 0,1 0 0,0 0 0,-1 0-1,1 0 1,0 1 0,-1-1 0,1 0-1,0 1 1,0-1 0,-1 1 0,1 0-1,0-1 1,0 1 0,0 0 0,0-1-1,0 1 1,0 0 0,0 0 0,0 0-1,0 0 1,0 0 0,0 0 0,1 0-1,-1 0 1,0 1 0,1-1 0,-1 0 0,0 3-1,-6 9-1,0 0 1,0 1-1,2 0 0,-1 0 0,2 1 0,0 0 0,1-1 1,0 1-1,2 0 0,-1 17 0,2-31 7,0 0 0,0 0 0,0 0 0,0 0 0,0 0-1,0 0 1,0 0 0,0 0 0,1 0 0,-1-1 0,0 1 0,1 0 0,-1 0-1,1 0 1,-1 0 0,1-1 0,-1 1 0,1 0 0,0 0 0,-1-1 0,1 1-1,0 0 1,0-1 0,-1 1 0,1-1 0,2 1 0,-1 0 4,0 0 0,0-1 1,1 1-1,-1-1 0,0 0 0,1 0 1,-1 0-1,0 0 0,1 0 0,3-1 1,2-1 13,-1 0 1,0 0 0,0-1-1,0 1 1,-1-2-1,10-4 1,0-5 4,-1 0 0,0 0 0,-1-1 0,-1-1 0,0 0 0,-1-1 0,-1-1 0,0 1 0,-1-2 0,-1 1 0,7-20 0,-40 84-161,17-35 190,0 1 0,1 0 0,1-1 1,-1 2-1,2-1 0,0 1 0,1-1 1,-3 21-1,7-33-48,-1-1 1,0 1-1,1 0 0,-1 0 1,1-1-1,-1 1 1,0-1-1,1 1 0,-1 0 1,1-1-1,0 1 0,-1-1 1,1 1-1,-1-1 0,1 0 1,0 1-1,-1-1 1,1 1-1,0-1 0,0 0 1,-1 0-1,1 1 0,0-1 1,0 0-1,-1 0 1,1 0-1,0 0 0,0 0 1,-1 0-1,1 0 0,0 0 1,0 0-1,-1 0 0,1-1 1,0 1-1,0 0 1,-1 0-1,2-2 0,34-9 149,-18-2-134,-2 1 0,1-2 0,-2 0 0,0-1 1,0-1-1,19-28 0,-31 41-28,-3 3 3,0 0-1,0 0 0,0-1 0,0 1 0,0 0 0,0 0 0,0 0 0,0 0 0,0-1 0,0 1 0,0 0 0,0 0 0,0 0 0,1 0 0,-1-1 1,0 1-1,0 0 0,0 0 0,0 0 0,0 0 0,0 0 0,1-1 0,-1 1 0,0 0 0,0 0 0,0 0 0,0 0 0,1 0 0,-1 0 1,0 0-1,0 0 0,0 0 0,1 0 0,-1 0 0,0 0 0,0 0 0,0 0 0,1 0 0,-1 0 0,0 0 0,0 0 0,0 0 0,0 0 0,1 0 1,-1 0-1,0 0 0,0 0 0,0 0 0,1 0 0,-1 0 0,0 1 0,0-1 0,0 0 0,0 0 0,0 0 0,1 0 0,-1 0 0,0 1 1,0-1-1,0 0 0,0 0 0,0 0 0,0 0 0,0 1 0,1 20-59,-9 27 222,7-43-135,0 0 0,0 0-1,0 0 1,0 1 0,1-1 0,0 0 0,0 1 0,1 5-1,-1-10-12,0 0 0,0-1-1,1 1 1,-1-1-1,0 1 1,0-1-1,1 1 1,-1-1-1,0 1 1,1-1-1,-1 0 1,0 1 0,1-1-1,-1 1 1,1-1-1,-1 0 1,1 1-1,-1-1 1,1 0-1,-1 1 1,1-1-1,-1 0 1,1 0 0,-1 0-1,1 1 1,-1-1-1,1 0 1,0 0-1,0 0 1,1 0 18,1-1-1,-1 1 1,1-1 0,-1 0 0,1 0-1,-1 0 1,0 0 0,1 0 0,-1 0-1,4-3 1,30-23 51,-29 21-74,-1 0 0,1 0 0,1 1 0,-1 0 0,1 1 0,0 0 1,0 0-1,0 0 0,0 1 0,14-3 0,-21 6-4,0 0 0,0 1 0,0-1 0,0 0 0,0 1 0,0-1 0,1 1 0,-2-1 0,1 1 0,0-1 0,0 1 0,0 0 0,0 0 0,0-1 0,0 1 0,-1 0 0,1 0 0,0 0 0,-1 0 0,1 0 0,-1 0 0,1 0 0,-1 0 0,1 0 0,-1 0 0,1 0 0,-1 0 0,0 0 0,0 0 0,0 0 0,0 0 0,0 1 0,0-1 0,0 2 0,0 52 0,0-41 0,0-13 0,0 0 0,-1-1 0,2 1 0,-1 0 0,0-1 0,0 1 0,0-1 0,0 1 0,0 0 0,0-1 0,1 1 0,-1-1 0,0 1 0,0-1 0,1 1 0,-1 0 0,0-1 0,1 1 0,-1-1 0,1 0 0,-1 1 0,1-1 0,-1 1 0,1-1 0,-1 0 0,1 1 0,-1-1 0,1 0 0,-1 1 0,1-1 0,-1 0 0,1 0 0,0 0 0,-1 0 0,1 1 0,-1-1 0,1 0 0,0 0 0,-1 0 0,1 0 0,0 0 0,-1-1 0,1 1 0,-1 0 0,1 0 0,0 0 0,-1 0 0,1-1 0,-1 1 0,1 0 0,-1-1 0,1 1 0,-1 0 0,1-1 0,0 0 0,40-23 0,-33 18 0,0 1 0,-1-1 0,0 1 0,1 0 0,0 0 0,0 1 0,0 0 0,1 1 0,-1-1 0,1 2 0,0-1 0,16-2 0,-24 6 0,1 0 0,-1 0 0,0 0 0,0 0 0,0 0 0,0 0 0,0 1 0,0-1 0,0 0 0,0 1 0,-1-1 0,1 0 0,0 1 0,-1-1 0,1 1 0,-1-1 0,0 0 0,1 1 0,-1-1 0,0 1 0,0 0 0,0-1 0,0 1 0,0-1 0,0 1 0,0-1 0,-1 3 0,-3 47 0,1-45-1767,3-18-2661,1 3 400,-1-18-5576</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9.429"/>
    </inkml:context>
    <inkml:brush xml:id="br0">
      <inkml:brushProperty name="width" value="0.025" units="cm"/>
      <inkml:brushProperty name="height" value="0.025" units="cm"/>
    </inkml:brush>
  </inkml:definitions>
  <inkml:trace contextRef="#ctx0" brushRef="#br0">0 0 19923,'0'0'5701</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0.070"/>
    </inkml:context>
    <inkml:brush xml:id="br0">
      <inkml:brushProperty name="width" value="0.025" units="cm"/>
      <inkml:brushProperty name="height" value="0.025" units="cm"/>
    </inkml:brush>
  </inkml:definitions>
  <inkml:trace contextRef="#ctx0" brushRef="#br0">1 158 8648,'2'-10'3726,"1"2"-3245,0 0-1,0-1 1,1 1-1,-1 0 1,2 0-1,-1 1 1,1 0-1,0-1 0,1 1 1,0 1-1,0-1 1,0 1-1,1 0 1,13-8-1,-15 10-173,1 0-1,-1 1 0,1 0 1,0 0-1,0 0 1,0 1-1,1 0 1,-1 0-1,0 1 0,1 0 1,-1 0-1,1 0 1,0 1-1,6 0 1,-12 1-240,0-1 1,0 1 0,1 0-1,-1 0 1,0 0 0,0 0-1,-1 0 1,1 0 0,0 0 0,0 0-1,0 0 1,-1 0 0,1 1-1,-1-1 1,1 0 0,-1 0-1,1 1 1,-1-1 0,0 0 0,1 1-1,-1-1 1,0 0 0,0 1-1,0-1 1,0 0 0,0 1 0,0-1-1,-1 1 1,1-1 0,0 0-1,-1 0 1,0 2 0,-13 47 1653,-17 13-652,-27 65-461,53-114-612,1-1 1,0 1 0,1-1-1,1 1 1,0 0 0,1 0-1,1 25 1,0-38 0,0 0 0,0 0 1,0 1-1,1-1 0,-1 0 0,0 0 1,1 0-1,-1 0 0,1 0 0,-1 0 0,1 0 1,0 0-1,-1 0 0,1 0 0,0 0 1,0 0-1,-1-1 0,1 1 0,0 0 1,0-1-1,0 1 0,0 0 0,0-1 1,0 1-1,1 0 0,2 0 9,-1 0 1,0-1-1,1 1 0,-1-1 1,0 1-1,1-1 0,-1 0 1,7-1-1,-1 0 33,1-1 0,-1 0 0,0-1 0,0 0 0,14-6 0,-4-2 26,0 0 0,31-26 0,-45 32-37,1 1 0,-1-1 0,0 0 0,0-1 0,-1 1 1,1-1-1,-1 0 0,0 0 0,-1-1 0,0 1 0,0-1 0,3-9 0,-29 64 222,2-7-147,18-35-70,1 0 1,1 0 0,-1 0 0,1-1 0,0 1-1,1 0 1,-1 0 0,2 9 0,-1-14-25,0-1 1,1 1-1,-1 0 0,1-1 1,-1 1-1,1-1 0,-1 1 1,1-1-1,-1 1 0,1-1 1,0 1-1,-1-1 0,1 0 1,0 1-1,-1-1 0,1 0 1,0 1-1,0-1 0,-1 0 1,1 0-1,0 0 0,0 0 1,-1 0-1,1 0 0,0 0 0,0 0 1,-1 0-1,1 0 0,0 0 1,0 0-1,1-1 0,26-6 387,-9-3-325,0-1 0,-1-1 0,-1 0 1,0-2-1,0 0 0,-2-1 0,1 0 0,-2-1 0,0-1 1,-1 0-1,15-28 0,-20 30-71,-17 29 0,-15 29 0,21-34 0,-1-4 0,2 1 0,-1 0 0,1 0 0,0 0 0,0 0 0,0 0 0,1 0 0,0 1 0,0-1 0,1 0 0,0 1 0,0-1 0,1 10 0,1-14-31,-1-1 0,0 0 0,1 0-1,-1 0 1,1 0 0,-1 0 0,1 0 0,-1-1 0,1 1-1,0 0 1,-1-1 0,1 1 0,0-1 0,-1 0 0,1 1-1,0-1 1,0 0 0,-1 0 0,1 0 0,0 0 0,0-1-1,2 1 1,42-8-2984,-18-8-4031,-1-5-5878</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0.680"/>
    </inkml:context>
    <inkml:brush xml:id="br0">
      <inkml:brushProperty name="width" value="0.025" units="cm"/>
      <inkml:brushProperty name="height" value="0.025" units="cm"/>
    </inkml:brush>
  </inkml:definitions>
  <inkml:trace contextRef="#ctx0" brushRef="#br0">141 13 17296,'0'0'12604,"-10"-4"-12310,8 3-266,-1 0 0,0 0 0,0 0-1,1 0 1,-1 0 0,0 0 0,0 1 0,0-1 0,0 1 0,0 0 0,0 0 0,0 0 0,0 0-1,0 1 1,1-1 0,-1 1 0,0-1 0,0 1 0,0 0 0,0 0 0,1 1 0,-1-1 0,1 0-1,-1 1 1,1 0 0,-1-1 0,1 1 0,0 0 0,0 0 0,-3 4 0,-3 1 127,5-4-132,-1 0 1,1 0-1,0 0 1,0 1-1,0-1 0,0 1 1,1 0-1,-1 0 0,1-1 1,0 2-1,0-1 0,-2 6 1,8-9-53,-1 0 0,0 0-1,1 0 1,-1-1 0,0 0 0,1 1 0,-1-1 0,1 0 0,4-1-1,-3 1-15,20-2-148,-18 1 149,0 0 1,0 1-1,0-1 0,0 1 0,0 0 0,0 1 0,0 0 0,0 0 1,-1 1-1,1-1 0,0 1 0,6 4 0,-11-5 55,-1 0-1,0 1 1,0-1 0,0 1-1,0-1 1,0 1 0,0 0-1,-1-1 1,1 1-1,0 0 1,-1 0 0,1-1-1,-1 1 1,0 0 0,1 0-1,-1 0 1,0-1 0,0 1-1,0 0 1,0 0-1,-1 0 1,1 0 0,0-1-1,-1 1 1,0 0 0,1 0-1,-1-1 1,0 1 0,0 0-1,0-1 1,-1 3 0,-1 1 98,-1 1 1,0 0-1,0-1 1,0 0-1,-1 0 1,0 0 0,-6 4-1,-27 10 367,36-18-573,0 0 0,0 0 0,1-1 0,-1 1 0,0-1 0,0 0 0,0 1 0,0-1 0,0 0 0,0 0 0,0 0 0,0 0 0,0-1 0,0 1 0,0 0 0,0-1 1,0 1-1,-3-3 0,4 2-752,1-1 0,-1 0 0,1 0 0,-1 0 1,1 0-1,-1 0 0,1 0 0,0 0 0,0 0 1,0 0-1,0 0 0,1 0 0,-1 0 0,1 0 1,0-3-1,9-12-8952</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6.092"/>
    </inkml:context>
    <inkml:brush xml:id="br0">
      <inkml:brushProperty name="width" value="0.025" units="cm"/>
      <inkml:brushProperty name="height" value="0.025" units="cm"/>
    </inkml:brush>
  </inkml:definitions>
  <inkml:trace contextRef="#ctx0" brushRef="#br0">63 105 18321,'-2'0'226,"1"1"0,0-1-1,0 0 1,0 1 0,0-1 0,0 1-1,0 0 1,0-1 0,0 1-1,0 0 1,0 0 0,0 0 0,1-1-1,-1 1 1,0 0 0,1 0-1,-1 0 1,0 0 0,1 0 0,-1 0-1,1 1 1,-1-1 0,1 0-1,0 0 1,0 0 0,-1 0 0,1 0-1,0 1 1,0-1 0,0 0-1,0 0 1,0 0 0,0 0 0,1 1-1,-1-1 1,0 0 0,1 0-1,-1 0 1,0 0 0,1 0 0,-1 0-1,1 0 1,0 0 0,-1 0-1,1 0 1,0 0 0,0 0 0,0 0-1,-1 0 1,1-1 0,0 1-1,0 0 1,0-1 0,0 1 0,0 0-1,0-1 1,0 1 0,1-1-1,-1 0 1,0 1 0,0-1 0,0 0-1,2 0 1,0 0-226,1 0 0,-1-1 0,0 0 0,0 0 0,1 0 0,-1 0 0,0 0 0,0 0 0,0-1 0,0 0 0,0 1 0,0-1 0,-1 0 0,1 0 0,-1-1 0,1 1 0,-1 0 0,0-1 0,0 0 0,0 1 0,0-1 0,3-6 0,-3 5 0,0 0 0,0-1 0,0 1 0,-1-1 0,0 1 0,0-1 0,0 1 0,0-1 0,-1 0 0,1 1 0,-1-1 0,-1 0 0,1 1 0,-1-1 0,1 0 0,-3-6 0,2 9 0,0 1 0,0-1 0,0 0 0,0 0 0,0 1 0,0-1 0,0 1 0,-1-1 0,1 1 0,-1-1 0,1 1 0,-1 0 0,1 0 0,-1 0 0,0 0 0,1 0 0,-1 0 0,0 0 0,0 0 0,0 1 0,0-1 0,0 1 0,0 0 0,0-1 0,0 1 0,0 0 0,0 0 0,0 0 0,-2 1 0,0-1 0,1 0 0,0 1 0,0 0 0,0-1 0,0 1 0,-1 0 0,1 1 0,1-1 0,-1 0 0,0 1 0,0 0 0,0 0 0,1 0 0,-1 0 0,1 0 0,0 0 0,-3 4 0,-1 4 0,0 1 0,1 0 0,1 0 0,0 1 0,1-1 0,0 1 0,0 0 0,1-1 0,1 1 0,0 1 0,1-1 0,0 0 0,4 22 0,-4-30 0,1-1 0,0 0 0,0 1 0,0-1 0,0 0 0,0 0 0,1 0 0,-1 0 0,1 0 0,0 0 0,0 0 0,0-1 0,1 1 0,-1-1 0,0 1 0,1-1 0,0 0 0,-1 0 0,1 0 0,0 0 0,0-1 0,0 1 0,0-1 0,0 0 0,1 0 0,-1 0 0,0 0 0,1 0 0,-1-1 0,0 1 0,1-1 0,-1 0 0,0 0 0,1 0 0,3-1 0,5 0 0,1-1 0,-1 1 0,1-2 0,-1 0 0,0 0 0,0-2 0,0 1 0,14-8 0,3-7 0,0-1 0,38-35 0,-27 21 0,-21 24 0,-9 13 0,-3 30 0,-7-30 0,0-1 0,0 1 0,0 0 0,0 0 0,0 0 0,1-1 0,-1 1 0,1 0 0,0 0 0,0-1 0,0 1 0,0 0 0,0-1 0,1 1 0,-1-1 0,1 0 0,-1 1 0,5 3 0,-2-5 0,0 1 0,0-1 0,0 0 0,0 0 0,0 0 0,1 0 0,-1-1 0,0 1 0,0-1 0,1 0 0,-1-1 0,0 1 0,1-1 0,-1 0 0,0 0 0,0 0 0,6-3 0,8-3 0,-1-2 0,28-17 0,-12 7 0,-29 16 0,0 1 0,0-1 0,1 1 0,-1 0 0,1 1 0,-1-1 0,1 1 0,0 0 0,0 0 0,5 0 0,-9 1 0,0 0 0,0 1 0,-1-1 0,1 0 0,0 0 0,0 1 0,0-1 0,0 0 0,-1 1 0,1-1 0,0 1 0,-1-1 0,1 1 0,0 0 0,-1-1 0,1 1 0,0 0 0,-1-1 0,1 1 0,-1 0 0,1 0 0,5 31 0,-6-27-42,3 32-1337,-3-36 1332,0 0 1,0-1 0,1 1-1,-1 0 1,0-1-1,0 1 1,1 0-1,-1-1 1,0 1 0,1-1-1,-1 1 1,1 0-1,-1-1 1,1 1-1,-1-1 1,1 0 0,-1 1-1,1-1 1,-1 1-1,1-1 1,-1 0 0,1 1-1,0-1 1,-1 0-1,1 0 1,0 1-1,-1-1 1,1 0 0,0 0-1,-1 0 1,1 0-1,0 0 1,-1 0-1,1 0 1,0 0 0,-1 0-1,1 0 1,0 0-1,-1-1 1,1 1 0,0 0-1,-1 0 1,1-1-1,0 1 1,-1 0-1,1-1 1,-1 1 0,1-1-1,0 0 1,2-2-936,0 1 0,0-1 1,-1 0-1,0 0 0,1 0 0,-1 0 1,0-1-1,0 1 0,2-7 1,7-18-9419</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1.334"/>
    </inkml:context>
    <inkml:brush xml:id="br0">
      <inkml:brushProperty name="width" value="0.025" units="cm"/>
      <inkml:brushProperty name="height" value="0.025" units="cm"/>
    </inkml:brush>
  </inkml:definitions>
  <inkml:trace contextRef="#ctx0" brushRef="#br0">145 7 20339,'0'0'5963,"-10"-2"-4895,7 1-1027,0 0 1,0 0-1,0 1 1,-1-1-1,1 1 0,0-1 1,0 1-1,-1 1 1,1-1-1,0 0 0,0 1 1,0-1-1,-1 1 1,1 0-1,0 0 1,0 0-1,0 0 0,0 1 1,1-1-1,-1 1 1,0 0-1,1 0 1,-1 0-1,1 0 0,-1 0 1,1 1-1,0-1 1,-3 5-1,-1 1 60,0-1-1,1 1 1,1 0-1,-1 0 1,1 0-1,1 0 1,-1 1-1,1 0 1,1 0-1,0 0 1,-2 10 0,4-18-97,0 0 0,0 0 1,0 0-1,0-1 1,0 1-1,0 0 1,0 0-1,1-1 0,-1 1 1,0 0-1,0 0 1,0-1-1,1 1 1,-1 0-1,1-1 0,-1 1 1,0 0-1,1-1 1,-1 1-1,1-1 1,-1 1-1,1 0 0,-1-1 1,1 1-1,0-1 1,-1 0-1,1 1 1,0-1-1,-1 1 0,1-1 1,0 0-1,0 1 1,31-2 125,-23-1-100,0-1 1,-1 0-1,1 0 1,-1-1-1,8-5 1,-6 3-35,-1 0 1,0-1 0,-1 0-1,1-1 1,-1 0 0,-1 0 0,0-1-1,0 0 1,-1 0 0,0 0-1,0-1 1,5-14 0,-11 23-61,-11 29-294,7-20 378,1 0 0,0 0 0,1 0 0,-1 1 0,2-1 0,-1 1 0,0 14 0,3-23-14,-1 1-1,1 0 0,-1-1 0,1 1 1,0-1-1,-1 1 0,1-1 0,0 1 1,-1-1-1,1 1 0,0-1 1,-1 0-1,1 1 0,0-1 0,0 0 1,0 0-1,-1 1 0,1-1 0,0 0 1,0 0-1,0 0 0,-1 0 1,1 0-1,0 0 0,0 0 0,0-1 1,-1 1-1,1 0 0,0 0 0,0 0 1,-1-1-1,1 1 0,0-1 0,1 0 1,30-10 146,19-26-21,-42 29-168,-1 1-1,2 0 0,-1 1 0,1 0 0,0 0 0,14-5 0,-24 11 33,0 0-1,0 0 0,0 0 1,1 0-1,-1 0 1,0 0-1,0 0 0,0 0 1,0 0-1,1 0 1,-1 0-1,0 0 0,0 0 1,0 0-1,1 0 0,-1 0 1,0 0-1,0 0 1,0 0-1,0 0 0,1 1 1,-1-1-1,0 0 1,0 0-1,0 0 0,0 0 1,0 0-1,1 0 1,-1 1-1,0-1 0,0 0 1,0 0-1,0 0 1,0 0-1,0 1 0,0-1 1,0 0-1,0 0 1,1 0-1,-1 0 0,0 1 1,0-1-1,0 0 1,0 0-1,0 0 0,0 1 1,0-1-1,-2 16 28,-8 13 215,7-22-175,0 0 1,1 0-1,-1 0 1,1 1-1,1-1 1,-2 11-1,3-17-48,1-1-1,-1 0 0,0 0 0,0 1 1,1-1-1,-1 0 0,0 0 0,1 1 1,-1-1-1,0 0 0,1 0 0,-1 0 1,0 1-1,1-1 0,-1 0 0,0 0 1,1 0-1,-1 0 0,0 0 1,1 0-1,-1 0 0,1 0 0,-1 0 1,0 0-1,1 0 0,-1 0 0,0 0 1,1 0-1,-1 0 0,0 0 0,1-1 1,-1 1-1,0 0 0,1 0 0,-1 0 1,0-1-1,1 1 0,15-7 332,0-4-145,0-2-1,19-17 0,22-19-188,-57 49-21,1-1 1,-1 1 0,0-1 0,1 1 0,-1 0-1,1-1 1,-1 1 0,1 0 0,-1-1 0,1 1 0,-1 0-1,1 0 1,-1-1 0,1 1 0,-1 0 0,1 0-1,-1 0 1,1 0 0,0 0 0,-1 0 0,1 0-1,-1 0 1,1 0 0,-1 0 0,1 0 0,0 0-1,-1 0 1,1 0 0,-1 0 0,1 1 0,-1-1 0,1 0-1,-1 0 1,1 1 0,-1-1 0,1 1 0,3 23 8,-17 39 216,11-58-239,2-4 223,-1 4 720,1 0-4113,0-5 2969,0 0-1,0 0 0,0 1 1,0-1-1,0 0 0,1 0 0,-1 0 1,0 0-1,0 0 0,0 1 1,0-1-1,0 0 0,1 0 1,-1 0-1,0 0 0,0 0 0,0 0 1,0 0-1,1 0 0,-1 0 1,0 0-1,0 0 0,0 0 0,0 0 1,1 0-1,-1 0 0,0 0 1,0 0-1,0 0 0,0 0 0,1 0 1,-1 0-1,0 0 0,0 0 1,0 0-1,1 0 0,-1 0 0,0 0 1,0 0-1,0 0 0,0-1 1,0 1-1,1 0 0,-1 0 0,0 0 1,0 0-1,0 0 0,0 0 1,0-1-1,0 1 0,0 0 0,0 0 1,1 0-1,9-10-12095</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1.849"/>
    </inkml:context>
    <inkml:brush xml:id="br0">
      <inkml:brushProperty name="width" value="0.025" units="cm"/>
      <inkml:brushProperty name="height" value="0.025" units="cm"/>
    </inkml:brush>
  </inkml:definitions>
  <inkml:trace contextRef="#ctx0" brushRef="#br0">42 0 14894,'0'0'11504,"-2"10"-10666,-10 33 193,3-14 458,-9 47 1,18-76-1488,0 0 1,0 1-1,0-1 1,0 0-1,0 1 1,0-1 0,0 0-1,0 1 1,0-1-1,0 0 1,0 1-1,0-1 1,0 0-1,0 1 1,0-1 0,1 0-1,-1 1 1,0-1-1,0 0 1,0 1-1,0-1 1,1 0 0,-1 1-1,0-1 1,0 0-1,1 0 1,-1 0-1,0 1 1,0-1 0,1 0-1,-1 0 1,0 0-1,1 1 1,-1-1-1,0 0 1,1 0 0,-1 0-1,18-3 116,15-14 40,22-33-492,-44 38 248,1 0 0,0 1 0,25-17 0,-36 28 73,-1 0-1,0 0 0,0 0 1,0 0-1,1 0 0,-1 0 0,0-1 1,0 1-1,1 0 0,-1 0 1,0 0-1,0 0 0,1 0 1,-1 0-1,0 0 0,0 0 1,1 0-1,-1 0 0,0 1 1,0-1-1,1 0 0,-1 0 0,0 0 1,0 0-1,0 0 0,1 0 1,-1 0-1,0 1 0,0-1 1,0 0-1,1 0 0,-1 0 1,0 0-1,0 1 0,0-1 1,0 0-1,0 0 0,1 0 0,-1 1 1,0-1-1,0 0 0,0 0 1,0 1-1,0-1 0,0 0 1,0 0-1,0 1 0,0-1 1,0 0-1,0 0 0,0 0 1,0 1-1,0 24-176,-9 23 401,4-29 348,10-17 14,19-23 84,-14 11-759,-1 1 96,-6 5-12,1 0 1,0 1-1,-1-1 0,1 1 1,0-1-1,1 1 1,-1 0-1,0 1 0,1-1 1,0 1-1,-1 0 0,6-2 1,-9 40-74,-1-30-17,0-1 0,0 0 0,-1 1 1,0-1-1,0 0 0,0 0 0,-1 0 0,0 0 0,-2 5 1</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2.706"/>
    </inkml:context>
    <inkml:brush xml:id="br0">
      <inkml:brushProperty name="width" value="0.025" units="cm"/>
      <inkml:brushProperty name="height" value="0.025" units="cm"/>
    </inkml:brush>
  </inkml:definitions>
  <inkml:trace contextRef="#ctx0" brushRef="#br0">36 151 15567,'0'0'11589,"7"-11"-11279,-3 6-283,29-48 263,-31 50-148,0-1 1,0 1-1,-1-1 1,0 0-1,1 0 1,-1 0-1,-1 0 0,1 0 1,0 0-1,-1 0 1,0 0-1,0 0 1,0 0-1,-1 0 1,1 0-1,-2-3 1,2 6-131,0 0 0,-1 0 1,1 1-1,0-1 1,-1 0-1,1 1 1,-1-1-1,1 1 1,-1-1-1,1 0 1,-1 1-1,1-1 1,-1 1-1,1-1 0,-1 1 1,0 0-1,1-1 1,-1 1-1,0 0 1,1-1-1,-1 1 1,0 0-1,0 0 1,1 0-1,-1-1 0,0 1 1,0 0-1,1 0 1,-1 0-1,0 0 1,0 0-1,0 1 1,1-1-1,-1 0 1,0 0-1,0 0 0,1 1 1,-1-1-1,0 0 1,1 1-1,-1-1 1,0 1-1,1-1 1,-1 0-1,1 1 1,-1 0-1,0 0 1,-26 27-67,22-20 51,1 1 0,0-1 0,0 1 1,1 0-1,0 0 0,0 0 0,1 0 0,0 1 0,1-1 0,0 1 0,0-1 1,2 12-1,-1-20 4,1 0 1,0-1 0,0 1-1,0 0 1,-1 0-1,1-1 1,0 1 0,0 0-1,0-1 1,0 1 0,0-1-1,0 1 1,0-1-1,0 1 1,0-1 0,1 0-1,-1 0 1,0 0 0,0 1-1,0-1 1,0 0-1,0 0 1,0 0 0,1-1-1,-1 1 1,0 0 0,0 0-1,0-1 1,0 1-1,0 0 1,2-2 0,36-11 159,-17 1-97,37-29-1,18-10-211,-77 51 137,0 0 0,0 0 1,0 0-1,1 0 0,-1 0 0,0-1 1,0 1-1,1 0 0,-1 0 0,0 0 0,1 0 1,-1 0-1,0 0 0,0 0 0,1 0 1,-1 0-1,0 1 0,0-1 0,1 0 1,-1 0-1,0 0 0,0 0 0,1 0 1,-1 0-1,0 0 0,0 1 0,0-1 0,1 0 1,-1 0-1,0 0 0,0 0 0,0 1 1,0-1-1,1 0 0,-1 0 0,0 1 1,0-1-1,0 0 0,0 0 0,0 1 1,0-1-1,0 0 0,1 0 0,-1 1 0,0-1 1,0 0-1,0 1 0,1 22 12,-8 20 499,5-38-407,1 0 0,0 0 1,0 0-1,0 0 0,0 0 1,0 10-1,2-15-73,-1 1 0,0 0 0,0-1 0,0 1 0,0-1 0,0 1-1,1-1 1,-1 1 0,0-1 0,1 1 0,-1-1 0,0 1 0,1-1 0,-1 0 0,0 1 0,1-1 0,-1 1 0,1-1 0,-1 0 0,1 1 0,-1-1 0,1 0 0,-1 0-1,1 1 1,0-1 0,24-4 485,-11-2-471,0-1 0,-1-1 0,0 0 0,-1-1 0,22-20 0,4-2-35,-38 30 1,0 1 0,1 0 0,-1-1 0,1 1 0,-1-1 0,0 1 0,1 0 0,-1 0 0,1-1 0,-1 1 0,1 0 0,-1 0 0,1-1 0,-1 1 0,1 0 0,-1 0 0,1 0 0,-1 0 0,1 0 0,-1 0 0,1 0 0,0 0 0,-1 0 0,1 0 0,-1 0 0,1 0 0,-1 0 0,1 0 0,-1 1 0,1-1 0,-1 0 0,1 0 0,0 1 0,5 19 0,-10 43 0,2-44 0,2-13-196,2 20-5003,-2-25 4988,1-1 0,-1 1 1,1 0-1,-1-1 1,1 1-1,0-1 1,-1 0-1,1 1 1,-1-1-1,1 1 1,0-1-1,-1 0 1,1 1-1,0-1 1,0 0-1,-1 0 1,1 0-1,0 1 0,-1-1 1,1 0-1,0 0 1,0 0-1,-1 0 1,1 0-1,0 0 1,0-1-1,-1 1 1,1 0-1,0 0 1,0 0-1,-1-1 1,1 1-1,0 0 0,0-1 1,15-7-7718</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3.034"/>
    </inkml:context>
    <inkml:brush xml:id="br0">
      <inkml:brushProperty name="width" value="0.025" units="cm"/>
      <inkml:brushProperty name="height" value="0.025" units="cm"/>
    </inkml:brush>
  </inkml:definitions>
  <inkml:trace contextRef="#ctx0" brushRef="#br0">0 21 14125,'0'0'15087,"65"-12"-14959,-43 12-128,3 0-1378,1 0-3971,7-8-7559</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4.034"/>
    </inkml:context>
    <inkml:brush xml:id="br0">
      <inkml:brushProperty name="width" value="0.025" units="cm"/>
      <inkml:brushProperty name="height" value="0.025" units="cm"/>
    </inkml:brush>
  </inkml:definitions>
  <inkml:trace contextRef="#ctx0" brushRef="#br0">0 1 14286,'0'0'9294,"7"9"-8734,-7-8-551,4 4 42,0 0 0,0 0 1,-1 1-1,0 0 0,0 0 0,0 0 1,-1 0-1,0 0 0,0 0 0,-1 1 0,0-1 1,0 1-1,0 6 0,-9 161 3249,2-100-1325,6-74-1961,-1 1 0,1 0 1,0 0-1,0 0 0,0 0 1,-1 0-1,1-1 0,0 1 1,0 0-1,0 0 0,0 0 1,1 0-1,-1 0 0,0 0 1,0 0-1,1-1 0,-1 1 1,0 0-1,1 0 0,-1 0 1,0 0-1,1-1 0,-1 1 1,1 0-1,0-1 0,-1 1 1,1 0-1,0-1 0,-1 1 1,1-1-1,0 1 0,0-1 1,-1 1-1,1-1 1,0 1-1,1-1 0,0 0 12,1 0-1,-1-1 0,0 0 1,1 1-1,-1-1 1,0 0-1,1 0 0,-1 0 1,0 0-1,0 0 1,0-1-1,0 1 0,2-3 1,126-113 363,-129 116-398,1-1 0,-1 1-1,1 0 1,-1 0-1,1 0 1,0 0 0,-1 0-1,1 0 1,0 0-1,0 1 1,0-1 0,-1 1-1,1-1 1,0 1-1,0 0 1,0 0 0,0-1-1,0 1 1,3 1-1,-4-1 4,0 1 0,1 0-1,-1 0 1,0 0 0,0-1-1,0 1 1,0 0-1,0 0 1,0 0 0,0 0-1,0 1 1,0-1 0,-1 0-1,1 0 1,0 1 0,-1-1-1,1 0 1,-1 0-1,1 1 1,-1 1 0,3 11 0,-1-1 0,-1 1 0,-1 0 0,-1 19 0,1-15 69,-7 53 769,3-53-277,4-50-303,2 1-252,1 0 0,10-42 0,-13 73-29,0 0 0,1 0-1,-1-1 1,0 1 0,0 0 0,1 0-1,-1 0 1,0-1 0,1 1 0,-1 0-1,0 0 1,1 0 0,-1 0 0,0-1 0,1 1-1,-1 0 1,0 0 0,1 0 0,-1 0-1,0 0 1,1 0 0,-1 0 0,1 0-1,-1 0 1,0 0 0,1 0 0,-1 1 0,0-1-1,1 0 1,-1 0 0,0 0 0,1 0-1,-1 1 1,0-1 0,0 0 0,1 0 0,-1 0-1,0 1 1,1-1 0,21 15-2413,-9-6 586,26-1-5107,-13-8-957,-18-1 1589</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4.389"/>
    </inkml:context>
    <inkml:brush xml:id="br0">
      <inkml:brushProperty name="width" value="0.025" units="cm"/>
      <inkml:brushProperty name="height" value="0.025" units="cm"/>
    </inkml:brush>
  </inkml:definitions>
  <inkml:trace contextRef="#ctx0" brushRef="#br0">74 80 12684,'0'0'6940,"8"-1"-5579,-3 0-1113,-1 1-1,1-1 0,-1 0 1,0-1-1,1 1 1,-1-1-1,0 1 1,0-1-1,5-4 0,-7 5-43,-1-1 0,1 1-1,0-1 1,-1 0-1,1 1 1,-1-1-1,0 0 1,0 0 0,1 0-1,-1 0 1,-1 0-1,1 0 1,0 0 0,0 0-1,-1-1 1,1 1-1,-1 0 1,0 0-1,1-1 1,-1 1 0,0 0-1,-1 0 1,1-1-1,0 1 1,-1-3 0,-1 4-133,1 0 1,-1 1-1,1-1 1,-1 0-1,1 1 1,-1-1 0,1 1-1,-1-1 1,0 1-1,1 0 1,-1-1 0,0 1-1,0 0 1,1 0-1,-1 0 1,0 1-1,1-1 1,-1 0 0,0 1-1,1-1 1,-4 2-1,-1 1-67,-1 1 0,1 0 0,0 0-1,0 1 1,0 0 0,1 0-1,-1 0 1,1 0 0,1 1 0,-1 0-1,1 0 1,0 0 0,0 1 0,-3 8-1,2-6 12,1 1 0,0-1-1,0 1 1,1 0 0,1 1-1,0-1 1,0 0 0,1 1 0,0 17-1,1-27-14,1 1 1,-1 0-1,1-1 0,0 1 0,0-1 1,0 0-1,0 1 0,0-1 0,0 0 1,0 1-1,0-1 0,0 0 0,0 0 1,1 0-1,-1 0 0,1 0 1,-1 0-1,0 0 0,1-1 0,0 1 1,-1 0-1,1-1 0,-1 1 0,1-1 1,0 0-1,-1 1 0,1-1 0,0 0 1,-1 0-1,3 0 0,58-1-495,-56 0 342,51-10-2566,-2-9-3846,-22 6-588</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5.444"/>
    </inkml:context>
    <inkml:brush xml:id="br0">
      <inkml:brushProperty name="width" value="0.025" units="cm"/>
      <inkml:brushProperty name="height" value="0.025" units="cm"/>
    </inkml:brush>
  </inkml:definitions>
  <inkml:trace contextRef="#ctx0" brushRef="#br0">74 25 17168,'0'0'5162,"-6"9"-3960,-4 10-903,1 0-1,1 0 1,1 0 0,1 1 0,1 0 0,0 1 0,-2 29 0,1 1 288,3 0 1,2 0-1,9 81 0,-8-131-622,8 37 238,-8-37-261,0 0-1,0 1 0,1-1 1,-1 0-1,0 0 0,1 0 1,-1 1-1,1-1 1,-1 0-1,1 0 0,0 0 1,0 0-1,-1 0 1,1 0-1,0 0 0,0 0 1,0-1-1,0 1 1,0 0-1,0 0 0,0-1 1,0 1-1,0 0 0,3 0 1,-4-1-41,1-1 1,0 1-1,-1 0 1,1-1-1,-1 1 1,1 0-1,0-1 1,-1 1-1,1-1 1,-1 1-1,1-1 1,-1 1-1,1-1 1,-1 1-1,0-1 1,1 0-1,-1 1 1,0-1-1,1 0 1,-1 1-1,0-1 1,0 0-1,1 1 1,-1-1-1,0 0 1,0 1-1,0-1 1,0 0-1,0 0 1,0 0-1,0-30-1027,0 24 667,-8-73-1203,1-9 954,9 81 707,0 1 0,1-1 0,-1 0 0,2 1 0,-1 0 0,1 0 0,0 0 0,0 0 0,1 1 1,0-1-1,7-6 0,18-27 6,-18 14 243,-1-1 0,0 0 0,9-43 1,-6 7 3589,-40 251-3194,13-119 592,4 2-1,0 126 1,9-193-1198,1 1 1,0-1-1,1 1 0,-1-1 1,1 0-1,0 0 0,0 0 0,0 0 1,3 5-1,-4-8-28,-1 0 1,1 0-1,-1 0 0,1-1 1,-1 1-1,1 0 1,-1 0-1,1-1 0,0 1 1,-1-1-1,1 1 1,0 0-1,0-1 0,0 1 1,-1-1-1,1 1 1,0-1-1,0 0 0,0 1 1,0-1-1,0 0 1,0 0-1,0 0 1,-1 0-1,1 1 0,0-1 1,0 0-1,0 0 1,0-1-1,0 1 0,0 0 1,0 0-1,0 0 1,0-1-1,0 1 0,-1 0 1,1-1-1,0 1 1,0-1-1,0 1 0,-1-1 1,1 1-1,0-1 1,0 0-1,-1 1 0,1-1 1,-1 0-1,1 0 1,0 1-1,-1-1 0,1-1 1,2-3-79,-1 0-1,1-1 1,-1 1 0,0-1 0,-1 1 0,1-1-1,-1 1 1,0-1 0,-1 0 0,1 1 0,-1-1 0,0 0-1,-1 0 1,1 1 0,-1-1 0,-3-8 0,1 0-939,-1 1-1,-1-1 1,0 1 0,0 0 0,-12-19 0,1 12-1245,9 13-361,8 11-4069,0-3 6693,0 0-1,1 0 0,-1 0 1,1 0-1,-1 0 0,0 0 1,1-1-1,0 1 0,-1 0 1,1-1-1,-1 0 0,1 1 1,0-1-1,-1 0 0,1 0 1,0 0-1,-1 0 0,1 0 0,2 0 1,34-5 1619,-25 0-716,0 0 0,-1-1 0,1 0 0,-1-1 0,-1 0 0,1-1 0,11-11 0,-16 14-539,0-1 0,-1 0 0,0-1 0,0 1 0,0-1 0,-1 0 0,0 0 0,-1-1 0,1 1 0,-2-1 0,1 0 0,3-12 0,-34 51 1499,26-30-1841,-5 8 184,0 1 1,1 0-1,0 0 0,1 1 0,0 0 0,0-1 0,1 1 1,1 0-1,-2 15 0,4-25-209,0 0 1,-1 0-1,1-1 0,1 1 1,-1 0-1,0 0 0,0-1 1,0 1-1,0 0 1,0 0-1,1-1 0,-1 1 1,0 0-1,1-1 0,-1 1 1,0 0-1,1-1 0,-1 1 1,1-1-1,-1 1 1,1-1-1,-1 1 0,1-1 1,0 1-1,-1-1 0,1 1 1,-1-1-1,1 0 0,0 1 1,-1-1-1,1 0 1,1 1-1,28-5 229,25-24 13,-38 15-257,-13 9-69,0 0 0,1 0 0,0 0 0,0 1 1,0 0-1,0 0 0,0 0 0,0 1 0,1 0 1,-1 0-1,1 0 0,9-1 0,-14 3 69,-1 0 0,1 1 0,0-1 0,0 0 0,-1 1-1,1-1 1,0 1 0,0-1 0,-1 1 0,1-1 0,0 1-1,-1-1 1,1 1 0,-1 0 0,1 0 0,-1-1 0,1 1 0,-1 0-1,1-1 1,-1 1 0,0 0 0,1 0 0,-1 0 0,0 0-1,0-1 1,0 1 0,1 0 0,-1 0 0,0 0 0,0 1-1,1 31 238,-1-28-131,0 1-7,0 1 0,0-1 0,1 1 0,-1-1 0,1 1 0,1-1 0,2 8 0,-3-13-54,-1 1 0,1-1 0,0 0 0,0 1 0,0-1 0,0 0 0,0 0 0,1 0 0,-1 0 0,0 0 0,0 0 0,1 0 0,-1 0 0,0-1 0,1 1 0,-1 0 0,1-1 0,-1 1 0,1-1 0,-1 1 0,1-1 0,0 0 0,-1 0 0,1 0 0,-1 0 0,1 0 0,-1 0-1,1 0 1,0 0 0,-1-1 0,1 1 0,-1-1 0,1 1 0,-1-1 0,2 0 0,3-2 30,0 0-1,0 0 1,-1 0-1,1-1 0,-1 0 1,0 0-1,0 0 1,8-10-1,-7 9-85,0-1-1,0 1 1,0 0 0,0 0-1,9-4 1,-14 17-794,1 0 1,-2 0 0,1 1-1,-2 13 1,1-15-3973</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6.243"/>
    </inkml:context>
    <inkml:brush xml:id="br0">
      <inkml:brushProperty name="width" value="0.025" units="cm"/>
      <inkml:brushProperty name="height" value="0.025" units="cm"/>
    </inkml:brush>
  </inkml:definitions>
  <inkml:trace contextRef="#ctx0" brushRef="#br0">1 157 16464,'0'-4'426,"0"0"1,-1 0-1,2 0 1,-1 0 0,0 0-1,1 0 1,0 1-1,0-1 1,0 0-1,0 0 1,0 0 0,1 1-1,2-5 1,0 2-62,0-1-1,1 1 1,-1 0 0,1 1 0,0-1 0,11-8 0,-8 9-230,-1-1 0,1 1 0,0 0 0,0 1 0,0 0 1,1 0-1,0 1 0,-1 0 0,1 0 0,0 1 1,18-2-1,-26 4-123,0 0 0,0 1 0,1-1 0,-1 1 0,0-1 0,0 1 0,0-1 0,0 1 0,0-1 0,1 1 0,-1 0 0,0 0-1,0 0 1,-1 0 0,1-1 0,0 1 0,0 0 0,0 0 0,-1 1 0,1-1 0,0 0 0,-1 0 0,1 0 0,-1 0 0,1 1 0,-1-1 0,0 0 0,0 0 0,1 1 0,-1-1 0,0 0 0,0 0 0,0 1 0,-1 0 0,0 56 1115,0-51-906,-9 51 641,7-46-821,0 1-1,1-1 1,0 0 0,1 1-1,0 0 1,1-1-1,1 1 1,2 18 0,-2-30-29,0 1 0,0-1-1,0 0 1,0 0 0,0 0 0,0 0 0,0 0 0,0 0 0,0 0 0,0 0 0,1 0 0,-1 0 0,0-1 0,1 1 0,-1 0-1,0-1 1,1 1 0,-1-1 0,1 0 0,-1 1 0,1-1 0,-1 0 0,1 0 0,-1 0 0,1 0 0,-1 0 0,1 0 0,1-1 0,43-9 501,-37 5-447,-1 1-1,0-1 1,0-1-1,-1 1 1,1-2-1,-1 1 0,-1-1 1,1 0-1,-1 0 1,0 0-1,6-12 1,-8 13 0,-1 0 0,0 0 0,0 0-1,0-1 1,-1 0 0,0 1 0,0-1 0,0 0 0,-1 0 0,0 0 0,-1 0 0,0 0-1,0 0 1,0 0 0,-1 0 0,-1-8 0,1 14-64,1-1-1,-1 0 1,0 1 0,0-1-1,0 1 1,0-1 0,0 1-1,0-1 1,0 1 0,0 0-1,-1-1 1,1 1 0,0 0-1,-1 0 1,1 0 0,-1 0-1,1 0 1,-1 0 0,1 1-1,-1-1 1,0 0 0,0 1-1,1-1 1,-1 1 0,0 0-1,0 0 1,1 0 0,-1-1-1,0 1 1,0 1 0,-2-1-1,3 1-91,1-1 0,-1 1 0,1-1 0,-1 1 0,1-1 0,-1 1 0,1-1 0,-1 1 0,1 0 0,-1-1 0,1 1 0,0 0 0,-1-1 0,1 1 0,0 0 0,0 0 0,0-1 0,0 1-1,-1 0 1,1 0 0,0-1 0,0 1 0,0 0 0,0 0 0,1-1 0,-1 1 0,0 0 0,1 1 0,-1-1-200,0 0 0,0 0 1,0 0-1,0 0 0,1 0 0,-1 1 1,0-1-1,1 0 0,-1 0 0,1 0 1,-1 0-1,1 0 0,0 0 0,-1-1 1,1 1-1,0 0 0,0 0 0,-1 0 1,1-1-1,1 2 0,37 0-7717,-14-3 2375</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6.621"/>
    </inkml:context>
    <inkml:brush xml:id="br0">
      <inkml:brushProperty name="width" value="0.025" units="cm"/>
      <inkml:brushProperty name="height" value="0.025" units="cm"/>
    </inkml:brush>
  </inkml:definitions>
  <inkml:trace contextRef="#ctx0" brushRef="#br0">44 0 15567,'0'0'6368,"-4"10"-4782,2-7-1535,-4 10 702,0 1 0,0-1 0,1 1 0,1 0 0,0 1 0,-3 27 0,7-41-730,1 0 0,-1-1 0,0 1-1,1 0 1,-1 0 0,1-1-1,-1 1 1,1 0 0,-1-1 0,1 1-1,-1 0 1,1-1 0,-1 1 0,1-1-1,0 1 1,0-1 0,-1 1 0,1-1-1,0 0 1,0 1 0,-1-1 0,1 0-1,0 1 1,0-1 0,0 0-1,0 0 1,-1 0 0,1 0 0,0 0-1,0 0 1,0 0 0,0 0 0,-1 0-1,1 0 1,0-1 0,0 1 0,0 0-1,0 0 1,-1-1 0,1 1 0,0-1-1,0 0 1,39-14 526,-16-2-444,-18 13-115,-1-1 0,1 1 0,0 0 0,0 1 0,0-1 0,0 1 0,1 0-1,0 1 1,-1 0 0,1 0 0,12-2 0,-18 4 3,0 0 0,-1 0 0,1 0 0,0 0-1,-1 1 1,1-1 0,-1 0 0,1 0 0,0 0 0,-1 1 0,1-1 0,0 0 0,-1 1-1,1-1 1,-1 0 0,1 1 0,-1-1 0,1 1 0,-1-1 0,0 1 0,1-1-1,-1 1 1,1-1 0,-1 1 0,0 0 0,1-1 0,-1 1 0,0-1 0,0 1-1,1 1 1,1 26 251,-2-26-227,-1 0-1,1-1 1,0 1-1,0 0 1,0-1-1,0 1 1,0 0-1,0-1 1,0 1-1,0 0 1,1-1-1,-1 1 1,1 0-1,-1-1 1,1 1-1,0-1 1,-1 1-1,1-1 1,0 1-1,0-1 1,0 0-1,0 1 1,0-1-1,0 0 1,1 0-1,-1 0 1,0 0-1,2 2 1,3-3 39,0 0 1,0 0-1,-1-1 1,1 0-1,0 0 0,-1 0 1,1 0-1,0-1 1,-1 0-1,0 0 1,1-1-1,-1 0 1,0 1-1,0-1 0,6-6 1,-5 4-93,0 2 1,-1-1-1,1 1 1,1-1-1,-1 2 1,0-1-1,1 1 1,-1 0-1,1 0 1,13-1-1,-19 4 25,0 0 0,0 0-1,0 1 1,0-1 0,-1 1-1,1-1 1,0 0 0,-1 1-1,1-1 1,-1 1 0,1 0-1,-1-1 1,0 1-1,0-1 1,1 1 0,-1-1-1,0 1 1,-1 0 0,1-1-1,0 1 1,-1 1 0,5 26-4854,4-24-1124,1-4-1336</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7.395"/>
    </inkml:context>
    <inkml:brush xml:id="br0">
      <inkml:brushProperty name="width" value="0.025" units="cm"/>
      <inkml:brushProperty name="height" value="0.025" units="cm"/>
    </inkml:brush>
  </inkml:definitions>
  <inkml:trace contextRef="#ctx0" brushRef="#br0">0 60 10314,'0'0'4746,"3"-8"-1944,-3 5-2597,1 1-1,0-1 1,0 1-1,0-1 1,0 1-1,1-1 1,-1 1-1,1 0 1,-1 0-1,1-1 1,0 1-1,0 0 1,0 1-1,0-1 1,0 0-1,0 1 1,4-3-1,-1 2 178,1 0-1,0 0 0,1 0 0,-1 1 0,0 0 0,0 1 0,1-1 0,9 1 0,-11 0-216,1 0 0,-1 1 0,1-1 1,-1 1-1,1 0 0,-1 1 0,1-1 0,-1 1 0,0 0 0,0 0 1,0 1-1,0 0 0,0-1 0,0 2 0,-1-1 0,8 7 0,-9-6-73,0-1-1,-1 1 0,0 0 0,1-1 1,-1 1-1,-1 0 0,1 0 0,0 1 1,-1-1-1,0 0 0,0 0 0,0 1 1,-1-1-1,1 0 0,-1 1 0,0-1 1,0 1-1,-1-1 0,1 0 0,-1 1 0,0-1 1,-2 7-1,-2 0 83,0 0 0,0 0 1,-1 0-1,0-1 0,-1 0 1,0 0-1,-1 0 0,0-1 0,0 0 1,-12 9-1,-8 6 18,-1-2 0,-34 21 0,113-40-251,16-2 60,22 0-72,-30-3-2928,-40-2-2094,-5-8-4132</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6.761"/>
    </inkml:context>
    <inkml:brush xml:id="br0">
      <inkml:brushProperty name="width" value="0.025" units="cm"/>
      <inkml:brushProperty name="height" value="0.025" units="cm"/>
    </inkml:brush>
  </inkml:definitions>
  <inkml:trace contextRef="#ctx0" brushRef="#br0">1 1 13997,'0'0'5520,"12"3"-5958,10 3-388,0-2-1,0-1 0,1-1 1,-1 0-1,0-2 0,26-3 1,-22 0 1810,56-6 2507,-76 9-3046,1 0 0,-1 0 0,1 1 0,-1-1 0,0 1 0,1 1 0,-1-1 0,0 1 0,10 4 0,-14-4-238,0-1-1,0 0 1,0 1-1,0 0 1,-1-1 0,1 1-1,0 0 1,-1 0-1,1 0 1,-1 0-1,0 0 1,0 0-1,1 0 1,-2 0-1,1 1 1,0-1-1,0 0 1,-1 1-1,1-1 1,-1 1-1,0-1 1,1 0 0,-1 1-1,0-1 1,-1 1-1,1-1 1,0 1-1,-1-1 1,1 0-1,-2 5 1,-1 2 274,-1 0 0,0 0 0,0 0 0,0 0 0,-1-1 0,-8 10 0,-19 21-63,24-31-382,0 0 0,1 0 0,0 1 0,0 0 1,1 0-1,1 1 0,-1 0 0,1 0 0,-4 12 0,9-21-36,0 0 0,1 0 0,-1 0 0,0 0 0,0 0 0,0-1 0,1 1 0,-1 0 0,0 0 0,1 0 0,-1 0 0,0-1 0,1 1 0,-1 0 0,1 0 0,0-1 0,-1 1 0,1 0 0,-1-1 0,1 1 0,0-1 0,0 1 0,-1-1 0,1 1 0,0-1 0,0 0 0,0 1 0,-1-1 0,1 0 0,0 1 0,0-1 0,0 0 0,0 0 0,0 0 0,0 0 0,-1 0 0,1 0 0,2 0 0,46-1 0,-36 1 0,-2-1 0,0-1 0,0 0 0,0 0 0,0-1 0,-1 0 0,1-1 0,-1 0 0,0-1 0,0 0 0,-1 0 0,1-1 0,-1-1 0,0 1 0,11-13 0,8-8 0,-1-2 0,38-53 0,-77 98 0,1 2 0,1-1 0,-9 22 0,15-31 0,1 1 0,0 0 0,0 1 0,0-1 0,1 0 0,1 1 0,0-1 0,0 1 0,1 14 0,0-23 0,1-1 0,-1 1 0,0 0 0,1 0 0,-1 0 0,1-1 0,0 1 0,-1 0 0,1-1 0,0 1 0,-1 0 0,1-1 0,0 1 0,-1-1 0,1 1 0,0-1 0,0 1 0,0-1 0,0 0 0,-1 1 0,1-1 0,0 0 0,0 0 0,0 0 0,0 0 0,0 1 0,0-1 0,0 0 0,0-1 0,0 1 0,0 0 0,-1 0 0,3-1 0,32-8 0,-24 3 0,0-1 0,-1-1 0,1 0 0,-2-1 0,1 0 0,-1 0 0,-1-1 0,11-15 0,2-5 0,27-56 0,-54 100 0,-1 1 0,2 0 0,0 1 0,1-1 0,0 1 0,1 0 0,1 0 0,0 0 0,2 30 0,0-44 9,1 1 1,0-1-1,0 0 1,-1 0-1,1 1 0,0-1 1,1 0-1,-1 0 1,0 0-1,1 0 0,-1 0 1,1-1-1,-1 1 1,1 0-1,0-1 0,0 1 1,0-1-1,0 1 0,0-1 1,0 0-1,0 0 1,0 0-1,0 0 0,4 0 1,-2 1-219,1-1 1,-1-1-1,1 1 0,-1 0 1,1-1-1,-1 0 1,1 0-1,-1-1 0,1 1 1,-1-1-1,1 0 1,6-2-1,22-16-9101</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8.861"/>
    </inkml:context>
    <inkml:brush xml:id="br0">
      <inkml:brushProperty name="width" value="0.025" units="cm"/>
      <inkml:brushProperty name="height" value="0.025" units="cm"/>
    </inkml:brush>
  </inkml:definitions>
  <inkml:trace contextRef="#ctx0" brushRef="#br0">1 7 13677,'12'-7'2851,"-4"7"-577,-1 0-897,-1 13-832,-5 13 223,-1 5 193,0 4-576,0 2-225,0-1-128,0-5-192,-1-3-449,1-6-320,0-6-1121,0-9-1377,0-2-2499</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203"/>
    </inkml:context>
    <inkml:brush xml:id="br0">
      <inkml:brushProperty name="width" value="0.025" units="cm"/>
      <inkml:brushProperty name="height" value="0.025" units="cm"/>
    </inkml:brush>
  </inkml:definitions>
  <inkml:trace contextRef="#ctx0" brushRef="#br0">1 96 11819,'0'0'5573,"61"0"-3523,-25-8-1025,5-3-96,5 2-128,0-4-513,1 2-224,-7-1-704,-6 3-1538,-8-3-481,-10 1-2081</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532"/>
    </inkml:context>
    <inkml:brush xml:id="br0">
      <inkml:brushProperty name="width" value="0.025" units="cm"/>
      <inkml:brushProperty name="height" value="0.025" units="cm"/>
    </inkml:brush>
  </inkml:definitions>
  <inkml:trace contextRef="#ctx0" brushRef="#br0">6 128 12908,'0'0'7463,"-6"-54"-6374,27 39-32,6-2-32,8 1-416,3 3-449,6 5-96,0 3-64,2 5-448,-3 0-1442,-4 0-1954,-4 1-2722</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873"/>
    </inkml:context>
    <inkml:brush xml:id="br0">
      <inkml:brushProperty name="width" value="0.025" units="cm"/>
      <inkml:brushProperty name="height" value="0.025" units="cm"/>
    </inkml:brush>
  </inkml:definitions>
  <inkml:trace contextRef="#ctx0" brushRef="#br0">11 1 10826,'0'0'2568,"-1"9"5,0-7-2454,-7 42 2400,8-42-2422,0-1 0,0 0 1,-1 0-1,1 1 0,0-1 0,0 0 1,0 1-1,0-1 0,1 0 1,-1 0-1,0 1 0,0-1 1,1 0-1,-1 1 0,1-1 0,-1 0 1,1 0-1,-1 0 0,1 0 1,0 0-1,0 0 0,-1 0 1,1 0-1,0 0 0,0 0 0,0 0 1,0 0-1,0 0 0,0-1 1,0 1-1,1 0 0,-1-1 1,0 1-1,2 0 0,8-1 19,1-1-1,-1 0 0,1 0 1,-1-1-1,0 0 1,0-1-1,0-1 1,0 1-1,0-2 1,-1 0-1,1 0 0,-1 0 1,-1-2-1,1 1 1,8-9-1,-17 15-17,-1 0 1,0 0-1,0 0 0,1 0 0,-1 0 0,0 0 0,1 0 0,-1-1 1,0 1-1,1 0 0,-1 0 0,0 0 0,1 0 0,-1 1 1,0-1-1,1 0 0,-1 0 0,0 0 0,0 0 0,1 0 0,-1 0 1,0 0-1,1 1 0,-1-1 0,0 0 0,0 0 0,1 0 0,-1 1 1,0-1-1,0 0 0,1 0 0,-1 0 0,0 1 0,0-1 1,0 0-1,0 1 0,1-1 0,-1 0 0,0 0 0,0 1 0,0-1 1,0 0-1,0 1 0,0-1 0,0 0 0,0 1 0,0-1 1,0 0-1,0 1 0,0-1 0,0 0 0,0 1 0,0-1 0,0 1 1,2 34 917,-2-30-1067,0 0 0,0 0 0,0 0 0,1 0-1,-1 0 1,1 0 0,3 7 0,6-6-2917,-2-6-1965,4-1-7004</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0.401"/>
    </inkml:context>
    <inkml:brush xml:id="br0">
      <inkml:brushProperty name="width" value="0.025" units="cm"/>
      <inkml:brushProperty name="height" value="0.025" units="cm"/>
    </inkml:brush>
  </inkml:definitions>
  <inkml:trace contextRef="#ctx0" brushRef="#br0">79 251 13293,'0'0'3016,"0"-9"-150,1-28-394,-1 36-2408,0 0-1,1 1 1,-1-1-1,0 0 1,0 1-1,0-1 1,0 0-1,0 1 1,0-1-1,0 0 1,0 1-1,0-1 1,0 0-1,0 1 1,0-1-1,0 0 1,0 1-1,-1-1 1,1 0-1,0 1 0,0-1 1,-1 1-1,1-1 1,-1 1-1,1-1 1,0 0-1,-1 1 1,1-1-1,-1 1 1,1 0-1,-1-1 1,1 1-1,-1-1 1,0 1-1,1 0 1,-1-1-1,1 1 1,-1 0-1,0 0 1,1 0-1,-1-1 1,0 1-1,1 0 1,-1 0-1,0 0 1,1 0-1,-1 0 1,0 0-1,1 0 1,-1 0-1,0 1 1,1-1-1,-1 0 1,0 0-1,1 1 1,-2-1-1,-1 2-12,1-1 0,-1 1 0,0 0 0,0 0 0,1 0 1,-1 0-1,1 1 0,-4 4 0,2-3-15,1 2 1,0-1 0,0 0-1,0 1 1,0-1 0,1 1-1,0 0 1,0 0 0,0 0-1,1 0 1,0 0 0,0 0-1,1 0 1,0 7 0,0-12-26,0-1 0,1 1 1,-1-1-1,1 1 0,0-1 1,-1 1-1,1-1 1,-1 1-1,1-1 0,0 0 1,-1 1-1,1-1 0,0 0 1,-1 1-1,1-1 1,0 0-1,-1 0 0,1 0 1,0 0-1,0 0 1,-1 0-1,1 0 0,0 0 1,0 0-1,-1 0 0,1 0 1,0 0-1,-1 0 1,1-1-1,1 1 0,23-7 261,-13 1-215,0-1 1,0 0-1,-1-1 1,0-1-1,0 1 0,-1-2 1,0 1-1,0-1 0,10-15 1,-6 5-17,0 0 0,-2-1 0,0 0 0,13-33 1,-22 47 15,0 0 0,-1 0 0,0-1 0,0 1 1,-1 0-1,1-12 0,-19 42-132,9-5 139,0 1-1,1 0 1,1 1-1,0-1 0,2 1 1,0 0-1,1 0 1,0 29-1,3-47-51,0-1 0,0 1-1,1-1 1,-1 1-1,0 0 1,0-1-1,1 1 1,-1-1 0,1 1-1,0-1 1,-1 1-1,1-1 1,0 0-1,0 1 1,0-1 0,0 0-1,0 0 1,0 1-1,0-1 1,0 0-1,0 0 1,1 0 0,-1 0-1,0-1 1,1 1-1,-1 0 1,1 0-1,-1-1 1,1 1 0,-1-1-1,1 1 1,-1-1-1,1 0 1,-1 0-1,1 0 1,-1 0 0,1 0-1,0 0 1,-1 0-1,1 0 1,-1 0-1,1-1 1,1 0 0,4 0 43,0 0 1,0-1-1,0 0 1,0 0-1,-1-1 1,1 0-1,-1 0 1,11-7-1,-6-1-41,1 1 0,-1-2 0,-1 1 0,0-1 0,-1-1 0,0 0-1,-1 0 1,-1-1 0,9-19 0,-20 103 205,3-63-149,1 1 0,0 0 0,0 0 1,0-1-1,1 1 0,0 0 0,1 0 0,4 12 0,-5-18-142,0 0 0,0 0 0,0 0-1,0 0 1,0-1 0,1 1 0,-1-1 0,0 1-1,1-1 1,0 1 0,-1-1 0,1 0-1,0 0 1,3 2 0,-2-2-388,1 0 0,-1 0 0,1 0-1,-1-1 1,0 1 0,1-1 0,-1 0 0,1 0 0,-1 0 0,1 0-1,5-2 1,8-6-5962,-2-8-4014</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0.760"/>
    </inkml:context>
    <inkml:brush xml:id="br0">
      <inkml:brushProperty name="width" value="0.025" units="cm"/>
      <inkml:brushProperty name="height" value="0.025" units="cm"/>
    </inkml:brush>
  </inkml:definitions>
  <inkml:trace contextRef="#ctx0" brushRef="#br0">1 1 17745,'0'0'7655</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1.151"/>
    </inkml:context>
    <inkml:brush xml:id="br0">
      <inkml:brushProperty name="width" value="0.025" units="cm"/>
      <inkml:brushProperty name="height" value="0.025" units="cm"/>
    </inkml:brush>
  </inkml:definitions>
  <inkml:trace contextRef="#ctx0" brushRef="#br0">0 63 4004,'0'0'15817,"4"-8"-14365,15-26-224,-18 34-1176,-1-1-1,0 0 1,1 1 0,-1-1-1,1 0 1,-1 0-1,0 1 1,1-1 0,0 1-1,-1-1 1,1 0-1,-1 1 1,1-1 0,0 1-1,-1 0 1,1-1-1,0 1 1,-1-1 0,1 1-1,0 0 1,0 0-1,-1-1 1,1 1 0,0 0-1,0 0 1,0 0-1,-1 0 1,1 0-1,0 0 1,0 0 0,0 0-1,-1 0 1,1 0-1,0 0 1,0 1 0,0-1-1,-1 0 1,1 1-1,0-1 1,-1 0 0,1 1-1,0-1 1,-1 1-1,2 0 1,-1 1-7,1-1 0,-1 1 1,0 0-1,0 0 0,0 0 0,0 0 0,0 0 1,0 0-1,0 0 0,-1 0 0,1 0 0,0 3 1,-1 10 511,-1 0 0,0 0 0,-3 16 1,-2 40 768,6-71-1307,0 1 0,0-1-1,0 1 1,0-1 0,0 1 0,1-1-1,-1 1 1,0-1 0,0 1 0,0-1 0,1 1-1,-1-1 1,0 1 0,1-1 0,-1 0-1,0 1 1,1-1 0,-1 1 0,0-1-1,1 0 1,-1 0 0,1 1 0,-1-1 0,1 0-1,-1 0 1,0 1 0,1-1 0,-1 0-1,1 0 1,-1 0 0,1 0 0,0 1-1,23-4 522,-18 2-478,-1-1 1,0 0-1,1 0 1,-1-1-1,0 1 1,6-6-1,-3 1 52,-1-1 0,1 0 0,-2 0 0,1-1 0,-1 0 0,-1 0 0,0-1 0,0 1 0,-1-1 0,0 0 0,0 0 0,-1-1 0,-1 1 0,0-1 0,0 1 0,0-18 0,-6 72-447,2-34 315,0-1 0,1 1 0,1-1 0,0 1 0,0 0 0,2 11 0,-1-19 24,-1 0 0,1 0 0,0 0 1,-1-1-1,1 1 0,0 0 0,0 0 0,1-1 0,-1 1 0,0 0 0,1-1 0,-1 1 0,0-1 0,1 0 1,0 0-1,-1 1 0,1-1 0,0 0 0,0 0 0,-1 0 0,1-1 0,0 1 0,0 0 0,0-1 1,0 1-1,0-1 0,0 0 0,0 1 0,0-1 0,0 0 0,0 0 0,0-1 0,0 1 0,3-1 1,-3 1 5,1-1 0,-1 0 1,0 0-1,1 0 0,-1 0 1,0 0-1,0 0 0,0 0 1,0-1-1,0 1 1,0-1-1,0 0 0,0 1 1,0-1-1,-1 0 0,1 0 1,-1 0-1,0 0 1,1-1-1,-1 1 0,0 0 1,0 0-1,0-1 0,-1 1 1,2-5-1,1-4 23,-1 0 0,0 1 0,-1-1 0,1-16 0,-19 39-387,13-4 223,0 1 0,1 0 1,0 0-1,0 0 1,1 0-1,1 0 0,0 0 1,0 0-1,0 1 1,2 14-1,-1-23-36,0 0-1,0-1 1,0 1 0,0 0-1,1-1 1,-1 1 0,0 0-1,0-1 1,1 1 0,-1 0-1,0-1 1,1 1 0,-1-1-1,0 1 1,1 0-1,-1-1 1,1 1 0,-1-1-1,1 1 1,-1-1 0,1 0-1,-1 1 1,1-1 0,0 1-1,0-1-289,0 1 0,0-1-1,0 0 1,0 0-1,-1 1 1,1-1-1,0 0 1,0 0-1,0 0 1,0 0-1,0 0 1,0 0-1,0-1 1,-1 1-1,1 0 1,0 0 0,0 0-1,0-1 1,0 1-1,0-1 1,9-8-8663</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1.523"/>
    </inkml:context>
    <inkml:brush xml:id="br0">
      <inkml:brushProperty name="width" value="0.025" units="cm"/>
      <inkml:brushProperty name="height" value="0.025" units="cm"/>
    </inkml:brush>
  </inkml:definitions>
  <inkml:trace contextRef="#ctx0" brushRef="#br0">0 1 13421,'0'0'9929</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2.323"/>
    </inkml:context>
    <inkml:brush xml:id="br0">
      <inkml:brushProperty name="width" value="0.025" units="cm"/>
      <inkml:brushProperty name="height" value="0.025" units="cm"/>
    </inkml:brush>
  </inkml:definitions>
  <inkml:trace contextRef="#ctx0" brushRef="#br0">165 236 15727,'0'0'9812,"-11"-8"-8664,-37-18-518,46 26-619,1-1 1,-1 1 0,0 0 0,0 0-1,1 0 1,-1 0 0,0 0 0,1 0-1,-1 1 1,0-1 0,0 1 0,1-1-1,-1 1 1,1-1 0,-1 1 0,0 0-1,1 0 1,-1 0 0,1 0 0,0 0-1,-1 0 1,1 0 0,-2 2 0,-24 31 34,24-28-22,-2-1-2,1 1-1,1 0 1,-1 0 0,1 0 0,0 1-1,0-1 1,1 1 0,0-1 0,0 1-1,1 0 1,0 0 0,-1 9 0,2-15-16,0-1 0,0 1 0,0 0 0,0-1 0,1 1 1,-1-1-1,0 1 0,0-1 0,1 1 0,-1-1 0,0 1 0,1-1 1,-1 1-1,0-1 0,1 1 0,-1-1 0,0 0 0,1 1 0,-1-1 0,1 0 1,-1 1-1,1-1 0,-1 0 0,1 0 0,-1 1 0,1-1 0,-1 0 1,1 0-1,0 0 0,0 0 0,24 0 229,21-15 189,-31 6-349,0-1 1,0-1 0,-1 0-1,0-1 1,-1 0 0,0-1 0,-1-1-1,-1 0 1,0-1 0,-1 0-1,-1 0 1,0-1 0,-1 0 0,0-1-1,-2 0 1,0 0 0,-1 0-1,0-1 1,-2 0 0,0 0-1,1-21 1,-12 45 180,-3 14-192,0 1 0,2-1-1,1 1 1,1 1-1,0 0 1,2 0-1,0 0 1,2 0 0,0 1-1,1 42 1,2-63-51,1 0-1,-1 0 1,0 0 0,1-1 0,-1 1 0,1 0-1,0 0 1,0-1 0,-1 1 0,1 0 0,0-1 0,0 1-1,1-1 1,-1 1 0,0-1 0,1 1 0,-1-1-1,0 0 1,1 0 0,-1 0 0,1 0 0,0 0-1,-1 0 1,1 0 0,0 0 0,0-1 0,-1 1 0,1-1-1,0 1 1,0-1 0,0 0 0,0 1 0,0-1-1,0 0 1,0 0 0,-1-1 0,1 1 0,0 0 0,0-1-1,3 0 1,2 0-13,0-1 0,-1 1 0,1-1-1,-1-1 1,1 1 0,-1-1 0,0 0-1,0 0 1,0-1 0,9-7 0,-9 5-32,0-1 0,0 1 0,0-1 0,-1-1 0,0 1 0,0-1 0,-1 0 0,0 0 0,-1 0 0,1 0 0,-2-1 0,1 1-1,-1-1 1,0 0 0,0-9 0,-6 15-135,-4 11 90,-6 11 129,9-8 46,0 0 0,1 0 0,1 0 0,-1 0 0,2 1-1,0-1 1,0 1 0,0 22 0,3-33-89,-1 0 0,0-1 0,0 1 0,1 0 0,-1 0 0,0 0 0,1 0 0,-1-1 0,1 1 0,-1 0 0,1 0 0,-1-1 0,1 1 0,0 0 0,-1-1 0,1 1 0,0-1 0,0 1 0,-1-1 0,1 1 0,0-1 0,0 1 0,0-1 0,-1 0 0,1 1 0,0-1 0,0 0 0,0 0 0,0 0 0,0 0 0,0 0 0,0 0 0,0 0 0,-1 0 0,1 0 0,0 0 0,0 0 0,2-1 0,0 1 24,1-1 0,0 0-1,0 0 1,0 0 0,-1 0 0,1 0-1,-1-1 1,7-3 0,0-4-33,-1 0 0,0-1 0,0-1 0,-1 1 0,0-1 0,-1-1 0,0 1 0,-1-1 0,-1-1 0,6-14 0,-8 92-384,-4-50 119,1-9-492,0 1-1,0 0 0,1 0 1,-1 0-1,4 10 0,-4-15 469,1 0 0,-1-1 0,1 1 0,0-1 0,0 1 0,0-1 0,0 1 0,0-1 0,0 0 0,0 1 0,0-1 0,1 0 0,-1 0 0,0 0 0,1 0 0,-1 0 0,1 0 0,-1 0 0,1-1 0,0 1 0,-1 0 0,1-1 0,0 1 0,-1-1 0,1 0 0,0 0 0,2 1 0,13-1-12785</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3.271"/>
    </inkml:context>
    <inkml:brush xml:id="br0">
      <inkml:brushProperty name="width" value="0.025" units="cm"/>
      <inkml:brushProperty name="height" value="0.025" units="cm"/>
    </inkml:brush>
  </inkml:definitions>
  <inkml:trace contextRef="#ctx0" brushRef="#br0">53 153 13036,'6'2'7561,"7"-6"-5048,8-6-501,-10 3-1261,-1-1 0,0 0-1,-1 0 1,11-12 0,-18 18-717,0 1 0,-1-1 1,1 0-1,-1 0 0,0 1 1,0-1-1,1 0 0,-1 0 0,0-1 1,-1 1-1,1 0 0,0 0 0,-1 0 1,1 0-1,-1-1 0,1 1 1,-1 0-1,0-1 0,0 1 0,0 0 1,0 0-1,-1-1 0,1 1 1,-1 0-1,1 0 0,-1 0 0,0-1 1,0 1-1,0 0 0,0 0 1,0 0-1,-2-2 0,2 2-37,0 1-1,-1-1 1,1 1-1,-1 0 1,1-1-1,-1 1 1,0 0-1,0 0 1,1 0-1,-1 0 1,0 0-1,0 0 1,0 1-1,0-1 1,0 1-1,0-1 1,0 1-1,0 0 1,0-1-1,0 1 1,0 0 0,0 1-1,0-1 1,-1 0-1,1 0 1,0 1-1,0 0 1,0-1-1,1 1 1,-1 0-1,0 0 1,-2 1-1,-1 1-2,-1 0 0,1 1 0,0 0-1,0 0 1,0 0 0,0 1 0,1 0-1,-8 9 1,6-6 3,1 1 0,0-1-1,0 1 1,1 0 0,0 0 0,1 0-1,0 0 1,0 1 0,1-1-1,0 1 1,1 0 0,-1 16 0,2-25 7,0 0 1,1 0-1,-1 0 1,1 0-1,-1 1 1,0-1-1,1 0 1,0 0 0,-1 0-1,1 0 1,0 0-1,-1 0 1,1 0-1,0 0 1,0 0 0,0-1-1,0 1 1,0 0-1,0 0 1,0-1-1,0 1 1,0-1 0,0 1-1,0-1 1,1 1-1,-1-1 1,0 0-1,0 1 1,0-1 0,3 0-1,43 0 229,-36-1-175,2 0-30,0-1-1,0 0 1,-1-1 0,1 0-1,-1-1 1,0-1 0,23-12-1,2-4-89,37-29-1,-25 16 36,-49 34 22,0 0-1,0 0 1,1-1-1,-1 1 1,0 0-1,1 0 1,-1 0-1,0 0 1,1-1-1,-1 1 1,0 0-1,1 0 1,-1 0-1,0 0 1,1 0-1,-1 0 1,1 0-1,-1 0 1,0 0-1,1 0 1,-1 0-1,0 0 1,1 0-1,-1 0 1,0 0-1,1 0 1,-1 1-1,0-1 0,1 0 1,-1 0-1,0 0 1,1 1-1,-1-1 1,0 0-1,1 0 1,-1 1-1,0-1 1,0 0-1,0 0 1,1 1-1,-1-1 1,0 1-1,6 22 208,-8 39 654,1-53-705,1-8-129,0 0 0,0 0 0,0 0 0,0 0 0,0-1 0,0 1-1,0 0 1,1 0 0,-1 0 0,0 0 0,0 0 0,1 0 0,-1 0 0,0 0 0,1-1 0,-1 1 0,1 0 0,-1 0 0,1-1 0,0 1 0,-1 0-1,1 0 1,0-1 0,-1 1 0,1-1 0,0 1 0,1 0 0,1 0 18,-1 0 1,0-1-1,1 1 1,-1-1-1,1 0 0,-1 0 1,0 0-1,1 0 1,-1 0-1,5-1 1,3-1 40,0-1 1,-1 0 0,1 0 0,14-8 0,-3-1-90,-2-1 1,20-18-1,-22 18-292,0 0 0,33-18-1,-48 59 280,-11 8 712,1-9-2280,7-8-5873</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7.384"/>
    </inkml:context>
    <inkml:brush xml:id="br0">
      <inkml:brushProperty name="width" value="0.025" units="cm"/>
      <inkml:brushProperty name="height" value="0.025" units="cm"/>
    </inkml:brush>
  </inkml:definitions>
  <inkml:trace contextRef="#ctx0" brushRef="#br0">79 1 13581,'0'0'14953,"3"11"-13790,5 42-499,-2 1 0,-2 0 0,-6 102-1,0-44-248,2-124-415,0 0 0,-1 0 0,-1 0 0,0 0 0,0 0 0,-1 1 0,0-1 0,-1 1 0,-10-20 0,2 11 0,0 0 0,-28-34 0,48 61-345,0 0 0,1 0 0,0-1 0,0 0 0,1 0-1,-1-1 1,1 0 0,0-1 0,0 0 0,1-1 0,-1 0 0,1-1 0,17 2 0,7 0-1568,1-1 1,-1-2-1,38-4 1,-37-3-4286,-7-5-1420</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6.794"/>
    </inkml:context>
    <inkml:brush xml:id="br0">
      <inkml:brushProperty name="width" value="0.025" units="cm"/>
      <inkml:brushProperty name="height" value="0.025" units="cm"/>
    </inkml:brush>
  </inkml:definitions>
  <inkml:trace contextRef="#ctx0" brushRef="#br0">116 10 12588,'3'-9'10217,"-3"27"-1333,1-35-7971,-3 36-898,-1 0 0,-1 0-1,-1 0 1,0-1 0,-2 1 0,-12 25 0,-7 23 46,10-24-61,9-26 0,1 0 0,0 0 0,1 1 0,-3 28 0,10-47 0,1 0 0,-1 0 0,0 0 0,1-1 0,-1 1 0,0-1 0,0 1 0,0-1 0,0 0 0,0 1 0,2-4 0,7-6 0,90-86 0,-89 87 0,0 1 0,1 0 0,0 0 0,0 2 0,0-1 0,27-9 0,-39 17 0,0-1 0,0 1 0,0 0 0,0-1 0,0 1 0,0 0 0,0 0 0,0 0 0,0 0 0,0 0 0,0 0 0,0 0 0,0 0 0,0 0 0,0 0 0,0 1 0,0-1 0,0 0 0,0 1 0,0-1 0,0 0 0,0 1 0,0 0 0,-1-1 0,1 1 0,0-1 0,0 1 0,0 0 0,-1 0 0,1-1 0,0 1 0,-1 0 0,1 0 0,0 1 0,0 1 0,0 1 0,0 0 0,0 0 0,0-1 0,-1 1 0,0 0 0,1 0 0,-1 0 0,-1 6 0,-2 9 0,0-1 0,-1 1 0,-6 18 0,3-19 0,-6 25 0,13-43-77,0 0 0,1 1-1,-1-1 1,0 0 0,0 0 0,1 0 0,-1 0-1,0 1 1,1-1 0,-1 0 0,0 0-1,1 0 1,-1 0 0,0 0 0,1 0 0,-1 0-1,0 0 1,1 0 0,-1 0 0,0 0 0,1 0-1,-1 0 1,0 0 0,1 0 0,-1 0 0,0 0-1,0 0 1,1-1 0,-1 1 0,0 0-1,1 0 1,-1 0 0,0-1 0,0 1 0,1 0-1,-1 0 1,0 0 0,0-1 0,0 1 0,1-1-1,12-7-6034,2-8-1981,2-1-7303</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7.139"/>
    </inkml:context>
    <inkml:brush xml:id="br0">
      <inkml:brushProperty name="width" value="0.025" units="cm"/>
      <inkml:brushProperty name="height" value="0.025" units="cm"/>
    </inkml:brush>
  </inkml:definitions>
  <inkml:trace contextRef="#ctx0" brushRef="#br0">131 22 17168,'0'0'10261,"-11"3"-8959,5-2-1201,0 1 0,0 0 0,0 1 0,0-1 0,1 1 0,-1 0 0,1 0 0,0 1 0,0-1 0,0 1 0,0 1 0,1-1 0,0 1 0,0-1 0,0 1 0,0 0 0,1 0 0,-1 1 0,1-1-1,1 1 1,-1 0 0,-1 7 0,1-8-52,1 1 1,0 0-1,0 0 0,0 0 0,1 0 0,0 0 0,0 0 0,1 0 0,0 10 1,0-15-45,1 0 1,-1 0-1,1 0 1,-1 0-1,1 0 1,0-1 0,-1 1-1,1 0 1,0-1-1,0 1 1,0 0 0,0-1-1,-1 1 1,1-1-1,0 1 1,0-1-1,0 0 1,0 1 0,0-1-1,0 0 1,0 0-1,0 1 1,0-1 0,0 0-1,0 0 1,0 0-1,0 0 1,0-1-1,1 1 1,-1 0 0,0 0-1,0 0 1,0-1-1,-1 1 1,1-1 0,0 1-1,0-1 1,2 0-1,37-19 199,-24 7-225,0-1-1,-1-1 1,-1-1 0,-1 1-1,0-2 1,13-22-1,11-13-63,-49 92-379,3-21 509,1-2-46,0 0 1,1 1 0,1 0 0,0 0-1,2 0 1,0 1 0,-2 22 0,6-40-91,0-1 1,0 1 0,0 0 0,0-1 0,0 1 0,0 0-1,0-1 1,1 1 0,-1-1 0,0 1 0,0 0 0,0-1-1,1 1 1,-1-1 0,0 1 0,1-1 0,-1 1-1,0-1 1,1 1 0,-1-1 0,1 1 0,-1-1 0,1 0-1,-1 1 1,1-1 0,-1 0 0,1 1 0,-1-1 0,1 0-1,-1 0 1,1 1 0,0-1 0,-1 0 0,1 0 0,-1 0-1,1 0 1,0 0 0,-1 0 0,1 0 0,-1 0-1,1 0 1,0 0 0,-1 0 0,1 0 0,-1 0 0,1 0-1,0-1 1,-1 1 0,1 0 0,0-1 0,31-18-4974,-8-7-205,0-7-3069</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7.558"/>
    </inkml:context>
    <inkml:brush xml:id="br0">
      <inkml:brushProperty name="width" value="0.025" units="cm"/>
      <inkml:brushProperty name="height" value="0.025" units="cm"/>
    </inkml:brush>
  </inkml:definitions>
  <inkml:trace contextRef="#ctx0" brushRef="#br0">151 0 17264,'0'0'2114,"-7"13"369,-37 64 2345,-47 117 1,82-155-4497,9-39-325,0 1-1,0 0 1,0-1 0,0 1 0,0 0 0,1-1 0,-1 1 0,0 0-1,0-1 1,0 1 0,1-1 0,-1 1 0,0 0 0,1-1 0,-1 1-1,0-1 1,1 1 0,-1-1 0,1 1 0,-1-1 0,1 1 0,-1-1 0,1 0-1,-1 1 1,1-1 0,0 0 0,-1 1 0,1-1 0,-1 0 0,1 0-1,0 1 1,-1-1 0,1 0 0,0 0 0,-1 0 0,1 0 0,0 0-1,-1 0 1,1 0 0,0 0 0,-1 0 0,1 0 0,0-1 0,-1 1-1,1 0 1,0 0 0,-1-1 0,1 1 0,-1 0 0,1-1 0,0 0-1,7-2 41,0-1 0,-1 0-1,1 0 1,-1-1-1,7-5 1,-10 6-171,0 1 1,0 0 0,0 0 0,0 0 0,1 0 0,0 1-1,-1-1 1,1 1 0,0 1 0,0-1 0,0 1 0,0-1-1,0 2 1,0-1 0,0 0 0,0 1 0,8 0 0,-11 1 76,0 0 1,0 0-1,0 0 0,-1 0 1,1 0-1,0 0 1,-1 0-1,1 1 1,-1-1-1,1 0 1,-1 1-1,0 0 1,1-1-1,-1 1 0,0 0 1,0-1-1,0 1 1,0 0-1,-1 0 1,1 0-1,0 0 1,-1 0-1,1 0 0,-1 0 1,0 4-1,6 56-5,-6-57 33,0 0 82,0 1-1,0 0 1,0 0-1,0-1 1,-1 1-1,0 0 1,-1-1-1,1 1 1,-1-1-1,-4 10 1,4-12 60,0-1 1,0 0-1,0 0 1,0 0-1,0 0 1,-1 0-1,1 0 1,-1-1 0,1 1-1,-1-1 1,0 0-1,1 1 1,-1-1-1,0-1 1,0 1-1,0 0 1,0-1-1,0 1 1,0-1-1,0 0 1,0 0 0,-4 0-1,0-1-2,1 1 1,-1-1-1,0-1 0,0 1 1,1-1-1,-1 0 0,-10-5 1,14 5-232,1 1 0,0 0 0,-1-1 0,1 1 0,0-1 0,0 0 1,0 0-1,0 0 0,1 0 0,-3-3 0,3 4-263,0-1-1,0 1 0,1 0 1,-1-1-1,1 1 1,0-1-1,-1 1 1,1-1-1,0 1 1,0-1-1,0 0 1,0 1-1,0-1 1,0 1-1,0-1 1,0 1-1,1-1 1,-1 1-1,1-3 0,4-3-6816</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8.629"/>
    </inkml:context>
    <inkml:brush xml:id="br0">
      <inkml:brushProperty name="width" value="0.025" units="cm"/>
      <inkml:brushProperty name="height" value="0.025" units="cm"/>
    </inkml:brush>
  </inkml:definitions>
  <inkml:trace contextRef="#ctx0" brushRef="#br0">10 170 8616,'0'0'11611,"12"3"-9881,39 8-332,-46-11-1209,0 1-1,0-1 0,0-1 0,0 1 0,0-1 1,-1 0-1,1 0 0,0 0 0,0-1 0,0 1 0,-1-1 1,1 0-1,-1-1 0,0 1 0,1-1 0,-1 0 1,0 0-1,5-5 0,-1 1 52,-1-1-1,0 1 1,0-1 0,-1 0-1,0-1 1,0 0 0,4-10 0,-8 17-166,-1-1 0,0 1 0,0-1 1,0 1-1,0-1 0,-1 1 0,1-1 1,-1 0-1,1 1 0,-1-1 0,0 0 1,0 1-1,0-1 0,0 0 0,-1 1 1,1-1-1,-1 1 0,-1-5 0,1 6-41,0-1-1,0 1 0,0-1 0,0 1 0,-1-1 0,1 1 1,0 0-1,-1 0 0,1-1 0,-1 1 0,0 0 1,1 1-1,-1-1 0,0 0 0,0 0 0,1 1 1,-1-1-1,0 1 0,-3-1 0,-2 0-32,1 1 0,0 0 0,0 0 0,0 1 0,0-1 0,0 1 0,0 1 1,0-1-1,0 1 0,0 0 0,1 0 0,-1 1 0,1 0 0,-11 6 0,7-1-12,0 0-1,0 1 1,1 0 0,0 0-1,1 1 1,-13 20 0,17-24 7,-1 1 1,1 0-1,0 0 1,0 0-1,1 1 1,0-1 0,0 0-1,1 1 1,0 0-1,0-1 1,1 1-1,0 9 1,1-16 3,-1 0 0,1 1 0,0-1 1,0 0-1,-1 0 0,1 0 0,0 0 1,0 0-1,0 0 0,0 0 0,1 0 0,-1 0 1,0 0-1,0-1 0,0 1 0,1 0 1,-1-1-1,0 1 0,1-1 0,-1 0 1,0 1-1,1-1 0,-1 0 0,1 0 0,-1 0 1,1 0-1,-1 0 0,0 0 0,1 0 1,-1 0-1,3-1 0,51-9 138,-23-2-191,0-1 0,-1-1 0,38-24 1,-32 16-232,58-23 0,-95 45 269,1-1 0,-1 1 0,1 0 0,-1-1 0,1 1 0,-1 0 0,1 0 0,0 0 0,-1-1 0,1 1 1,0 0-1,-1 0 0,1 0 0,0 0 0,-1 0 0,1 0 0,-1 0 0,1 0 0,0 1 0,-1-1 0,1 0 0,0 0 0,-1 0 0,1 1 0,-1-1 0,1 0 0,-1 1 0,1-1 0,-1 0 0,1 1 0,-1-1 0,1 1 0,0 0 0,0 24-29,-21 32 633,18-55-529,-3 10 78,2-7-73,1-1 0,-1 1 0,1 0-1,0 0 1,0 0 0,1 0 0,0 0-1,0 1 1,0-1 0,0 0 0,1 1-1,0 9 1,1-15-42,0 1 0,0 0 0,0-1 0,0 1 0,0-1 1,1 1-1,-1-1 0,0 0 0,0 1 0,0-1 0,1 0 0,-1 0 0,0 0 0,0 0 0,1 0 0,-1 0 0,0 0 0,0 0 0,1 0 0,-1-1 1,2 0-1,27-7 181,-13-1-150,1-1 1,-1 0-1,-1-1 1,25-23 0,33-21 35,-74 55-88,1 0-1,-1 0 0,0 0 0,0-1 0,1 1 0,-1 0 0,0 0 1,0 0-1,1 0 0,-1 0 0,0 0 0,0-1 0,1 1 1,-1 0-1,0 0 0,1 0 0,-1 0 0,0 0 0,0 0 0,1 0 1,-1 0-1,0 0 0,1 0 0,-1 0 0,0 0 0,0 1 0,1-1 1,-1 0-1,0 0 0,0 0 0,1 0 0,-1 0 0,0 0 0,0 1 1,1-1-1,-1 0 0,0 0 0,0 0 0,0 1 0,1-1 1,-1 0-1,0 0 0,0 1 0,0-1 0,0 0 0,0 0 0,0 1 1,1-1-1,-1 23 4,-11 34-105,9-48 25,-2 16-3955</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9.768"/>
    </inkml:context>
    <inkml:brush xml:id="br0">
      <inkml:brushProperty name="width" value="0.025" units="cm"/>
      <inkml:brushProperty name="height" value="0.025" units="cm"/>
    </inkml:brush>
  </inkml:definitions>
  <inkml:trace contextRef="#ctx0" brushRef="#br0">165 215 15310,'0'0'6161,"-2"-8"-4362,1 5-1730,1 1-1,-1-1 1,0 1 0,0 0-1,0-1 1,0 1 0,0 0-1,0 0 1,-1-1 0,1 1-1,-1 0 1,1 1 0,-1-1-1,0 0 1,0 0 0,0 1-1,0-1 1,0 1 0,0-1-1,0 1 1,-1 0 0,1 0-1,0 0 1,-1 0 0,1 1-1,-1-1 1,1 1 0,-1-1-1,1 1 1,-1 0 0,1 0 0,-1 0-1,1 0 1,-1 0 0,1 0-1,-1 1 1,1 0 0,-1-1-1,1 1 1,0 0 0,-1 0-1,1 0 1,-4 3 0,1-2-57,0 1 0,0 0 0,1 0 0,-1 1 1,1-1-1,-1 1 0,1 0 0,0 0 0,1 0 1,-1 1-1,1-1 0,0 1 0,0 0 0,0 0 1,1 0-1,-1 0 0,1 1 0,1-1 0,-1 0 1,-1 10-1,3-14-7,0-1 0,0 1 1,0-1-1,1 1 0,-1-1 1,0 1-1,0-1 0,0 1 0,1-1 1,-1 1-1,0-1 0,0 1 1,1-1-1,-1 0 0,0 1 0,1-1 1,-1 0-1,0 1 0,1-1 1,-1 0-1,1 1 0,-1-1 1,1 0-1,-1 0 0,0 1 0,1-1 1,-1 0-1,1 0 0,-1 0 1,1 0-1,-1 0 0,1 0 0,-1 1 1,1-1-1,0-1 0,-1 1 1,1 0-1,23-3 221,-11-1-161,0-1 1,-1 0 0,0-1-1,0-1 1,-1 0-1,0 0 1,14-13 0,69-66 49,-84 77 63,0-1-1,-1 1 0,0-2 0,-1 1 1,0-1-1,0 0 0,-1-1 0,-1 0 1,9-22-1,-37 50 207,9-1-350,1 1 1,1 0-1,0 0 0,1 1 0,1 1 1,1-1-1,0 2 0,1-1 0,1 1 1,1 0-1,-5 33 0,10-51-9,0 0-1,0 0 1,0 1-1,0-1 1,0 0 0,0 0-1,0 1 1,0-1-1,0 0 1,1 0-1,-1 0 1,0 1 0,1-1-1,-1 0 1,1 0-1,0 0 1,-1 0-1,1 0 1,0 0 0,-1 0-1,1 0 1,0 0-1,0 0 1,0 0-1,0-1 1,2 2-1,-1-1 23,0 0 0,0-1 0,1 0 0,-1 1 0,0-1 0,1 0 0,-1 0 0,0 0 0,1 0 0,-1-1 0,0 1-1,0-1 1,4 0 0,6-4 97,0 0 0,0 0 0,0-1 0,11-8-1,-4 2-108,-1-1-1,-1 0 0,0-1 0,-1-1 0,0 0 0,-1-2 0,15-20 0,-42 79-584,3-23 611,-14 36-50,21-51 47,1 0-1,0 0 1,0 0-1,0 0 1,0 0 0,1 0-1,0 0 1,0 0-1,0 0 1,0 0 0,1 5-1,0-8-54,0-1 0,-1 1 0,1 0 1,0-1-1,0 1 0,0-1 0,0 1 0,0-1 0,0 1 0,0-1 0,-1 0 0,1 1 0,0-1 0,0 0 0,0 0 0,0 0 0,0 0 0,1 1 0,-1-2 0,0 1 1,0 0-1,0 0 0,1 0 0,26-5-18,-11-2 15,0 0 0,-1-2 0,0 0 0,0-1 0,-1 0 0,0-1 0,-1-1 0,0 0 0,-1-1 0,-1 0 0,0-1 0,-1-1 0,18-27 0,-23 27 0,-34 42 0,20-18 0,0 0 0,1 1 0,0 0 0,1 0 0,0 1 0,1 0 0,0 0 0,0 0 0,2 1 0,-1 0 0,1-1 0,-1 16 0,4-26-72,0 1 0,0-1 0,1 0-1,-1 0 1,1 0 0,-1 1 0,1-1 0,-1 0 0,1 0 0,0 0 0,-1 0-1,1 0 1,0 0 0,0 0 0,0 0 0,0-1 0,0 1 0,0 0-1,0 0 1,0-1 0,0 1 0,0 0 0,0-1 0,0 1 0,0-1 0,1 0-1,-1 1 1,0-1 0,0 0 0,0 0 0,1 0 0,-1 0 0,0 0-1,1 0 1,-1 0 0,0 0 0,0 0 0,0-1 0,3 0 0,-1 1-376,1 0 1,0-1-1,-1 0 1,1 0-1,-1 0 1,1 0-1,-1-1 1,1 1-1,-1-1 1,0 0-1,0 0 1,1 0-1,2-3 1,8-16-7315</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122"/>
    </inkml:context>
    <inkml:brush xml:id="br0">
      <inkml:brushProperty name="width" value="0.025" units="cm"/>
      <inkml:brushProperty name="height" value="0.025" units="cm"/>
    </inkml:brush>
  </inkml:definitions>
  <inkml:trace contextRef="#ctx0" brushRef="#br0">0 0 15919,'0'0'9545</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451"/>
    </inkml:context>
    <inkml:brush xml:id="br0">
      <inkml:brushProperty name="width" value="0.025" units="cm"/>
      <inkml:brushProperty name="height" value="0.025" units="cm"/>
    </inkml:brush>
  </inkml:definitions>
  <inkml:trace contextRef="#ctx0" brushRef="#br0">174 1 15407,'0'0'7687,"-8"1"-5621,-8 1-1172,0 1 0,1 1 1,-23 9-1,32-11-741,0 1 0,0-1 0,0 1 0,0 0-1,1 1 1,0-1 0,-1 1 0,1 0 0,1 0 0,-1 1 0,1 0-1,0 0 1,-6 8 0,10-13-150,-1 1 0,1 0 1,0-1-1,-1 1 0,1 0 0,0-1 0,0 1 0,0 0 0,0 0 1,0-1-1,0 1 0,0 0 0,0 0 0,0-1 0,0 1 0,0 0 1,0 0-1,1-1 0,-1 1 0,0 0 0,0-1 0,1 1 0,-1 0 1,1-1-1,-1 1 0,0-1 0,1 1 0,-1 0 0,1-1 0,-1 1 1,1-1-1,0 1 0,-1-1 0,1 0 0,-1 1 0,1-1 0,0 0 1,-1 1-1,1-1 0,0 0 0,0 0 0,-1 1 0,1-1 0,0 0 1,-1 0-1,1 0 0,0 0 0,0 0 0,-1 0 0,1 0 0,1-1 0,55 1-175,-41-1-166,-13 1 303,7 0-236,-1 0 0,1 0 1,0 1-1,-1 1 0,1-1 0,10 4 0,-18-4 248,0 0-1,0 0 0,1 1 0,-1-1 0,0 0 1,0 1-1,0 0 0,0-1 0,0 1 0,-1 0 1,1 0-1,0 0 0,-1 0 0,1 0 0,-1 0 1,0 1-1,0-1 0,0 0 0,0 1 0,0-1 1,0 0-1,-1 1 0,1-1 0,-1 1 0,0 0 0,0-1 1,0 1-1,0 3 0,0-3 123,0 1-1,-1-1 0,1 1 1,-1-1-1,0 1 1,0-1-1,0 1 1,-1-1-1,1 0 0,-1 0 1,0 1-1,1-1 1,-1 0-1,-1-1 1,1 1-1,0 0 1,-1 0-1,1-1 0,-1 0 1,0 1-1,0-1 1,0 0-1,0-1 1,-5 3-1,0 0 168,-1 0 1,0-1-1,0-1 0,0 1 1,0-1-1,0-1 0,-1 0 1,-13 0-1,22-1-387,0 0 1,1 0-1,-1 0 1,0 0-1,0 0 0,1-1 1,-1 1-1,0 0 1,0 0-1,1-1 0,-1 1 1,0-1-1,1 1 0,-1 0 1,0-1-1,1 1 1,-1-1-1,1 1 0,-1-1 1,1 0-1,-1 1 1,1-1-1,-1 0 0,1 1 1,0-1-1,-1 0 1,1 1-1,0-1 0,0 0 1,-1 0-1,1 1 0,0-1 1,0 0-1,0-1 1,0 1-297,0-1 1,0 1-1,0-1 1,0 1-1,0-1 1,0 0-1,1 1 1,-1-1-1,1 1 1,-1-1 0,1 1-1,-1 0 1,1-1-1,0 1 1,0-1-1,0 1 1,1-2-1,12-10-6955</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811"/>
    </inkml:context>
    <inkml:brush xml:id="br0">
      <inkml:brushProperty name="width" value="0.025" units="cm"/>
      <inkml:brushProperty name="height" value="0.025" units="cm"/>
    </inkml:brush>
  </inkml:definitions>
  <inkml:trace contextRef="#ctx0" brushRef="#br0">71 92 8200,'0'0'21097,"9"6"-20184,-7-4-881,1 0 1,-1-1-1,1 1 0,0-1 1,-1 1-1,1-1 0,0 0 1,0 0-1,0 0 0,0 0 1,0 0-1,0-1 0,0 1 1,0-1-1,0 0 0,0 0 1,1 0-1,-1 0 0,0-1 1,0 1-1,0-1 1,0 0-1,0 0 0,0 0 1,-1 0-1,1 0 0,0-1 1,0 1-1,-1-1 0,1 0 1,-1 0-1,1 0 0,1-2 1,35-30 493,-37 32-480,0-1 1,-1 1 0,1 0 0,-1 0 0,1-1 0,-1 1 0,0 0 0,0-1 0,0 0 0,0 1 0,-1-1 0,1 1 0,0-1 0,-1 0 0,0 1 0,0-6 0,-1 7-44,1 0 1,-1 0 0,0 0 0,0 1 0,0-1 0,0 0 0,0 0 0,0 1 0,0-1 0,0 0 0,0 1 0,0-1 0,-1 1 0,1-1 0,0 1 0,0 0 0,0 0 0,-1-1 0,1 1 0,0 0 0,0 0 0,-1 0-1,1 0 1,0 0 0,-2 1 0,-35 3 27,27-1-31,1 1 0,0 1 0,0 0 0,1 1 0,-1-1 0,1 2 0,0-1 0,1 1 0,-9 9 0,10-10 0,1 1 0,0 0 0,0 0 0,1 0 0,0 0 0,0 1 0,1 0 0,0 0 0,0 0 0,1 0 0,-4 15 0,7-22-5,-1 1-1,1 0 1,0-1-1,0 1 1,0 0 0,0-1-1,0 1 1,1 0-1,-1 0 1,0-1 0,1 1-1,-1-1 1,1 1-1,0 0 1,-1-1-1,1 1 1,0-1 0,0 1-1,0-1 1,0 0-1,0 1 1,0-1 0,3 2-1,0-1-41,-1 1 0,1-1 0,0 0-1,0-1 1,0 1 0,0-1 0,0 0 0,0 1-1,7-1 1,5 1-446,-1-1-1,1-1 0,0 0 1,22-4-1,-4-6-5106,-4-5-4147</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1.618"/>
    </inkml:context>
    <inkml:brush xml:id="br0">
      <inkml:brushProperty name="width" value="0.025" units="cm"/>
      <inkml:brushProperty name="height" value="0.025" units="cm"/>
    </inkml:brush>
  </inkml:definitions>
  <inkml:trace contextRef="#ctx0" brushRef="#br0">45 69 13677,'0'0'12348,"-2"13"-11905,-13 62-33,6-38-29,2 1-1,2 0 1,-2 40-1,8-78-345,-1 1 0,0-1 0,0 1 0,0-1 0,1 1 0,-1-1 1,0 1-1,1-1 0,-1 0 0,0 1 0,1-1 0,-1 1 0,1-1 0,-1 0 0,0 1 0,1-1 0,-1 0 0,1 0 0,-1 1 0,1-1 0,-1 0 0,1 0 0,-1 0 0,1 0 0,-1 0 0,1 1 0,0-1 0,-1 0 1,1 0-1,-1 0 0,1 0 0,-1-1 0,1 1 0,-1 0 0,1 0 0,-1 0 0,1 0 0,-1 0 0,1-1 0,-1 1 0,1 0 0,0-1 0,25-11 1143,11-16-774,-2-2-1,0-1 0,55-67 0,-54 58-334,60-74-69,-99 118-1118,-30 38-16053,8-23 4487</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1.990"/>
    </inkml:context>
    <inkml:brush xml:id="br0">
      <inkml:brushProperty name="width" value="0.025" units="cm"/>
      <inkml:brushProperty name="height" value="0.025" units="cm"/>
    </inkml:brush>
  </inkml:definitions>
  <inkml:trace contextRef="#ctx0" brushRef="#br0">0 0 8456,'0'0'13741,"39"59"-12428,-27-46-352,-1-1-609,-1 2-287,0-2-1122,-2-8-2211,0-3-3682</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2.159"/>
    </inkml:context>
    <inkml:brush xml:id="br0">
      <inkml:brushProperty name="width" value="0.025" units="cm"/>
      <inkml:brushProperty name="height" value="0.025" units="cm"/>
    </inkml:brush>
  </inkml:definitions>
  <inkml:trace contextRef="#ctx0" brushRef="#br0">35 68 10122,'5'-24'3855,"3"-17"4698,-6 38-5420,-2 25-2302,-5 16-169,-15 60 1,14-75-344,0 0 1,1 1-1,2 0 1,0 0 0,2 0-1,1 0 1,3 33-1,-3-56-300,0 0 0,1 1 0,-1-1 0,1 0 0,-1 1 0,1-1 0,0 0 0,-1 1 0,1-1 0,0 0-1,0 0 1,0 0 0,0 0 0,0 0 0,0 0 0,0 0 0,0 0 0,0 0 0,0-1 0,1 1 0,-1 0 0,0-1-1,1 1 1,-1-1 0,0 1 0,1-1 0,-1 0 0,0 1 0,1-1 0,-1 0 0,1 0 0,-1 0 0,1 0-1,-1 0 1,3-1 0,1 0 44,0 1 0,0-2-1,0 1 1,-1 0 0,1-1-1,0 0 1,-1 0 0,1-1 0,4-2-1,8-9 11,0-1-1,-1 0 0,-1-1 0,0-1 1,-2 0-1,0-1 0,-1 0 0,0-1 1,-2-1-1,0 1 0,-1-2 0,-1 1 1,-1-1-1,7-35 0,-33 114-72,15-37 0,0 1 0,1-1 0,1 1 0,1-1 0,1 1 0,1 0 0,5 23 0,-6-42 0,0-1 0,1 0 0,-1 0 0,1 0 0,0 0 0,0 0 0,0-1 0,0 1 0,0 0 0,0 0 0,0 0 0,1-1 0,-1 1 0,0-1 0,1 1 0,-1-1 0,1 1 0,0-1 0,0 0 0,-1 0 0,1 0 0,0 0 0,0 0 0,0 0 0,0-1 0,0 1 0,0-1 0,0 1 0,0-1 0,0 0 0,0 0 0,1 1 0,-1-2 0,0 1 0,0 0 0,0 0 0,0-1 0,0 1 0,0-1 0,0 1 0,0-1 0,0 0 0,3-2 0,3-1 0,0 0 0,0-1 0,0 0 0,-1 0 0,0-1 0,0 0 0,-1 0 0,12-14 0,-10 9 0,-1-1 0,0 1 0,-1-1 0,0-1 0,-1 1 0,0-1 0,-1 0 0,-1 0 0,0 0 0,-1 0 0,0-1 0,-1 1 0,0-1 0,-2-14 0,1 27 0,0 1 0,0 0 0,0-1 0,0 1 0,0 0 0,0 0 0,0-1 0,0 1 0,0 0 0,0-1 0,0 1 0,0 0 0,0 0 0,0-1 0,0 1 0,0 0 0,-1-1 0,1 1 0,0 0 0,0 0 0,0-1 0,0 1 0,-1 0 0,1 0 0,0 0 0,0-1 0,-1 1 0,1 0 0,0 0 0,0 0 0,-1 0 0,1 0 0,0-1 0,0 1 0,-1 0 0,1 0 0,0 0 0,-1 0 0,1 0 0,0 0 0,0 0 0,-1 0 0,1 0 0,0 0 0,-1 0 0,1 0 0,0 0 0,-1 0 0,1 1 0,0-1 0,0 0 0,-1 0 0,1 0 0,0 0 0,0 0 0,-1 1 0,1-1 0,0 0 0,0 0 0,0 0 0,-1 1 0,1-1 0,0 0 0,0 0 0,0 1 0,0-1 0,-1 0 0,1 0 0,0 1 0,-12 17 0,10-13 0,0 0 0,0-1 0,1 1 0,0 0 0,0 0 0,1 0 0,-1 0 0,1 0 0,0-1 0,0 1 0,0 0 0,1 0 0,0 0 0,2 7 0,-2-10 0,0 0 0,1 0 0,0 0 0,-1 0 0,1 0 0,0 0 0,0 0 0,0-1 0,0 1 0,0-1 0,0 1 0,1-1 0,-1 0 0,0 0 0,1 0 0,-1 0 0,1 0 0,-1-1 0,1 1 0,-1-1 0,1 0 0,0 1 0,-1-1 0,1 0 0,-1-1 0,1 1 0,4-1 0,-1 0 0,-1 0 0,1 0 0,-1 0 0,0-1 0,1 0 0,-1 0 0,0 0 0,0 0 0,0-1 0,-1 0 0,1 0 0,-1 0 0,1-1 0,-1 0 0,0 0 0,0 0 0,-1 0 0,6-7 0,-5 4 0,0 0 0,0 0 0,0-1 0,-1 1 0,0-1 0,0 0 0,-1 1 0,0-1 0,0-1 0,-1 1 0,1-14 0,-2 21 0,0 0 0,0 0 0,0 0 0,0 0 0,0 0 0,-1 0 0,1 1 0,0-1 0,0 0 0,-1 0 0,1 0 0,0 0 0,-1 1 0,1-1 0,-1 0 0,1 0 0,-1 1 0,1-1 0,-1 0 0,1 1 0,-1-1 0,0 1 0,1-1 0,-1 1 0,0-1 0,0 1 0,1-1 0,-1 1 0,0-1 0,0 1 0,0 0 0,0 0 0,1 0 0,-1-1 0,0 1 0,0 0 0,0 0 0,0 0 0,0 0 0,0 0 0,0 0 0,1 0 0,-1 1 0,0-1 0,0 0 0,0 0 0,0 1 0,1-1 0,-2 1 0,-3 1 0,1-1 0,0 1 0,0 0 0,0 0 0,0 1 0,0-1 0,0 1 0,-5 4 0,2 1 0,0-1 0,1 1 0,-1 0 0,2 0 0,-1 1 0,1 0 0,1-1 0,-1 2 0,1-1 0,1 1 0,0-1 0,0 1 0,-2 18 0,5-27 0,0 0 0,0 0 0,1 0 0,-1 0 0,0 0 0,0 0 0,0 0 0,1 0 0,-1 0 0,0 0 0,1 0 0,-1-1 0,1 1 0,-1 0 0,1 0 0,0 0 0,-1-1 0,1 1 0,0 0 0,-1 0 0,1-1 0,0 1 0,0-1 0,0 1 0,1 0 0,29 4 0,33-17 0,-18-5 0,-37 13 0,0 0 0,1 0 0,-1 1 0,0 0 0,1 0 0,0 1 0,0 1 0,0-1 0,0 2 0,-1-1 0,21 3 0,-28-1 0,0 0 0,-1 1 0,1-1 0,0 0 0,0 1 0,-1-1 0,1 1 0,-1 0 0,0-1 0,1 1 0,-1 0 0,0 0 0,0 0 0,0 0 0,0 0 0,0 0 0,-1 0 0,1 0 0,0 0 0,-1 1 0,1 2 0,5 53 0,-6-52 0,2 6 0,0-13 0,2-30 0,1-50 0,-6 51-238,0-21-1021,3 36 245,3 12-244,-2 5-96,0 0 0,0 0 0,0-1-1,0 0 1,0 0 0,0 0 0,1 0 0,-1 0 0,0 0-1,1-1 1,3 1 0,13 0-6205</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7.978"/>
    </inkml:context>
    <inkml:brush xml:id="br0">
      <inkml:brushProperty name="width" value="0.025" units="cm"/>
      <inkml:brushProperty name="height" value="0.025" units="cm"/>
    </inkml:brush>
  </inkml:definitions>
  <inkml:trace contextRef="#ctx0" brushRef="#br0">160 16 6054,'0'0'15748,"-11"-3"-13057,7 2-2509,1 1 0,-1-1 0,0 0 1,0 1-1,0 0 0,0 0 0,0 0 1,1 0-1,-1 1 0,0-1 0,0 1 1,0 0-1,1 0 0,-1 0 1,0 1-1,1 0 0,-1-1 0,1 1 1,0 0-1,0 0 0,-1 1 0,2-1 1,-1 1-1,0 0 0,0-1 0,1 1 1,-4 5-1,-31 49 1668,35-54-1773,1 1 1,-1-1 0,1 0 0,0 1-1,0-1 1,0 0 0,0 1 0,0-1-1,1 1 1,0 0 0,0-1-1,0 1 1,0-1 0,0 1 0,1-1-1,1 8 1,-1-10-78,0 0 0,1 0 0,-1 0 0,0 0 0,0 0 0,1 0 0,-1 0 0,1 0 0,-1 0 0,1-1 0,-1 1 0,1 0 0,0-1 0,-1 1 0,1-1 0,0 0 0,-1 0 0,1 0 0,0 0 0,-1 0 0,1 0 0,0 0 0,2-1 0,41-8 0,-32 1 0,0-1 0,0-1 0,-1 0 0,0 0 0,0-1 0,-2-1 0,1 0 0,-1 0 0,-1-1 0,0 0 0,-1 0 0,8-19 0,-28 88 0,9-46 0,-19 67 0,21-70 0,-1 0 0,1 0 0,1-1 0,0 1 0,-1 0 0,2 0 0,-1 0 0,4 14 0,-3-20 0,-1 0 0,1 1 0,0-1 0,0 0 0,-1 0 0,1 0 0,0 0 0,0 0 0,0 0 0,1 0 0,-1 0 0,0 0 0,0-1 0,0 1 0,1 0 0,-1-1 0,0 1 0,0-1 0,1 1 0,-1-1 0,1 0 0,-1 1 0,0-1 0,1 0 0,-1 0 0,1 0 0,2-1 0,0 1 0,1 0 0,0-1 0,-1 1 0,1-1 0,-1 0 0,1-1 0,6-2 0,0-3 0,-1 1 0,0-2 0,0 1 0,-1-1 0,0-1 0,-1 0 0,0 0 0,0-1 0,8-13 0,-3 3 0,0-2 0,-2 0 0,15-39 0,-20 43 0,-16 41 0,-15 44 0,22-57 0,0 0 0,0 0 0,1 0 0,0 1 0,1-1 0,0 1 0,1 11 0,0-20 0,1 0 0,-1 0 0,0-1 0,1 1 0,-1 0 0,1-1 0,0 1 0,0 0 0,-1-1 0,1 1 0,0-1 0,0 1 0,0-1 0,1 0 0,-1 1 0,0-1 0,0 0 0,1 0 0,1 2 0,0-2 0,0 0 0,0 0 0,0 0 0,0-1 0,0 1 0,0-1 0,0 1 0,0-1 0,0 0 0,0 0 0,0-1 0,0 1 0,0-1 0,6-1 0,2-1 0,0-1 0,-1-1 0,1 0 0,-1 0 0,0-1 0,-1 0 0,1-1 0,-1 0 0,-1-1 0,15-15 0,-10 10 0,-1-1 0,-1-1 0,0 0 0,-1-1 0,0 0 0,6-17 0,-17 37 1,-7 13-54,1 0 0,1 1 1,0 0-1,2 0 0,0 1 0,-3 32 1,7-50-124,0 0 1,0 0-1,0-1 1,0 1-1,0 0 1,0 0 0,1 0-1,-1 0 1,0-1-1,0 1 1,1 0-1,-1 0 1,1-1-1,-1 1 1,1 0 0,-1 0-1,1-1 1,-1 1-1,1-1 1,-1 1-1,1 0 1,0-1-1,-1 1 1,1-1 0,0 1-1,0-1 1,-1 0-1,1 1 1,0-1-1,1 1 1,29-1-8458,1-7-3352</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2.552"/>
    </inkml:context>
    <inkml:brush xml:id="br0">
      <inkml:brushProperty name="width" value="0.025" units="cm"/>
      <inkml:brushProperty name="height" value="0.025" units="cm"/>
    </inkml:brush>
  </inkml:definitions>
  <inkml:trace contextRef="#ctx0" brushRef="#br0">80 87 19699,'0'0'7794,"9"-3"-7640,-7 3-137,0-1 8,1 1 1,-1 0 0,0-1 0,0 1-1,0-1 1,0 0 0,0 0 0,0 0-1,0 0 1,0 0 0,0 0-1,-1 0 1,1-1 0,0 1 0,-1-1-1,1 1 1,-1-1 0,1 0 0,-1 1-1,0-1 1,0 0 0,0 0-1,0 0 1,0 0 0,0 0 0,0 0-1,-1 0 1,1 0 0,-1-1 0,1 1-1,-1 0 1,0 0 0,0 0-1,0 0 1,0-1 0,0 1 0,-1 0-1,0-2 1,1 2-22,0 1 0,-1 0 0,1 0 0,-1 0 0,0 0 0,1 0 0,-1 0 0,0 0-1,0 0 1,0 0 0,0 0 0,0 0 0,0 0 0,0 1 0,0-1 0,0 0 0,0 1 0,0-1 0,0 1 0,0-1 0,0 1 0,-1-1 0,1 1-1,0 0 1,0 0 0,-1-1 0,1 1 0,0 0 0,0 0 0,-1 0 0,1 1 0,0-1 0,0 0 0,-1 0 0,-1 1 0,-1 0-8,1 1 1,-1-1 0,0 0 0,1 1 0,-1 0 0,1 0-1,0 0 1,-1 0 0,1 0 0,-3 4 0,0 0 0,0 1 1,1 0-1,0 0 1,0 1-1,1-1 1,0 1-1,0 0 1,1 0-1,0 0 1,0 1-1,1-1 1,0 1-1,1 0 1,-1-1-1,2 1 1,0 16-1,0-23-1,0-1-1,0 0 1,0 0-1,0 0 1,1 0-1,-1 0 1,1 0 0,-1 0-1,1 1 1,-1-1-1,1 0 1,-1 0-1,1-1 1,0 1-1,-1 0 1,1 0-1,0 0 1,0 0-1,0-1 1,0 1 0,0 0-1,0-1 1,0 1-1,1 0 1,1 0-10,0 0-1,0 0 1,0-1 0,0 1 0,0-1 0,0 0 0,0 0 0,0 0-1,4-1 1,1 0-4,0-1 0,-1 1 0,1-2 0,-1 1 0,1-1 0,11-6 0,1-5-6,-1 0 0,0 0 0,-1-2 0,-1 0 0,0-1 0,-2-1 0,15-20 0,-29 37 189,-9 27-111,3-19 20,2 1 0,-1-1 0,1 1 0,0 0 1,1 0-1,0 0 0,0 1 0,0 11 0,2-19-53,1 0-1,-1-1 1,1 1 0,-1 0-1,1-1 1,-1 1 0,1-1-1,0 1 1,-1-1 0,1 1-1,0-1 1,-1 1 0,1-1-1,0 0 1,0 1 0,0-1-1,-1 0 1,1 0 0,0 1-1,0-1 1,0 0 0,0 0-1,-1 0 1,1 0 0,0 0-1,0 0 1,0-1 0,0 1-1,-1 0 1,2-1 0,31-4 315,46-30-177,-56 23-132,42-15 1,-64 27-23,-1 0 1,1-1-1,-1 1 1,1 0-1,-1-1 1,1 1-1,-1 0 1,1 0-1,0-1 1,-1 1-1,1 0 1,0 0-1,-1 0 1,1 0 0,0 0-1,-1 0 1,1 0-1,-1 0 1,1 0-1,0 0 1,-1 1-1,1-1 1,0 0-1,-1 0 1,1 1-1,-1-1 1,1 0-1,-1 1 1,1-1-1,-1 0 1,1 1-1,-1-1 1,1 1 0,-1-1-1,1 1 1,-1-1-1,0 1 1,1-1-1,-1 1 1,0-1-1,1 1 1,-1-1-1,0 1 1,1 1-1,-6 33 485,4-33-460,0 1 0,1 0 0,-1 0 0,1-1 0,-1 1 1,1 0-1,0 0 0,0-1 0,0 1 0,0 0 0,1 3 0,2-6 13,-1 1 0,1-1-1,-1 0 1,0 0 0,1 0 0,-1 0-1,1-1 1,-1 1 0,0-1-1,1 1 1,-1-1 0,0 0-1,3-1 1,51-33 257,-48 29-305,1-1-1,0 1 1,0 1-1,1 0 1,-1 0-1,1 1 1,12-4-1,-21 8-2,-1 0 0,0 0 0,1 0 0,-1 0-1,0 0 1,0 0 0,1 0 0,-1 0-1,0 0 1,1 0 0,-1 0 0,0 0-1,1 0 1,-1 0 0,0 1 0,1-1 0,-1 0-1,0 0 1,0 0 0,1 0 0,-1 0-1,0 1 1,0-1 0,1 0 0,-1 0 0,0 1-1,0-1 1,1 0 0,-1 0 0,0 1-1,0-1 1,0 0 0,0 0 0,0 1-1,1-1 1,-1 0 0,0 1 0,0-1 0,0 0-1,0 1 1,0 0 0,-3 20-78,-13 17 106,11-28-358,-24 32-870,5-23-7479,18-19 1266</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2.913"/>
    </inkml:context>
    <inkml:brush xml:id="br0">
      <inkml:brushProperty name="width" value="0.025" units="cm"/>
      <inkml:brushProperty name="height" value="0.025" units="cm"/>
    </inkml:brush>
  </inkml:definitions>
  <inkml:trace contextRef="#ctx0" brushRef="#br0">0 4 14798,'0'0'4548,"54"-3"-11210</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3.270"/>
    </inkml:context>
    <inkml:brush xml:id="br0">
      <inkml:brushProperty name="width" value="0.025" units="cm"/>
      <inkml:brushProperty name="height" value="0.025" units="cm"/>
    </inkml:brush>
  </inkml:definitions>
  <inkml:trace contextRef="#ctx0" brushRef="#br0">46 126 12460,'0'0'16485,"11"-2"-15567,0 1-683,-1-2 0,0 0 0,1 0-1,-1 0 1,0-2 0,9-4 0,-16 7-193,0 1 0,0-1 0,0 1 0,-1-1 0,1 0 0,0 0 0,-1 0 0,0-1 0,0 1 0,1 0 0,-1-1 0,-1 0 0,1 1 0,0-1 0,-1 0 0,1 0 0,-1 0 0,0 0 0,0 0 0,0 0 0,0 0 0,-1 0 0,1 0 0,-1-1 0,0 1 0,1 0 0,-2 0 0,1 0 0,-1-5 0,0 7-42,1 0 0,-1 0 0,0 0 0,0 0 0,0 0 0,0 1 0,0-1 0,0 0 0,0 0 0,-1 1 0,1-1 0,0 0 0,0 1 0,0 0 0,-1-1 0,1 1 0,0 0 0,-1-1 0,1 1 0,0 0 0,-1 0 0,1 0 0,0 0 0,-1 0 0,1 0 0,0 1 0,-1-1 0,1 0 0,0 1 0,-2 0 0,-39 12 0,32-6 0,0 0 0,1 1 0,-1 0 0,2 0 0,-1 1 0,-8 12 0,13-16 0,1-1 0,0 0 0,0 1 0,1-1 0,0 1 0,-1 0 0,2 0 0,-1 0 0,0 0 0,1 0 0,0 0 0,0 1 0,1-1 0,-1 0 0,1 0 0,1 11 0,0-14 2,0 0 0,0 0-1,0 0 1,0-1 0,0 1 0,0 0 0,0-1-1,1 1 1,-1-1 0,1 1 0,-1-1 0,1 1-1,0-1 1,-1 0 0,1 0 0,0 0 0,0 0-1,0 0 1,0 0 0,0-1 0,0 1 0,0-1-1,0 1 1,0-1 0,0 0 0,3 0 0,61 1-172,-59-1 93,2-1-891,-1 0-1,1-1 0,-1 0 0,0 0 0,10-4 0,9-4-6889</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4.722"/>
    </inkml:context>
    <inkml:brush xml:id="br0">
      <inkml:brushProperty name="width" value="0.025" units="cm"/>
      <inkml:brushProperty name="height" value="0.025" units="cm"/>
    </inkml:brush>
  </inkml:definitions>
  <inkml:trace contextRef="#ctx0" brushRef="#br0">243 22 12524,'0'0'8605,"-10"-5"-7574,10 5-1030,-5-2 65,1 0 1,0-1-1,0 2 0,-1-1 1,1 0-1,-1 1 0,0 0 1,1 0-1,-1 0 0,0 1 1,1-1-1,-1 1 0,0 0 1,0 1-1,1-1 0,-1 1 1,0 0-1,0 0 0,1 0 0,-1 1 1,1 0-1,-8 3 0,2 3 18,1-1 0,0 1 0,0 0 0,0 1-1,1 0 1,1 0 0,0 1 0,0 0 0,0 0-1,2 0 1,-1 1 0,1 0 0,1 0-1,0 1 1,0-1 0,1 1 0,1 0 0,0 0-1,1 0 1,0 0 0,1 0 0,0 12 0,1-21-77,-1 0 0,1 1 1,-1-1-1,1 0 0,0 0 1,0 0-1,0 0 1,1 0-1,-1 0 0,1 0 1,-1 0-1,1 0 0,0 0 1,0-1-1,0 1 1,1-1-1,4 4 0,-2-2 2,0 0-1,1-1 0,0 0 0,-1 0 1,1 0-1,0-1 0,0 0 0,1 0 1,6 1-1,-7-1 19,0-1 0,-1 0 0,1-1 0,0 1 0,0-1 0,-1 0 0,1 0 0,0-1 1,0 0-1,-1 0 0,1 0 0,0-1 0,-1 1 0,0-1 0,1-1 0,-1 1 0,0-1 0,0 0 0,0 0 0,0 0 1,-1-1-1,6-4 0,-7 2 100,1 0 0,-1 0 0,1 0 0,-2 0 0,1 0 0,-1-1 0,0 1 1,0-1-1,-1 0 0,2-11 0,-3 17-51,0-1 1,0 0 0,0 0-1,0 1 1,-1-1 0,1 0-1,0 0 1,-1 1 0,1-1-1,-1 1 1,0-1 0,0 0-1,1 1 1,-1-1-1,0 1 1,0-1 0,0 1-1,-2-2 1,1 2-31,0 0 0,0 0 1,0 0-1,0 0 0,0 0 0,0 1 0,0-1 0,0 1 1,0-1-1,0 1 0,0 0 0,0 0 0,0 0 0,-1 0 1,1 0-1,0 0 0,0 1 0,-4 0 0,2 0-35,0 1 0,0-1 0,1 1 0,-1 0-1,1 0 1,-1 0 0,1 1 0,-1-1 0,1 1 0,0-1 0,0 1-1,0 0 1,1 1 0,-1-1 0,1 0 0,0 1 0,-4 6 0,3-3 12,-1 0 0,1 0 1,1 1-1,0-1 0,0 1 1,0-1-1,1 1 1,-1 13-1,2-19-16,0-1-1,1 0 1,-1 1 0,0-1-1,1 0 1,0 0 0,-1 1-1,1-1 1,0 0 0,-1 0-1,1 0 1,0 0 0,0 1-1,0-1 1,0-1 0,0 1 0,0 0-1,0 0 1,0 0 0,0 0-1,1-1 1,-1 1 0,0-1-1,0 1 1,1-1 0,-1 1-1,0-1 1,1 0 0,-1 1-1,0-1 1,1 0 0,-1 0-1,1 0 1,-1 0 0,0 0-1,1-1 1,-1 1 0,2-1 0,5 1 44,0-1 1,-1 0 0,1-1 0,-1 0-1,13-5 1,-5-1-12,-1 0-1,0-1 0,-1-1 1,0 0-1,17-17 0,25-19 115,-54 50-207,0 0 0,0-1 0,0 1 0,0 0 1,-1 0-1,0 0 0,1 0 0,-1 0 0,-1 6 0,-9 81 214,0 12-81,10-103-87,0 1 1,0 0 0,1 0-1,-1-1 1,0 1 0,0 0-1,0-1 1,1 1 0,-1 0-1,0-1 1,0 1 0,1 0-1,-1-1 1,1 1 0,-1-1-1,1 1 1,-1-1 0,1 1-1,-1-1 1,1 1 0,-1-1-1,1 1 1,0-1 0,-1 0-1,1 1 1,-1-1 0,1 0-1,0 1 1,0-1 0,-1 0-1,1 0 1,0 0 0,-1 0-1,1 0 1,0 0 0,0 0-1,-1 0 1,1 0 0,0 0-1,-1 0 1,1 0 0,0 0-1,0-1 1,-1 1 0,1 0-1,1-1 1,33-16-1453,-21 5-794,-1-1 1,-1 0-1,-1-1 0,20-29 0,-6 2-4233</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5.725"/>
    </inkml:context>
    <inkml:brush xml:id="br0">
      <inkml:brushProperty name="width" value="0.025" units="cm"/>
      <inkml:brushProperty name="height" value="0.025" units="cm"/>
    </inkml:brush>
  </inkml:definitions>
  <inkml:trace contextRef="#ctx0" brushRef="#br0">98 135 16271,'0'0'2888,"-7"11"-960,2-2-1747,-48 97 2656,47-91-2281,0-1-1,1 1 1,1 0 0,0 0-1,1 0 1,-1 20-1,4-34-541,-1 0 0,1 0 0,0-1 0,0 1 0,0 0 0,0 0 0,0 0 0,1 0 0,-1 0 0,0-1 0,0 1 0,0 0 0,1 0 0,-1 0 0,1-1 0,-1 1 0,0 0 0,1 0 0,-1-1 0,1 1 0,0 0 0,-1-1 0,1 1-1,-1-1 1,1 1 0,0-1 0,-1 1 0,1-1 0,1 1 0,0 0 11,0-1-1,0 0 0,-1 0 0,1 0 1,0 0-1,0 0 0,0 0 1,0-1-1,0 1 0,-1-1 1,1 1-1,3-2 0,3-1 37,-1-1 0,1 0 0,-1 0 0,0-1-1,7-6 1,-2-1-96,-1 0 0,0-1 0,-1 0 0,-1 0-1,0-1 1,0 0 0,-2-1 0,0 0 0,0 0 0,-2-1 0,8-30-1,-17 84 189,1 45-1,3-82-140,-1 0 0,1 0 0,0 0 0,0 0 0,0 0-1,1 0 1,-1 0 0,0 0 0,0 0 0,0 0 0,1 0 0,-1 0 0,1 0 0,-1 0 0,0 0 0,1 0 0,0 0 0,-1 0 0,1-1 0,0 1 0,-1 0 0,1 0 0,0-1 0,0 1 0,-1 0 0,3 0 0,-1 0 2,-1-1 1,1 0-1,0 0 1,-1 1 0,1-1-1,0 0 1,0-1-1,-1 1 1,1 0 0,0 0-1,-1-1 1,1 1-1,0-1 1,2-1 0,3-1 22,0-1 1,0 0 0,0 0 0,-1 0-1,0-1 1,7-6 0,-1-2-35,1-1 1,-2 0-1,0-1 0,0-1 1,-2 1-1,0-2 0,-1 1 1,0-1-1,-1 0 0,-1-1 1,-1 0-1,-1 1 0,0-2 1,-1 1-1,0-20 0,-3 44-77,-2 1-1,1 0 0,-1 0 1,0-1-1,0 1 1,-6 10-1,-5 14 74,3 7 160,2 1 0,1 0 0,2 0 0,-1 74 0,6-112-151,0 0-1,0 0 0,0 0 0,0 0 0,0 1 1,0-1-1,0 0 0,1 0 0,-1 0 0,0 0 0,0 0 1,1 0-1,-1 0 0,1 0 0,-1 0 0,1 0 0,-1 0 1,1 0-1,0-1 0,-1 1 0,1 0 0,0 0 1,0 0-1,0-1 0,-1 1 0,1 0 0,0-1 0,0 1 1,0-1-1,2 1 0,-2-1 8,0 0-1,0 0 1,0 0 0,0 0 0,0 0-1,0-1 1,0 1 0,0 0 0,0-1-1,0 1 1,0-1 0,0 1-1,0-1 1,-1 1 0,1-1 0,0 0-1,0 1 1,-1-1 0,1 0 0,0 0-1,-1 0 1,1 1 0,-1-1 0,1 0-1,-1 0 1,1 0 0,-1 0 0,0 0-1,1 0 1,-1 0 0,0-2-1,3-10 23,0 0-1,-2-1 0,1-21 0,-1 29-29,-1 0 0,0 1 0,-1-1 1,0 0-1,1 1 0,-2-1 0,1 1 0,-1-1 0,0 1 0,0 0 0,-3-6 0,7 17-114,-2-5 95,0 0 0,0 0 0,0 0 0,0-1 0,1 1 0,-1 0 0,0 0 0,0 0 0,1-1 0,-1 1 0,0 0 0,1 0 0,-1-1 0,1 1 0,-1 0 0,1-1 0,0 1 0,-1-1 0,1 2 0,3 0 26,-1 0 0,1 1 0,0-1 0,-1 0 0,1-1 0,0 1 1,0-1-1,0 1 0,0-1 0,0-1 0,1 1 0,-1 0 0,0-1 0,0 0 0,0 0 0,1 0 0,-1-1 0,0 1 1,7-3-1,-9 3-4,1-1 0,0-1 0,-1 1 0,1 0 0,-1-1 0,1 1 0,-1-1 0,0 0-1,1 1 1,-1-1 0,0 0 0,0 0 0,-1-1 0,1 1 0,0 0 0,-1-1 0,1 1 0,-1-1 0,0 1 0,0-1 0,0 0 0,0 1 0,0-1 0,0 0 0,-1 0 0,0 0 0,1 0 0,-1-4 0,0 7-14,0 0 0,0-1 0,0 1 0,0 0 0,0 0 1,0 0-1,0-1 0,0 1 0,0 0 0,0 0 0,0 0 0,0-1 0,0 1 0,0 0 0,0 0 0,0 0 0,0 0 0,0-1 0,-1 1 0,1 0 0,0 0 0,0 0 0,0 0 0,0-1 0,0 1 0,0 0 1,0 0-1,-1 0 0,1 0 0,0 0 0,0 0 0,0-1 0,0 1 0,-1 0 0,1 0 0,0 0 0,0 0 0,0 0 0,0 0 0,-1 0 0,1 0 0,0 0 0,0 0 0,0 0 0,-1 0 0,1 0 0,0 0 0,0 0 1,-12 7-170,-7 14 43,16-15 121,0 0-1,1 1 1,0 0 0,0-1 0,0 1-1,1 0 1,-1 0 0,2 0 0,-1 0 0,1 10-1,1-16 8,-1 1 0,1-1 0,0 0 0,0 0 0,-1 0 0,1 1-1,0-1 1,0 0 0,0 0 0,0 0 0,0-1 0,0 1 0,0 0-1,1 0 1,-1-1 0,0 1 0,0 0 0,1-1 0,-1 1 0,0-1-1,1 0 1,-1 1 0,0-1 0,1 0 0,-1 0 0,1 0 0,1 0-1,50 2-298,-39-2 38,97 7-250,-111-7 732,0-19 998,-12-132-5,12 150-1238,0 1 1,0 0-1,-1 0 1,1-1-1,0 1 0,0 0 1,0 0-1,0-1 0,0 1 1,0 0-1,0 0 0,0-1 1,0 1-1,0 0 0,0 0 1,0-1-1,0 1 1,0 0-1,0 0 0,0-1 1,0 1-1,0 0 0,0 0 1,1-1-1,-1 1 0,0 0 1,0 0-1,0-1 0,0 1 1,0 0-1,1 0 1,-1 0-1,0-1 0,0 1 1,0 0-1,1 0 0,-1 0 1,0 0-1,0 0 0,1 0 1,-1-1-1,0 1 1,0 0-1,1 0 0,-1 0 1,0 0-1,0 0 0,1 0 1,-1 0-1,0 0 0,0 0 1,1 0-1,-1 0 0,0 0 1,1 0-1,-1 0 1,0 0-1,0 1 0,1-1 1,-1 0-1,0 0 0,0 0 1,0 0-1,1 1 0,6 5-4233,-4 2-6695</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6.067"/>
    </inkml:context>
    <inkml:brush xml:id="br0">
      <inkml:brushProperty name="width" value="0.025" units="cm"/>
      <inkml:brushProperty name="height" value="0.025" units="cm"/>
    </inkml:brush>
  </inkml:definitions>
  <inkml:trace contextRef="#ctx0" brushRef="#br0">7 30 19058,'-6'0'2370,"9"0"-2242,18 0-32,8-4 65,7-3-161,0-3-2787,0 2-6246</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6.609"/>
    </inkml:context>
    <inkml:brush xml:id="br0">
      <inkml:brushProperty name="width" value="0.025" units="cm"/>
      <inkml:brushProperty name="height" value="0.025" units="cm"/>
    </inkml:brush>
  </inkml:definitions>
  <inkml:trace contextRef="#ctx0" brushRef="#br0">1 528 12236,'0'0'5018,"10"-12"-3913,44-56 349,52-85 0,-84 118-544,-2-2 0,-1-1-1,-2 0 1,23-75 0,-35 86 242,-5 21-447,-5 17-666,-65 172 1258,-54 235 0,122-408-1279,-1-4-18,2 1-1,-1 0 1,1 0 0,0 0 0,0 0 0,1 0-1,0 0 1,1 13 0,0-20-9,-1 1-1,0-1 1,1 1-1,-1-1 1,0 0-1,1 1 1,-1-1-1,1 0 1,-1 1-1,1-1 1,-1 0-1,1 0 1,-1 1-1,1-1 1,-1 0-1,1 0 1,-1 0-1,1 0 1,-1 0-1,1 0 1,-1 0-1,1 0 1,-1 0-1,1 0 1,-1 0-1,1 0 1,-1 0-1,1 0 1,-1-1-1,1 1 1,-1 0-1,1 0 1,-1 0-1,1-1 1,0 1 0,18-11-590,-1-6-1558,0-1-1,-2-1 1,0-1-1,-1 0 0,19-34 1,-3 1-5440</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7.121"/>
    </inkml:context>
    <inkml:brush xml:id="br0">
      <inkml:brushProperty name="width" value="0.025" units="cm"/>
      <inkml:brushProperty name="height" value="0.025" units="cm"/>
    </inkml:brush>
  </inkml:definitions>
  <inkml:trace contextRef="#ctx0" brushRef="#br0">145 6 10346,'0'0'8664,"-9"5"-6395,-4 4-1680,1 0 0,0 1-1,1 0 1,0 1 0,-17 22 0,22-26-365,1 0-1,0 0 1,0 1-1,1-1 1,0 1-1,0 0 1,1 0-1,0 0 1,1 1-1,0-1 1,0 1-1,0 0 1,1 10-1,1-19-214,0 1 0,0-1 1,0 1-1,0-1 0,0 1 0,0-1 0,0 1 0,0-1 0,1 1 0,-1-1 1,0 1-1,0-1 0,1 1 0,-1-1 0,0 1 0,1-1 0,-1 0 1,0 1-1,1-1 0,-1 0 0,1 1 0,-1-1 0,0 0 0,1 0 0,-1 1 1,1-1-1,-1 0 0,1 0 0,-1 0 0,1 1 0,0-1 0,23-2 220,20-15 104,-27 6-276,0-2-1,0 0 0,-1-1 1,-1-1-1,0 0 0,-1-1 1,-1 0-1,14-23 0,-50 107 46,15-53-3,-12 30 296,19-42-325,1-1 0,-1 0-1,0 1 1,0-1 0,1 1 0,0-1 0,-1 1 0,1-1 0,0 1 0,0-1 0,0 0 0,1 1 0,-1-1 0,2 5 0,1-6-33,0 0 1,1-1 0,-1 0 0,0 1-1,1-1 1,-1 0 0,0-1 0,1 1-1,-1 0 1,0-1 0,1 0 0,-1 0-1,4-2 1,64-24 153,-57 20-292,2 0-1,-1 2 1,0-1 0,1 2 0,0 0-1,0 1 1,23-1 0,-39 4 137,-1-1 0,1 1 0,0 0-1,0 0 1,0 0 0,0 0 0,-1 0 0,1 0 0,0 0 0,0 0 0,0 0 0,0 0 0,-1 0 0,1 0-1,0 0 1,0 0 0,0 0 0,0 0 0,-1 1 0,1-1 0,0 0 0,0 0 0,0 0 0,0 0-1,0 0 1,-1 0 0,1 0 0,0 0 0,0 1 0,0-1 0,0 0 0,0 0 0,0 0 0,0 0-1,0 0 1,0 1 0,-1-1 0,1 0 0,0 0 0,0 0 0,0 0 0,0 0 0,0 1 0,0-1 0,0 0-1,0 0 1,0 0 0,0 0 0,0 1 0,0-1 0,-3-13-24,0 0 0,0 0 0,1-1 0,1 1 1,0-1-1,2-21 0,-1 14-17,0 20-109,0 0 0,0 0 0,0 1 0,0-1 0,0 0 1,0 0-1,1 0 0,-1 1 0,0-1 0,0 0 0,0 0 0,1 1 0,-1-1 0,1 0 0,-1 1 1,0-1-1,1 0 0,-1 1 0,1-1 0,-1 1 0,1-1 0,0 1 0,-1-1 0,1 1 1,-1-1-1,1 1 0,0-1 0,0 1 0,0-1 0,25 0-6505,-17 1 4419,-3 0-4782</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7.511"/>
    </inkml:context>
    <inkml:brush xml:id="br0">
      <inkml:brushProperty name="width" value="0.025" units="cm"/>
      <inkml:brushProperty name="height" value="0.025" units="cm"/>
    </inkml:brush>
  </inkml:definitions>
  <inkml:trace contextRef="#ctx0" brushRef="#br0">0 25 14125,'0'0'9385,"58"-25"-14766,-39 25-6022</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8.289"/>
    </inkml:context>
    <inkml:brush xml:id="br0">
      <inkml:brushProperty name="width" value="0.025" units="cm"/>
      <inkml:brushProperty name="height" value="0.025" units="cm"/>
    </inkml:brush>
  </inkml:definitions>
  <inkml:trace contextRef="#ctx0" brushRef="#br0">130 253 14221,'0'0'4874,"2"-8"-2712,8-25-848,-9 32-1188,-1 0 1,1 0 0,-1 0-1,0 0 1,1 0-1,-1 0 1,0 0 0,0 0-1,1 0 1,-1 0-1,0 0 1,0 0 0,0-1-1,0 1 1,-1 0-1,1 0 1,0 0 0,0 0-1,-1 0 1,1 0-1,0 0 1,-1 0-1,1 0 1,-1 0 0,0 0-1,1 0 1,-1 0-1,0 0 1,1 1 0,-1-1-1,0 0 1,0 0-1,0 1 1,-1-2 0,-3 2-49,0 0 1,1 0-1,-1 1 1,1-1-1,-1 1 1,1 0-1,-1 1 1,1-1-1,-1 1 1,1 0-1,0 0 1,0 0-1,0 0 1,0 1-1,0 0 1,1-1-1,-1 1 1,-2 4-1,0-2-7,1 1 0,1-1-1,-1 1 1,1 0 0,0 0-1,0 0 1,1 1-1,-1-1 1,2 1 0,-5 13-1,7-19-63,-1 0-1,1 0 0,0-1 1,0 1-1,0 0 1,0-1-1,0 1 0,0 0 1,0 0-1,0-1 0,0 1 1,0 0-1,1-1 0,-1 1 1,0 0-1,0-1 1,1 1-1,-1 0 0,0-1 1,1 1-1,-1 0 0,1-1 1,-1 1-1,0-1 1,1 1-1,0-1 0,-1 1 1,1-1-1,-1 1 0,1-1 1,-1 0-1,1 1 0,0-1 1,-1 0-1,1 1 1,0-1-1,-1 0 0,1 0 1,0 0-1,0 0 0,-1 0 1,1 0-1,0 0 1,0 0-1,-1 0 0,1 0 1,0 0-1,-1 0 0,1 0 1,0 0-1,-1-1 0,1 1 1,0-1-1,42-13 222,-24 5-252,0-2 1,-1-1 0,-1 0-1,0-1 1,0-1-1,-1-1 1,-1 0 0,-1-1-1,0 0 1,-1-1 0,-1-1-1,0 0 1,-2-1 0,0 0-1,8-23 1,-13 24 55,-5 17-34,0 1 1,0 0-1,0 0 0,1-1 1,-1 1-1,0 0 0,0-1 1,0 1-1,0 0 0,0-1 1,0 1-1,0 0 0,0-1 1,0 1-1,0 0 0,0-1 1,0 1-1,0-1 0,0 1 1,0 0-1,0-1 0,0 1 1,0 0-1,0-1 0,0 1 1,-1 0-1,1-1 0,0 1 1,0 0-1,0 0 0,-1-1 1,1 1-1,0 0 0,0 0 1,-1-1-1,1 1 0,0 0 1,0 0-1,-1 0 0,1-1 1,-1 1-1,-4 3-94,-1 3 91,0 0 1,0 0-1,1 1 0,0 0 0,0 0 0,0 0 0,1 0 0,0 1 0,-3 9 0,1-3 93,1 1 0,0-1-1,1 1 1,-2 20 0,5-31-53,0 0 1,1 1-1,0-1 0,-1 1 0,2-1 0,-1 0 1,0 1-1,1-1 0,0 0 0,0 1 1,0-1-1,1 0 0,2 7 0,-2-10-20,0 1 1,0 0-1,0 0 0,0-1 1,0 1-1,0-1 0,1 0 0,-1 0 1,0 0-1,1 0 0,-1 0 0,1 0 1,-1 0-1,1-1 0,0 1 0,-1-1 1,1 0-1,-1 0 0,1 0 1,0 0-1,-1 0 0,1-1 0,4 0 1,0-1-4,0 0 1,1 0 0,-1 0-1,0-1 1,0 0 0,0-1-1,0 1 1,-1-1 0,1-1 0,-1 1-1,7-7 1,-4 3-33,0-1-1,-1 0 1,0 0 0,0-1 0,-1 0 0,7-14-1,-13 23-118,-9 12 122,-8 22 147,14-27-83,0 0 0,0 0 1,1 0-1,0 0 0,0 1 1,0-1-1,1 0 1,0 1-1,1 9 0,0-14-31,-1 0-1,1 0 0,0 0 0,0 0 1,0 0-1,0 0 0,0-1 0,0 1 1,0 0-1,1-1 0,-1 1 0,1-1 1,-1 0-1,1 1 0,0-1 0,-1 0 1,1 0-1,0 0 0,0 0 0,0 0 1,-1 0-1,1-1 0,0 1 0,0 0 1,0-1-1,0 0 0,1 1 0,-1-1 1,0 0-1,0 0 0,0 0 0,2-1 1,4 0 10,-1-1 1,1 1 0,-1-2 0,1 1 0,-1-1 0,0 0 0,0 0 0,0-1-1,-1 0 1,1 0 0,-1-1 0,0 0 0,0 0 0,-1 0 0,1-1 0,-1 1-1,0-1 1,-1-1 0,0 1 0,0-1 0,0 1 0,0-1 0,-1 0 0,-1-1-1,1 1 1,-1 0 0,0-1 0,1-12 0,-22 78 64,19-52-45,-1 1 1,1 0 0,0 0 0,1-1 0,0 1-1,0 0 1,3 10 0,13 9-1600,-15-24 1064,-1-1 0,1 0 0,0 0 0,-1 0 0,1 0 0,0 0 1,0 0-1,0-1 0,0 1 0,0 0 0,0-1 0,0 0 0,4 1 0,7-1-6478</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8.351"/>
    </inkml:context>
    <inkml:brush xml:id="br0">
      <inkml:brushProperty name="width" value="0.025" units="cm"/>
      <inkml:brushProperty name="height" value="0.025" units="cm"/>
    </inkml:brush>
  </inkml:definitions>
  <inkml:trace contextRef="#ctx0" brushRef="#br0">180 0 17905,'-9'0'6155,"-1"1"-5446,-1 0 0,1 1 0,0 0-1,0 1 1,0 0 0,1 0 0,-13 6 0,16-6-507,1 0 1,-1 0-1,0 0 0,1 1 1,0-1-1,0 1 1,0 1-1,0-1 1,1 1-1,-1-1 0,1 1 1,1 1-1,-1-1 1,-5 11-1,9-15-202,-1-1 0,1 1 0,0 0 0,0-1 0,0 1 0,0 0 0,0-1 0,0 1 0,0 0 0,0 0 0,0-1 0,0 1 0,0 0 0,0-1 0,1 1 0,-1 0 0,0-1 0,0 1 0,1-1 0,-1 1 0,1 0 0,-1-1 0,0 1 0,1-1 0,-1 1 0,1-1 0,-1 1 0,1-1 0,-1 0 0,1 1 0,-1-1 0,1 1 0,0-1 0,-1 0 0,1 0 0,0 1 0,-1-1 0,1 0 0,0 0 0,-1 0 0,1 0 0,0 0 0,-1 0 0,1 0 0,0 0 0,1 0 0,43 0 0,-32-1 0,31 0-432,-28 0 57,1 0 1,0 1-1,-1 1 0,1 1 1,28 6-1,-44-8 390,0 1 0,1-1 0,-1 0 0,-1 1 0,1-1 0,0 0 0,0 1 0,0 0 0,0-1 0,0 1 0,0-1 0,0 1 0,-1 0-1,1-1 1,0 1 0,-1 0 0,1 0 0,0 0 0,-1 0 0,1 0 0,-1 0 0,1-1 0,-1 1 0,0 0 0,1 0 0,-1 0 0,0 2 0,0 0 62,0-1-1,0 1 1,-1-1 0,1 0 0,-1 0-1,0 1 1,0-1 0,0 0 0,0 0 0,0 0-1,-3 4 1,-1 2 191,-2 0 0,1-1 0,-1 0 0,-13 12 0,0-4-239,13-9-63,0 0 1,0 0-1,-1 0 1,0-1-1,0-1 1,0 1-1,-1-1 1,1-1-1,-1 1 0,0-1 1,-14 2-1,53-25-10596,-17 10 6975,20-13-4075</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8.631"/>
    </inkml:context>
    <inkml:brush xml:id="br0">
      <inkml:brushProperty name="width" value="0.025" units="cm"/>
      <inkml:brushProperty name="height" value="0.025" units="cm"/>
    </inkml:brush>
  </inkml:definitions>
  <inkml:trace contextRef="#ctx0" brushRef="#br0">0 1 14446,'0'0'12427</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159"/>
    </inkml:context>
    <inkml:brush xml:id="br0">
      <inkml:brushProperty name="width" value="0.025" units="cm"/>
      <inkml:brushProperty name="height" value="0.025" units="cm"/>
    </inkml:brush>
  </inkml:definitions>
  <inkml:trace contextRef="#ctx0" brushRef="#br0">188 31 12172,'0'0'16164,"-11"-7"-15609,9 6-542,-1-2 14,-1 1-1,1-1 0,-1 1 1,0 0-1,0 0 1,0 0-1,0 1 0,0 0 1,0-1-1,0 1 1,0 1-1,0-1 1,-1 0-1,1 1 0,0 0 1,0 0-1,-1 0 1,1 1-1,0 0 0,0-1 1,0 2-1,-1-1 1,1 0-1,0 1 1,1-1-1,-7 4 0,-30 24 79,38-28-137,1 0 0,-1 0 0,1 0 0,-1 0 0,1 1-1,0-1 1,0 0 0,0 1 0,-1-1 0,1 1 0,1-1-1,-1 1 1,0-1 0,0 1 0,1 0 0,-1-1-1,0 1 1,1 0 0,0 0 0,-1-1 0,1 1 0,0 0-1,0 0 1,0 2 0,3-3-91,-1 0 0,1 0-1,-1-1 1,1 1 0,-1 0 0,1-1 0,0 0-1,-1 1 1,1-1 0,5-1 0,-2 2-17,21 1-9,0 1 0,31 9 0,-50-10 130,0 0 0,-1 0-1,0 1 1,1 0-1,-1 1 1,0-1-1,0 1 1,-1 1 0,1-1-1,-1 1 1,0 0-1,6 8 1,-10-12 65,-1 1-1,1 0 1,-1 0-1,1 0 1,-1 0 0,0 0-1,0 0 1,0 0 0,0 1-1,0-1 1,-1 0-1,1 0 1,-1 1 0,1-1-1,-1 1 1,0-1 0,0 0-1,0 1 1,0-1-1,-1 0 1,1 1 0,0-1-1,-2 4 1,0-2 104,0 0 0,0-1 0,-1 0 0,1 1 0,-1-1 0,0 0 0,0 0 0,0 0 0,0-1 0,-1 1 1,1-1-1,-6 4 0,-2 0 154,0-1 1,-1 0-1,0 0 1,0-1-1,0-1 1,0 0 0,-1-1-1,-12 2 1,22-4-336,1 0 1,0 0-1,0 0 1,0 0-1,-1 0 1,1 0-1,0-1 1,0 1-1,0-1 1,0 0-1,0 1 1,0-1-1,0 0 1,0 0-1,0 0 1,0 0-1,0-1 1,0 1-1,-1-2 1,2 1-242,0 0 1,0 0 0,1 1-1,-1-1 1,1 0 0,0 0-1,0 0 1,-1 1 0,1-1-1,0 0 1,0 0 0,1 0-1,-1 0 1,0 1 0,1-1-1,-1 0 1,1 0 0,-1 0-1,1 1 1,0-1 0,0 0-1,0 1 1,0-1-1,2-1 1,37-49-11190,-14 23 1264</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488"/>
    </inkml:context>
    <inkml:brush xml:id="br0">
      <inkml:brushProperty name="width" value="0.025" units="cm"/>
      <inkml:brushProperty name="height" value="0.025" units="cm"/>
    </inkml:brush>
  </inkml:definitions>
  <inkml:trace contextRef="#ctx0" brushRef="#br0">36 0 14894,'0'0'6726,"-5"54"-5348,-4-30-33,2-1-320,-1 0-384,5-2-353,0-3-160,3-3-96,0-5-480,0-6-1474</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829"/>
    </inkml:context>
    <inkml:brush xml:id="br0">
      <inkml:brushProperty name="width" value="0.025" units="cm"/>
      <inkml:brushProperty name="height" value="0.025" units="cm"/>
    </inkml:brush>
  </inkml:definitions>
  <inkml:trace contextRef="#ctx0" brushRef="#br0">1 334 17585,'0'0'3101,"11"4"-1649,2 0-951,1-1-1,-1 0 1,0-1-1,1 0 1,23 0-1,-33-2-430,0 0-1,-1 0 1,1 0-1,0-1 1,0 1-1,0-1 1,-1 0-1,1 0 1,0 0-1,-1-1 1,1 1-1,-1-1 1,1 0-1,-1 0 1,0 0-1,0 0 1,0-1-1,0 1 1,0-1-1,0 0 0,-1 0 1,1 0-1,-1 0 1,0 0-1,0 0 1,0-1-1,0 1 1,-1-1-1,3-6 1,-4 9-38,0 0 0,1 0 0,-1 1 0,0-1 0,0 0 0,0 0 0,1 0-1,-1 0 1,0 0 0,0 0 0,-1 0 0,1 0 0,0 0 0,0 0 0,0 0 0,-1 0 0,1 0 0,0 1 0,-1-1 0,1 0 0,-1 0 0,1 0 0,-1 0 0,1 1 0,-1-1 0,0 0 0,0 0 0,-1 0-16,0 0 0,1 0 1,-1 1-1,0-1 1,0 1-1,1-1 0,-1 1 1,0 0-1,0 0 0,0 0 1,1 0-1,-1 0 1,-3 0-1,-1 1-7,0 0 0,0 1 0,1-1 1,-1 1-1,0 0 0,1 1 0,-1-1 0,-5 5 0,2 0 26,2 0-1,-1 0 1,1 0-1,0 1 0,-10 16 1,14-21-12,1 1 0,0-1 0,0 1 0,1-1 0,-1 1 1,1 0-1,0 0 0,0 0 0,0 0 0,0-1 0,1 1 0,-1 0 0,1 0 1,0 0-1,0 0 0,1 0 0,-1 0 0,2 5 0,-1-7-13,0 0 0,1 0 0,-1 0 0,1 0 0,-1-1 0,1 1 1,0-1-1,-1 1 0,1-1 0,0 1 0,0-1 0,0 0 0,0 0 0,0 0 0,0 0 0,0 0 0,1-1 0,-1 1 0,0-1 0,0 1 0,1-1 0,2 0 0,57 2-194,-57-2 89,2 0-417,1-1 0,-1 0 0,0 0 0,1-1 0,-1 0 0,13-5 0,17-18-5518,-15 2-766</inkml:trace>
  <inkml:trace contextRef="#ctx0" brushRef="#br0" timeOffset="1">197 49 6470,'0'0'16848,"-47"-47"-14286,45 46-1056,7 1-1762,10 0-1730,2 0-3139,-1 0-8360</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0.932"/>
    </inkml:context>
    <inkml:brush xml:id="br0">
      <inkml:brushProperty name="width" value="0.025" units="cm"/>
      <inkml:brushProperty name="height" value="0.025" units="cm"/>
    </inkml:brush>
  </inkml:definitions>
  <inkml:trace contextRef="#ctx0" brushRef="#br0">55 201 14286,'0'0'11392,"10"-7"-10709,5-4-525,1 0 0,-2-2-1,18-17 1,-27 25-125,0-1 0,-1 1-1,1-1 1,-1 0-1,0 0 1,-1 0 0,1 0-1,-1-1 1,-1 1 0,1-1-1,-1 0 1,0 0 0,-1 0-1,1-8 1,-2 14-38,0 0-1,0 0 1,0 0 0,0 0-1,0 0 1,0 0-1,0 0 1,0 0 0,-1 0-1,1 0 1,0 0 0,-1 0-1,1 0 1,-1 1 0,1-1-1,-1 0 1,1 0 0,-1 0-1,0 0 1,1 1-1,-1-1 1,0 0 0,0 1-1,0-1 1,1 0 0,-1 1-1,0-1 1,0 1 0,0-1-1,0 1 1,0 0 0,0-1-1,0 1 1,0 0-1,0 0 1,0 0 0,0 0-1,0 0 1,0 0 0,0 0-1,0 0 1,0 0 0,0 0-1,0 0 1,0 1 0,0-1-1,-2 1 1,-2 0-42,0 1 0,0 0 1,1 0-1,-1 0 0,0 0 0,1 1 1,0-1-1,-8 7 0,1 3 30,-1 0-1,2 1 1,0 0 0,0 0-1,1 1 1,-10 24 0,14-28 11,1-1 1,0 1-1,1 1 1,0-1-1,1 0 1,0 1-1,0-1 1,1 1 0,1-1-1,0 1 1,1 14-1,0-23 9,-1 0-1,0 0 1,1 0-1,-1-1 1,1 1-1,0 0 1,-1-1-1,1 1 1,0 0-1,0-1 1,0 1-1,0-1 1,0 0-1,1 1 1,-1-1-1,0 0 0,1 1 1,-1-1-1,1 0 1,-1 0-1,1 0 1,-1-1-1,3 2 1,0-1 11,0 0-1,0 0 1,1 0 0,-1-1 0,0 0 0,0 1-1,0-2 1,0 1 0,9-2 0,0-1 29,0 0 1,0-2-1,0 1 1,0-2 0,15-8-1,-8 2 12,-1-1 0,0-1-1,25-25 1,-36 32-92,-1-1 0,0 0 1,-1 0-1,0 0 0,0-1 0,0 0 0,-1 0 0,-1 0 0,0-1 0,4-11 0,-8 20 17,1 1 0,-1-1 0,0 1 0,1-1-1,-1 0 1,0 1 0,0-1 0,0 1 0,1-1-1,-1 0 1,0 1 0,0-1 0,0 0 0,0 1-1,0-1 1,0 0 0,-1 1 0,1-1 0,0 0-1,0 1 1,0-1 0,-1 0 0,1 1 0,0-1-1,0 1 1,-2-2 0,-11 11-336,-16 26 227,23-25 130,-1-1 116,0 1 1,1 0-1,0 0 1,1 1-1,0-1 0,0 1 1,1 0-1,1 0 0,0 1 1,-2 16-1,5-27-114,0-1 0,0 0 0,0 1 0,0-1 0,0 1 0,0-1 0,0 0 0,1 1 0,-1-1 0,0 1 0,0-1 0,0 0 0,1 1 0,-1-1 0,0 0 0,0 1 0,1-1 0,-1 0 0,0 0 0,1 1 0,-1-1 0,0 0 0,1 0 0,-1 0 0,1 1 0,-1-1 0,0 0 0,1 0 0,-1 0 0,1 0 0,-1 0 0,0 0 0,1 0 0,21-1 75,20-11 57,-19-2-303,0 0 0,-1-1 0,32-28 0,15-11 93,-69 54 78,0 0 1,0 0 0,0 0 0,1 0 0,-1 0-1,0 0 1,0 0 0,0 0 0,1 0 0,-1 0-1,0 0 1,0 0 0,1 0 0,-1 0 0,0 0-1,0 0 1,0 0 0,0 1 0,1-1 0,-1 0 0,0 0-1,0 0 1,0 0 0,0 0 0,1 1 0,-1-1-1,0 0 1,0 0 0,0 0 0,0 1 0,0-1-1,0 0 1,0 0 0,0 0 0,1 1 0,-1-1-1,0 0 1,0 0 0,0 0 0,0 1 0,0-1-1,0 0 1,0 0 0,0 0 0,0 1 0,0-1-1,-1 0 1,3 23 209,-3 21 144,0-35-325,0-5 11,0 1 0,0 0-1,1-1 1,0 1-1,0 0 1,0-1 0,1 1-1,1 6 1,-2-10-23,1 0 0,0 0 0,0 0-1,0 0 1,0 0 0,0 0 0,0 0 0,0 0 0,0 0-1,0 0 1,0-1 0,0 1 0,1 0 0,-1-1 0,0 1 0,0-1-1,1 1 1,-1-1 0,1 0 0,-1 0 0,0 1 0,1-1 0,-1 0-1,0 0 1,1 0 0,-1-1 0,0 1 0,1 0 0,-1 0-1,1-1 1,-1 1 0,0-1 0,0 1 0,2-2 0,8-2 54,-1 0 0,1-1 0,-1 0 0,0-1 0,-1 0 0,1 0 0,-1-1 0,15-16 0,-15 14-71,1 1 0,-1 0-1,1 1 1,1 0 0,-1 1 0,1 0 0,15-7-1,-25 14 0,0-1-1,-1 1 0,1-1 0,0 1 0,-1 0 1,1-1-1,0 1 0,-1 0 0,1-1 1,-1 1-1,1 0 0,-1 0 0,1 0 0,-1-1 1,0 1-1,1 0 0,-1 0 0,0 0 1,0 0-1,0 0 0,1-1 0,-1 1 0,0 0 1,0 0-1,0 0 0,0 0 0,-1 0 1,1 0-1,0 0 0,0 0 0,-1-1 0,1 2 1,-4 35 272,2-27-332,-1 0-1,0 0 0,0-1 0,-1 1 1,0-1-1,0 0 0,-1 0 1,-8 11-1,13-24-5946,-1-8 2650,1 6-471,0-17-10860</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1.310"/>
    </inkml:context>
    <inkml:brush xml:id="br0">
      <inkml:brushProperty name="width" value="0.025" units="cm"/>
      <inkml:brushProperty name="height" value="0.025" units="cm"/>
    </inkml:brush>
  </inkml:definitions>
  <inkml:trace contextRef="#ctx0" brushRef="#br0">1 1 1441,'0'0'17457,"39"59"-33536</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1.651"/>
    </inkml:context>
    <inkml:brush xml:id="br0">
      <inkml:brushProperty name="width" value="0.025" units="cm"/>
      <inkml:brushProperty name="height" value="0.025" units="cm"/>
    </inkml:brush>
  </inkml:definitions>
  <inkml:trace contextRef="#ctx0" brushRef="#br0">106 50 13004,'0'0'6609,"8"1"-5114,25 2-6,-32-3-1428,-1 0 0,1 0 0,-1 0 0,1 0 0,-1 0 0,1 0 0,-1 0 0,1 0 0,-1 0 0,1-1 0,-1 1 0,1 0 0,-1 0 0,1-1 0,-1 1 0,0 0 0,1-1 0,-1 1 0,1 0-1,-1-1 1,0 1 0,1-1 0,-1 1 0,0-1 0,0 1 0,1-1 0,-1 1 0,0-1 0,0 1 0,0-1 0,1 1 0,-1-1 0,0 1 0,0-1 0,0 1 0,0-1 0,0 1 0,0-1 0,0 1 0,0-1 0,0 1-1,-1-1 1,1 1 0,0-1 0,0 1 0,0-1 0,-1 0 0,-9-21 1700,7 20-1694,0 1 0,0-1 0,0 0 0,-1 1 0,1 0 0,-1 0 0,1 0 0,-1 0 0,1 0 0,-1 1 0,1-1 0,-1 1 0,1 0 0,-1 0 0,0 1-1,1-1 1,-1 1 0,1-1 0,-1 1 0,1 0 0,0 1 0,-1-1 0,1 0 0,0 1 0,0 0 0,0 0 0,0 0 0,0 0 0,0 0 0,0 1-1,1-1 1,-5 6 0,4-5-32,-1 1-1,1 0 1,0-1-1,0 1 1,0 1 0,1-1-1,0 0 1,-1 0-1,2 1 1,-1 0-1,0-1 1,1 1-1,0 0 1,0 0-1,0-1 1,1 1-1,-1 0 1,1 0-1,0 0 1,1 0-1,-1 0 1,1 0 0,3 9-1,-3-12-14,1 0-1,-1 0 1,1 0 0,0-1 0,0 1-1,-1 0 1,1-1 0,1 1 0,-1-1-1,0 1 1,0-1 0,0 0-1,1 0 1,-1 0 0,1-1 0,-1 1-1,0 0 1,1-1 0,-1 1-1,6-1 1,61 1-415,-47-2-414,17-1-2552,-15-4-2513,-1-6-5807</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2.161"/>
    </inkml:context>
    <inkml:brush xml:id="br0">
      <inkml:brushProperty name="width" value="0.025" units="cm"/>
      <inkml:brushProperty name="height" value="0.025" units="cm"/>
    </inkml:brush>
  </inkml:definitions>
  <inkml:trace contextRef="#ctx0" brushRef="#br0">273 13 19699,'0'0'1681,"-8"-3"348,5 1-1941,-1 0 0,0 1-1,1 0 1,-1 0 0,0 0 0,0 1 0,1-1 0,-1 1 0,0 0 0,0 0-1,0 0 1,0 0 0,0 1 0,1-1 0,-1 1 0,0 0 0,0 0 0,1 1-1,-1-1 1,1 1 0,-1-1 0,1 1 0,0 0 0,-1 1 0,-2 2 0,-9 7-135,1 0 1,0 1 0,1 1 0,1 1-1,0-1 1,0 2 0,2 0 0,-11 21-1,44-56-1031,-10 7 713,-10 7 163,0 1-1,1 0 0,0 0 0,0 0 1,0 0-1,0 1 0,1 0 0,0 0 1,-1 0-1,1 0 0,0 1 0,0 0 1,0 0-1,11-3 0,-15 6 165,0-1-1,0 0 1,1 1 0,-1-1 0,0 1-1,0-1 1,0 1 0,0-1 0,0 1-1,0 0 1,0-1 0,0 1 0,0 0-1,-1 0 1,1 0 0,0 0 0,0 0-1,-1 0 1,1 0 0,-1 0 0,1 0-1,-1 0 1,1 0 0,-1 0 0,1 0-1,-1 1 1,0-1 0,0 0 0,0 0-1,1 2 1,3 44-908,-3-40 905,0 280 3410,-2-278-3051,0-1 1,0 1-1,-1 0 1,0-1 0,-1 0-1,0 1 1,0-1-1,-1 0 1,0-1-1,0 1 1,-9 11-1,11-16-154,0 0 1,0-1-1,0 1 0,0-1 0,-1 0 0,1 1 0,-1-1 0,0 0 0,1-1 0,-1 1 0,0 0 0,0-1 0,0 1 0,0-1 0,0 0 0,-1 0 1,1 0-1,0-1 0,0 1 0,-1-1 0,1 0 0,0 0 0,-1 0 0,1 0 0,0 0 0,0-1 0,-1 0 0,1 1 0,0-1 0,0 0 0,0-1 1,0 1-1,-6-3 0,6 1-116,0 1 1,0-1-1,0 0 0,0 0 1,1 0-1,-1 0 1,1 0-1,-1 0 1,1-1-1,0 1 1,1-1-1,-1 0 0,1 1 1,-1-1-1,1 0 1,0 0-1,0 0 1,1 0-1,-1 0 1,1 0-1,0 0 1,0 0-1,0 0 0,1 0 1,-1 0-1,2-5 1,1-5-240,0 1 0,1-1 1,0 1-1,1 0 0,0 0 1,11-16-1,2 0-2458,29-34 0,1 6-6915,-20 28-1492</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2.487"/>
    </inkml:context>
    <inkml:brush xml:id="br0">
      <inkml:brushProperty name="width" value="0.025" units="cm"/>
      <inkml:brushProperty name="height" value="0.025" units="cm"/>
    </inkml:brush>
  </inkml:definitions>
  <inkml:trace contextRef="#ctx0" brushRef="#br0">75 77 11179,'0'0'11552,"6"-8"-11253,18-26 603,-24 33-831,1 0 0,-1 1-1,1-1 1,-1 0 0,1 1 0,-1-1 0,0 0-1,1 0 1,-1 0 0,0 1 0,0-1 0,0 0 0,1 0-1,-1 0 1,0 1 0,0-1 0,0 0 0,0 0-1,0 0 1,-1 0 0,1 1 0,0-1 0,0 0 0,0 0-1,-1 0 1,1 1 0,0-1 0,-1 0 0,1 1-1,-1-1 1,1 0 0,-1 1 0,1-1 0,-1 0-1,1 1 1,-1-1 0,0 1 0,1-1 0,-1 1 0,0-1-1,0 1 1,-1-1 0,1 0-23,-1 1-1,1-1 1,-1 1 0,0-1-1,1 1 1,-1 0-1,0 0 1,1 0 0,-1 0-1,0 0 1,1 0 0,-1 0-1,0 0 1,1 1-1,-1-1 1,0 1 0,-2 0-1,0 3-65,1 0-1,-1 0 1,0 0-1,1 0 1,0 1-1,0 0 1,0-1-1,1 1 0,-1 0 1,-1 8-1,-18 53 36,21-60-14,-1 0 0,1 0-1,0 0 1,0 0-1,1 0 1,-1 0 0,1 1-1,2 7 1,-2-12-114,1-1 0,-1 1 1,1-1-1,-1 0 0,1 1 0,0-1 1,0 0-1,0 1 0,0-1 1,0 0-1,0 0 0,0 0 0,0 0 1,0 0-1,1 0 0,-1 0 1,0 0-1,1-1 0,-1 1 0,0-1 1,1 1-1,-1 0 0,1-1 1,-1 0-1,1 1 0,-1-1 0,1 0 1,-1 0-1,1 0 0,-1 0 1,1 0-1,0 0 0,-1-1 0,1 1 1,-1 0-1,2-1 0,27-8-5035,3-10-3833</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3.252"/>
    </inkml:context>
    <inkml:brush xml:id="br0">
      <inkml:brushProperty name="width" value="0.025" units="cm"/>
      <inkml:brushProperty name="height" value="0.025" units="cm"/>
    </inkml:brush>
  </inkml:definitions>
  <inkml:trace contextRef="#ctx0" brushRef="#br0">196 25 13261,'0'0'4852,"-8"0"-2941,2 0-1716,-1 0-1,1 0 0,0 0 0,0 0 1,0 1-1,0 0 0,0 1 0,0-1 1,0 1-1,1 0 0,-1 0 1,0 1-1,1 0 0,0 0 0,0 0 1,0 1-1,0-1 0,0 1 0,1 0 1,-1 1-1,1-1 0,-5 8 1,7-9-176,0-1 0,0 1 0,1 0 0,-1 0 1,1 0-1,0 0 0,0 0 0,0 0 0,0 0 1,0 6-1,1-9-14,0 1 1,1 0 0,-1 0-1,0 0 1,1 0 0,-1 0-1,1-1 1,-1 1 0,1 0 0,-1 0-1,1-1 1,0 1 0,-1 0-1,1-1 1,0 1 0,0-1-1,-1 1 1,1-1 0,0 1-1,0-1 1,0 1 0,0-1-1,-1 0 1,1 0 0,0 1-1,0-1 1,0 0 0,0 0-1,0 0 1,0 0 0,0 0-1,0 0 1,0 0 0,0 0 0,-1 0-1,1-1 1,2 1 0,2-1 7,1 0 0,0-1 0,0 1 0,-1-1 0,1 0 0,-1 0 0,0-1 0,6-3 1,-7 4-227,1-1 0,0 1 1,0-1-1,0 2 1,0-1-1,0 0 1,1 1-1,-1 0 1,7 0-1,-12 1 182,1 0-1,0 0 0,-1 1 0,1-1 1,0 0-1,-1 1 0,1-1 1,0 1-1,-1-1 0,1 1 0,-1-1 1,1 1-1,-1-1 0,1 1 1,-1-1-1,1 1 0,-1 0 1,0-1-1,1 1 0,-1 0 0,0-1 1,1 1-1,-1 0 0,0 0 1,0-1-1,0 1 0,0 0 0,0 0 1,0-1-1,0 1 0,0 1 1,1 32 3,-2-24-51,1 26 469,-1 0 0,-2 0 0,-2-1 0,-16 64 0,16-83-68,0-1 0,-1 0 0,-1 0 0,-1 0-1,0-1 1,0 0 0,-2 0 0,0-1 0,0-1 0,-1 1-1,-1-2 1,-24 20 0,36-30-311,-1-1-1,0 1 0,1 0 1,-1-1-1,0 1 1,0 0-1,0-1 1,1 1-1,-1-1 1,0 0-1,0 1 0,0-1 1,0 0-1,0 1 1,0-1-1,0 0 1,0 0-1,0 0 1,0 0-1,0 0 0,0 0 1,0 0-1,0 0 1,1 0-1,-2-1 1,1 0-1,0 1 0,1-1 1,-1 0-1,1 0 0,-1 0 1,1 0-1,-1 0 0,1 0 0,0 0 1,-1 0-1,1 0 0,0 0 1,0 0-1,0 0 0,0 0 1,0 0-1,0 0 0,0 0 1,0-1-1,12-53-50,10 6-429,2 1 0,2 1-1,3 1 1,56-70 0,41-67-682,-125 183 1148,2-5-41,0 0-1,-1 0 1,1 0-1,-1 0 0,0 0 1,2-9-1,-32 49-19,-11 37 574,36-66-411,1 0-1,0 0 1,-1 1 0,2-1 0,-1 0-1,1 1 1,0-1 0,1 1 0,-1-1 0,2 10-1,-1-15-67,1-1 0,-1 1-1,1-1 1,-1 1 0,1-1 0,-1 1-1,1-1 1,0 1 0,-1-1-1,1 1 1,0-1 0,0 0 0,-1 1-1,1-1 1,0 0 0,0 0-1,-1 0 1,1 0 0,0 1 0,0-1-1,-1 0 1,1 0 0,0 0-1,0-1 1,0 1 0,-1 0 0,3-1-1,22-3 525,-12-3-470,0 1 1,0-2-1,0 0 0,-1 0 0,-1-1 1,1-1-1,10-11 0,-6 6-72,1 0 0,22-13 0,-39 27-5,1 1 1,-1-1-1,1 1 0,-1-1 1,1 1-1,0 0 1,-1-1-1,1 1 0,0 0 1,-1-1-1,1 1 1,0 0-1,-1 0 0,1 0 1,0 0-1,-1 0 1,1 0-1,0 0 1,0 0-1,-1 0 0,1 0 1,0 0-1,-1 0 1,1 0-1,0 0 0,-1 1 1,1-1-1,0 0 1,-1 1-1,1-1 0,0 0 1,-1 1-1,1-1 1,-1 1-1,1-1 0,-1 1 1,1-1-1,-1 1 1,1-1-1,-1 1 1,1 0-1,-1-1 0,0 1 1,0-1-1,1 1 1,-1 0-1,0-1 0,0 1 1,1 0-1,-1 0 1,0-1-1,0 1 0,0 0 1,0-1-1,0 1 1,0 1-1,-1 55 751,0-37-428,2-19-276,0 0 0,0 0 1,1 0-1,-1-1 0,1 1 0,-1-1 0,0 1 0,1-1 0,-1 1 0,1-1 1,-1 0-1,1 1 0,-1-1 0,1 0 0,-1 0 0,1 0 0,-1-1 0,1 1 0,-1 0 1,1 0-1,2-2 0,2 0-3437,-3-3-3625</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8.786"/>
    </inkml:context>
    <inkml:brush xml:id="br0">
      <inkml:brushProperty name="width" value="0.025" units="cm"/>
      <inkml:brushProperty name="height" value="0.025" units="cm"/>
    </inkml:brush>
  </inkml:definitions>
  <inkml:trace contextRef="#ctx0" brushRef="#br0">172 258 18481,'0'0'5366,"-12"4"-4107,4-2-1044,-1 0 0,1 1 0,0 0 0,0 1 0,0 0 0,1 0 0,-1 0 0,1 1 0,0 0 0,0 1 0,1-1 0,0 1 0,0 1 0,-7 7 0,7-5 121,0 0 1,1 0-1,0 0 1,0 0 0,1 1-1,0 0 1,-2 11-1,5-19-319,1 0 0,-1 0 0,1 0 0,0 0-1,-1 0 1,1 0 0,0 0 0,0 0 0,1 0 0,-1 1-1,0-1 1,1-1 0,-1 1 0,1 0 0,0 0 0,-1 0 0,1 0-1,0 0 1,0 0 0,0-1 0,0 1 0,1 0 0,-1-1-1,0 1 1,1-1 0,-1 0 0,1 1 0,-1-1 0,1 0-1,0 0 1,0 0 0,-1 0 0,1 0 0,0 0 0,0-1-1,0 1 1,0 0 0,0-1 0,0 0 0,0 1 0,0-1 0,4 0-1,3 1-1,0-1 0,0 0 0,1 0 0,-1-1 0,0 0 0,0-1 0,0 0 0,0 0 0,0-1 0,0 0-1,-1-1 1,1 0 0,9-6 0,-5 2 28,-1-1 0,0-1 1,0 0-1,-1 0 0,-1-1 0,0-1 0,15-20 0,-12 11 4,0-1-1,-2 0 1,0 0 0,-1-1-1,-1 0 1,-2-1-1,0 0 1,-2 0-1,5-45 1,-9 65-47,-1 1 0,0-1 0,0 0 0,0 1 0,0-1 0,-1 0 0,1 1 0,-1-1 0,0 0 0,0 1 0,0-1 0,-1 1 0,1 0 0,-1-1 0,0 1 0,-3-5 0,3 7 0,0-1 0,0 1 0,0 0 0,-1 0 0,1 0 0,0 0 0,-1 0 0,1 0 0,-1 1 0,1-1 0,-1 1 0,1 0 0,-1 0 0,1 0 0,-1 0 0,1 0 0,-1 0 0,1 1 0,-1-1 0,1 1 0,-1-1 0,1 1 0,0 0 0,-1 0 0,-3 3 0,-7 2 0,-1 2 0,1-1 0,0 2 0,1 0 0,0 0 0,0 1 0,1 1 0,0 0 0,1 1 0,0-1 0,1 2 0,-12 20 0,20-32 0,1 1 0,-1-1 0,1 0 0,0 0 0,-1 0 0,1 0 0,0 1 0,0-1 0,0 0 0,0 0 0,0 0 0,0 1 0,0-1 0,0 0 0,0 0 0,1 0 0,-1 1 0,0-1 0,1 0 0,-1 0 0,1 0 0,-1 0 0,1 0 0,0 0 0,-1 0 0,1 0 0,0 0 0,0 0 0,0 0 0,0 0 0,0-1 0,0 1 0,0 0 0,0-1 0,0 1 0,0 0 0,0-1 0,0 0 0,1 1 0,8 3 0,-1-1 0,1-1 0,0 1 0,10 0 0,0 0 0,-7 0 0,-1 0 0,0 1 0,0 0 0,0 0 0,-1 1 0,15 9 0,-23-12 0,0 0 0,-1 1 0,1-1 0,0 1 0,-1-1 0,0 1 0,1 0 0,-1 0 0,0 0 0,-1 0 0,1 1 0,-1-1 0,1 0 0,-1 1 0,0-1 0,0 1 0,0-1 0,-1 1 0,1 0 0,-1-1 0,0 1 0,0-1 0,0 1 0,0 0 0,-1-1 0,-1 6 0,-14 41-1229,13-43 656,0 1-1,0-1 1,1 1 0,0 0-1,0 0 1,-1 14 0,19-21-10376,4-13-2136</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4.049"/>
    </inkml:context>
    <inkml:brush xml:id="br0">
      <inkml:brushProperty name="width" value="0.025" units="cm"/>
      <inkml:brushProperty name="height" value="0.025" units="cm"/>
    </inkml:brush>
  </inkml:definitions>
  <inkml:trace contextRef="#ctx0" brushRef="#br0">213 62 13549,'0'-2'385,"1"1"-1,0-1 1,0 0 0,0 0 0,-1 0-1,1 0 1,-1 0 0,0 0 0,1 0-1,-1 0 1,0 0 0,0 0 0,0 0-1,-1 0 1,1 0 0,0 0 0,-1 0-1,1 0 1,-1 0 0,0 0 0,1 1-1,-1-1 1,0 0 0,0 0 0,0 1-1,-1-1 1,-1-2 0,0 3-256,0 0-1,0 0 1,-1 0 0,1 0-1,0 0 1,-1 1 0,1-1 0,0 1-1,-1 0 1,1 0 0,-1 0 0,1 1-1,0-1 1,-1 1 0,1 0 0,-5 1-1,-5 3-117,0 0 0,0 1-1,1 0 1,0 0 0,0 2-1,0-1 1,1 2 0,0-1-1,0 2 1,-14 16 0,52-27-32,-7-2 14,4-1-20,1 0-1,0 2 1,28 1 0,-48 1 20,1 0-1,-1 0 1,0 1-1,1 0 1,-1 0-1,0 1 1,1-1-1,-1 1 1,0 0-1,0 0 1,0 1-1,-1 0 1,1 0 0,-1 0-1,1 0 1,-1 0-1,0 1 1,0 0-1,-1 0 1,6 6-1,-8-8 43,0 0-1,1 0 0,-1 0 1,0 0-1,0 0 0,0 1 0,-1-1 1,1 0-1,0 0 0,-1 1 1,0-1-1,1 0 0,-1 1 1,0-1-1,0 0 0,0 1 1,-1-1-1,1 0 0,0 1 1,-1-1-1,0 0 0,1 0 1,-1 1-1,-1 1 0,-1 0 105,0-1-1,1 1 1,-1-1-1,-1 0 1,1 0-1,0 0 1,-1 0-1,0-1 1,1 1-1,-1-1 1,-8 3-1,-2 1 23,0-1 0,-1 0 0,1-2 0,-1 0 0,0 0 0,-24 0-1,24-8-2128,14 4 1553,1 0 0,-1 0 0,1 0-1,-1-1 1,1 1 0,0 0 0,-1 0 0,1 0 0,0-1 0,0 1-1,0 0 1,0 0 0,0 0 0,0-1 0,0 1 0,1 0 0,-1 0 0,0 0-1,1-2 1,5-11-6033</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4.499"/>
    </inkml:context>
    <inkml:brush xml:id="br0">
      <inkml:brushProperty name="width" value="0.025" units="cm"/>
      <inkml:brushProperty name="height" value="0.025" units="cm"/>
    </inkml:brush>
  </inkml:definitions>
  <inkml:trace contextRef="#ctx0" brushRef="#br0">100 101 11147,'0'0'4003,"11"-4"-1104,-4 2-2600,49-18 3205,-54 19-3387,1 0 0,-1 0 1,0-1-1,0 1 0,0-1 1,0 1-1,0-1 1,0 1-1,0-1 0,-1 0 1,1 0-1,-1 0 0,1 0 1,-1 0-1,0 0 1,0 0-1,0-1 0,0 1 1,0 0-1,0-1 1,0 1-1,-1-1 0,0 1 1,1-3-1,-2 3-77,1 1-1,-1 0 0,0 0 1,0-1-1,0 1 1,0 0-1,0 0 1,0 0-1,0 0 0,0 0 1,0 0-1,0 0 1,-1 1-1,1-1 1,0 0-1,-1 1 0,1-1 1,0 1-1,-1-1 1,1 1-1,-1 0 1,1-1-1,-1 1 0,1 0 1,-1 0-1,1 0 1,-1 0-1,1 0 1,0 1-1,-1-1 0,-2 1 1,-4 0 32,0-1 0,0 2 1,0-1-1,-14 5 0,14-2-67,0 1 0,1-1 0,0 2-1,0-1 1,0 1 0,0 0 0,1 0 0,0 1 0,0-1 0,1 1-1,0 1 1,0-1 0,1 1 0,-1 0 0,2 0 0,-1 0 0,1 0-1,1 1 1,-1-1 0,1 1 0,-1 10 0,3-17-4,0-1 0,0 0 0,0 1 0,0-1 0,0 1 0,0-1 0,0 0 0,1 1 0,-1-1 0,0 0 0,1 1 0,-1-1 0,1 0 0,-1 1 0,1-1 0,0 0 0,0 0 0,-1 0 0,1 0 0,0 0 0,0 0 0,0 0 0,0 0 0,0 0 0,0 0 0,1 0 0,-1 0 0,2 0 0,1 0 9,0 0 0,-1 0 0,1 0 0,0-1 0,0 1 0,0-1 0,0 0 0,-1-1 0,1 1 0,6-2 0,4-1 32,0-1 1,0 0 0,-1-1-1,26-13 1,-22 8-15,0-1-1,-1 0 1,0-1-1,-1-1 1,0-1 0,-1 0-1,-1 0 1,0-2-1,-1 1 1,0-2-1,9-17 1,-29 50-236,-28 64 285,33-72 76,0 0 0,1 0 0,0 0 0,0 1 0,1-1 0,0 1 0,1-1 0,-1 1 0,2 9 0,-1-17-142,1-1 0,-1 1 0,0 0 0,0-1 0,0 1 0,1 0 1,-1-1-1,0 1 0,1-1 0,-1 1 0,0 0 0,1-1 0,-1 1 0,1-1 0,-1 1 1,1-1-1,-1 1 0,1-1 0,-1 0 0,1 1 0,-1-1 0,1 0 0,0 1 1,-1-1-1,1 0 0,0 0 0,-1 1 0,1-1 0,0 0 0,0 0 0,26-5 189,19-20-1396,-36 17-916,-1-1-1,0 0 0,11-15 1,3-7-6462</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031"/>
    </inkml:context>
    <inkml:brush xml:id="br0">
      <inkml:brushProperty name="width" value="0.025" units="cm"/>
      <inkml:brushProperty name="height" value="0.025" units="cm"/>
    </inkml:brush>
  </inkml:definitions>
  <inkml:trace contextRef="#ctx0" brushRef="#br0">95 1 18481,'0'0'652,"-5"10"213,-12 29 494,1 1 0,2 0 0,1 1 0,-11 74 0,20-89-1172,2 0 0,3 49 0,-2-75-180,1 1 0,0 0 1,0 0-1,0-1 0,0 1 0,0 0 0,0 0 1,0-1-1,0 1 0,1 0 0,-1 0 1,0-1-1,0 1 0,1 0 0,-1-1 1,0 1-1,1 0 0,-1-1 0,1 1 0,-1 0 1,1-1-1,-1 1 0,1-1 0,-1 1 1,1-1-1,-1 1 0,1-1 0,0 0 0,-1 1 1,1-1-1,0 0 0,0 1 0,-1-1 1,1 0-1,0 0 0,0 1 0,1-2 13,-1 1 1,0 0-1,0-1 0,0 1 0,0-1 0,0 0 0,0 1 0,1-1 0,-2 0 1,1 1-1,0-1 0,0 0 0,0 0 0,0 0 0,0 0 0,-1 0 0,1 0 0,0 0 1,-1 0-1,1 0 0,0-2 0,4-11-55,0-1 0,-1 0 1,-1 0-1,0 0 0,-1-1 1,-1 1-1,-1-27 0,-1 52-510,1-9 529,-1 1 0,1-1 1,-1 1-1,1-1 0,0 1 1,-1-1-1,1 1 0,0 0 1,0-1-1,0 1 0,0-1 1,0 1-1,1 0 0,-1-1 1,0 1-1,1-1 0,-1 1 1,1-1-1,0 1 0,-1-1 1,1 1-1,0-1 1,0 0-1,0 1 0,0-1 1,0 0-1,0 0 0,0 0 1,1 0-1,-1 0 0,0 0 1,1 0-1,-1 0 0,0 0 1,1 0-1,-1-1 0,1 1 1,-1-1-1,1 1 0,0-1 1,-1 0-1,1 1 0,-1-1 1,1 0-1,0 0 0,-1 0 1,3-1-1,1 2 13,0-2 1,1 1-1,-1-1 1,1 1-1,-1-1 0,0-1 1,0 1-1,0-1 1,1 0-1,-1 0 0,-1 0 1,1-1-1,0 0 1,-1 0-1,1 0 0,7-8 1,-1-1 118,0-2 0,0 0 0,-1 0 0,8-16 0,-18 30-113,-1 46 147,-7 0 263,5-36-304,1 1 1,0-1-1,0 1 0,1 0 0,0-1 0,1 1 1,1 0-1,-1 0 0,4 13 0,-4-24-103,1 1 1,-1 0-1,0-1 1,1 1-1,-1 0 0,1-1 1,0 1-1,-1-1 0,1 1 1,-1-1-1,1 1 0,0-1 1,-1 1-1,1-1 1,0 1-1,-1-1 0,1 0 1,0 0-1,0 1 0,-1-1 1,1 0-1,0 0 0,0 0 1,0 0-1,-1 0 0,1 0 1,0 0-1,0 0 1,0 0-1,-1 0 0,1 0 1,0-1-1,0 1 0,-1 0 1,2-1-1,25-15-785,-4-20-3838,-8-6-3348,-7 9-91</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374"/>
    </inkml:context>
    <inkml:brush xml:id="br0">
      <inkml:brushProperty name="width" value="0.025" units="cm"/>
      <inkml:brushProperty name="height" value="0.025" units="cm"/>
    </inkml:brush>
  </inkml:definitions>
  <inkml:trace contextRef="#ctx0" brushRef="#br0">18 0 13100,'0'0'5029,"-18"57"-4773,18-35-192,0 0-1153,6-5-3075,3 0-4708</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732"/>
    </inkml:context>
    <inkml:brush xml:id="br0">
      <inkml:brushProperty name="width" value="0.025" units="cm"/>
      <inkml:brushProperty name="height" value="0.025" units="cm"/>
    </inkml:brush>
  </inkml:definitions>
  <inkml:trace contextRef="#ctx0" brushRef="#br0">169 53 13036,'0'0'10682,"-6"9"-10116,-8 19-101,1-1-1,1 2 1,2-1-1,1 2 1,-10 52-1,10-22-672,3 2 0,2 65-1,5-102 38,0-10 108,-1 0-1,0 1 0,-4 27 0,4-41 91,-1 0-1,1 1 0,-1-1 1,1 0-1,-1 0 0,0 0 1,1 1-1,-1-1 0,0 0 1,-1 0-1,1 0 0,0-1 1,-1 1-1,1 0 0,-1 0 1,1-1-1,-1 1 0,0-1 1,1 1-1,-1-1 0,0 0 1,0 0-1,0 0 0,0 0 1,0 0-1,0 0 0,-1 0 1,1-1-1,0 1 0,0-1 1,-1 0-1,-2 1 0,4-2 11,1 1-1,-1-1 1,0 1 0,0-1-1,0 0 1,1 0-1,-1 1 1,0-1-1,1 0 1,-1 0-1,0 0 1,1 1-1,-1-1 1,1 0-1,0 0 1,-1 0-1,1 0 1,0 0-1,-1 0 1,1 0 0,0 0-1,0 0 1,0 0-1,0 0 1,0 0-1,0 0 1,0 0-1,0 0 1,1-2-1,3-36 86,5 13-118,1 0-1,2 1 1,0 0 0,2 1 0,31-41 0,-20 27-6,71-90 68,-63 89 559,-3-1 1,46-81 0,-73 116-542,-1 0-1,0 0 1,0 0-1,0 0 1,0-1 0,-1 1-1,1-8 1,-2 12-63,0 0-1,0 0 1,0 0 0,-1 0-1,1 0 1,0 0 0,0 0 0,-1 0-1,1 0 1,0 0 0,-1 0 0,1 0-1,-1 0 1,0 0 0,1 0-1,-1 0 1,0 1 0,1-1 0,-1 0-1,0 1 1,0-1 0,1 0 0,-1 1-1,0-1 1,0 1 0,0-1 0,0 1-1,0-1 1,0 1 0,0 0-1,0 0 1,0-1 0,0 1 0,0 0-1,0 0 1,0 0 0,0 0 0,0 0-1,0 0 1,0 0 0,0 1-1,0-1 1,0 0 0,-2 1 0,-5 1-15,0 1 0,1-1 1,-1 1-1,0 1 0,1-1 0,0 1 1,0 0-1,0 1 0,1 0 1,0 0-1,-1 0 0,2 1 1,-7 7-1,-1 2 49,0 0 0,1 1 0,1 0 0,-12 25 0,21-37-36,0 0 0,0 0 0,0 0 1,1 0-1,-1 1 0,1-1 0,0 0 1,0 1-1,1-1 0,0 1 0,-1-1 1,1 1-1,1-1 0,0 5 0,-1-7-11,1 0 0,0 0 0,0 0-1,1 0 1,-1 0 0,0 0-1,1 0 1,-1-1 0,1 1 0,-1 0-1,1-1 1,0 1 0,0-1-1,0 0 1,-1 0 0,1 0 0,0 0-1,1 0 1,-1 0 0,0 0-1,0 0 1,0-1 0,0 1 0,1-1-1,-1 0 1,0 0 0,0 0-1,3 0 1,2 1-216,51-1 304,-32-9-2346,-24 9 1874,-1-1 0,0 0 1,0 0-1,0 0 0,0 0 0,0 0 1,0 0-1,0 0 0,0 0 1,-1 0-1,1 0 0,0 0 0,-1-1 1,1 1-1,0 0 0,0-2 1,0-11-5679</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107"/>
    </inkml:context>
    <inkml:brush xml:id="br0">
      <inkml:brushProperty name="width" value="0.025" units="cm"/>
      <inkml:brushProperty name="height" value="0.025" units="cm"/>
    </inkml:brush>
  </inkml:definitions>
  <inkml:trace contextRef="#ctx0" brushRef="#br0">0 1 15631,'0'0'7046</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526"/>
    </inkml:context>
    <inkml:brush xml:id="br0">
      <inkml:brushProperty name="width" value="0.025" units="cm"/>
      <inkml:brushProperty name="height" value="0.025" units="cm"/>
    </inkml:brush>
  </inkml:definitions>
  <inkml:trace contextRef="#ctx0" brushRef="#br0">82 1 18481,'0'0'8104,"0"79"-7912,-3-30-160,-2 3-32,-2-6-704,-2-1-642,0-4-511,-4-10-1346,-2-7-1698,-5-10-6662</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867"/>
    </inkml:context>
    <inkml:brush xml:id="br0">
      <inkml:brushProperty name="width" value="0.025" units="cm"/>
      <inkml:brushProperty name="height" value="0.025" units="cm"/>
    </inkml:brush>
  </inkml:definitions>
  <inkml:trace contextRef="#ctx0" brushRef="#br0">6 321 8648,'-5'-67'7011,"8"3"-3547,-1 56-3199,-1 0 0,1 0 1,1 0-1,0 0 0,0 1 1,0-1-1,1 1 0,0 0 1,1 0-1,-1 0 1,1 0-1,1 1 0,9-10 1,-5 7-96,1 1 0,1 0 0,-1 1 0,1 0 0,1 0 0,-1 2 0,1-1 0,0 2 0,0 0 0,0 0 0,1 1 0,-1 1 0,1 0 0,0 1 0,18 0 0,-23 1-88,0 1 1,-1-1-1,1 1 1,0 1-1,-1 0 1,1 0-1,0 1 1,-1 0-1,0 0 1,0 1-1,0 0 1,0 0-1,-1 1 1,0 0-1,0 0 1,0 1 0,0 0-1,-1 0 1,0 1-1,0 0 1,-1 0-1,0 0 1,0 0-1,6 14 1,-8-15-77,-1-1 0,0 0 0,0 1 0,-1-1 0,0 1 0,1-1 0,-2 1 0,1 0 0,-1 0 0,0-1 0,0 1 0,0 0 0,-1 0 0,0-1 0,0 1 0,-1-1 0,1 1 0,-1-1 0,-1 1 0,1-1 0,-1 0 0,1 0 0,-1 0 0,-1 0 0,1-1 0,-1 1 0,0-1 1,0 0-1,0 0 0,0 0 0,-1-1 0,-5 4 0,-16 9 15,0-1 0,0-1 0,-2-2 1,-54 18-1,50-19-75,6-1-1744,35-9-3548,45-14-5051,-45 11 9851,24-6-4947</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7.474"/>
    </inkml:context>
    <inkml:brush xml:id="br0">
      <inkml:brushProperty name="width" value="0.025" units="cm"/>
      <inkml:brushProperty name="height" value="0.025" units="cm"/>
    </inkml:brush>
  </inkml:definitions>
  <inkml:trace contextRef="#ctx0" brushRef="#br0">15 31 4484,'0'0'19998,"4"13"-18829,-1-5-1057,0 0 1,-1-1-1,-1 2 1,1-1-1,-1 0 1,-1 0-1,1 0 1,-2 1-1,1-1 1,-1 0-1,0 0 0,0 0 1,-1 0-1,-3 9 1,1-6 75,0-3 66,1 1 1,1-1-1,0 1 0,0 0 0,-1 17 0,28-54 1668,-18 15-1890,-1-1 0,0 0 0,0 0 0,-2-1 0,0 1 0,0-1 0,-1 0 0,0-20 0,2 4-955,-8 45 412,1-7-179,1-1 0,0 1 0,0-1 0,1 1-1,0 9 1,0-15 547,0 0 0,1 1 1,-1-1-1,0 0 0,1 0 0,-1 1 0,1-1 0,-1 0 0,1 0 0,-1 0 0,1 0 0,0 0 0,0 1 0,0-1 0,-1 0 0,1-1 0,0 1 0,0 0 0,0 0 0,0 0 1,1-1-1,-1 1 0,0 0 0,0-1 0,0 1 0,1-1 0,-1 1 0,0-1 0,0 0 0,1 0 0,-1 1 0,2-1 0,4 0-57,0 0-1,-1 0 1,1-1-1,0 1 1,-1-1-1,1-1 1,-1 1-1,1-1 0,-1-1 1,0 1-1,0-1 1,11-6-1,-14 7 367,1-1 0,-1 1 1,1-1-1,-1 0 0,0 0 0,0 0 0,0 0 0,-1 0 0,1 0 0,-1-1 0,0 0 0,0 1 0,0-1 0,0 0 0,-1 0 0,1 0 0,-1 0 0,0 0 0,0 0 0,-1 0 0,1-6 1,-1 10-138,0 0 0,0 0 0,0 0 1,0-1-1,0 1 0,0 0 0,0 0 1,0 0-1,0 0 0,0-1 0,0 1 1,0 0-1,0 0 0,0 0 1,0 0-1,0 0 0,0-1 0,0 1 1,0 0-1,0 0 0,0 0 0,-1 0 1,1 0-1,0-1 0,0 1 0,0 0 1,0 0-1,0 0 0,0 0 1,-1 0-1,1 0 0,0 0 0,0 0 1,0 0-1,0 0 0,0 0 0,-1-1 1,1 1-1,0 0 0,0 0 1,0 0-1,0 0 0,-1 0 0,1 0 1,0 0-1,0 0 0,0 1 0,0-1 1,0 0-1,-1 0 0,1 0 0,-11 7 425,-7 10-193,9-5 35,1 1 0,0-1 0,1 2 0,0-1 0,1 1 1,1 0-1,0 0 0,1 1 0,0-1 0,-1 22 0,4-35-271,1 0 1,0-1-1,0 1 0,0 0 1,0-1-1,0 1 1,0 0-1,1 0 1,-1-1-1,0 1 1,0 0-1,0-1 0,1 1 1,-1 0-1,0-1 1,1 1-1,-1 0 1,0-1-1,1 1 1,-1-1-1,1 1 0,-1-1 1,1 1-1,-1-1 1,1 1-1,0-1 1,-1 0-1,1 1 1,-1-1-1,1 0 0,0 1 1,-1-1-1,2 0 1,27-4 585,-19 0-466,0-1-1,0 0 1,16-11 0,1-4-80,-1-2 1,25-26-1,-44 40-98,1-1 1,-1 1-1,0-1 0,-1 0 0,0-1 0,-1 1 0,0-1 0,0-1 0,-1 1 0,3-14 0,-31 54-1114,12-7 428,0 0 1,2 1 0,-15 48-1,17-8-7869,8-59 2914</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8.597"/>
    </inkml:context>
    <inkml:brush xml:id="br0">
      <inkml:brushProperty name="width" value="0.025" units="cm"/>
      <inkml:brushProperty name="height" value="0.025" units="cm"/>
    </inkml:brush>
  </inkml:definitions>
  <inkml:trace contextRef="#ctx0" brushRef="#br0">168 0 13036,'0'0'7672,"-6"12"-6882,-15 40 394,-29 108 1,-3 73 2756,40-173-3409,3 1 0,-4 97 0,15-170-464,0 0-1,1 0 1,1 0 0,4-12 0,4-23-226,1-78-345,-10 88 219,1 0 0,10-44-1,-5 65-362,3 18 231,15 29-151,-9-9-130,-15-20 713,0-1 1,0 1 0,0-1-1,0 0 1,1 0-1,-1 0 1,0 0-1,1 0 1,-1-1 0,0 1-1,1-1 1,-1 1-1,1-1 1,-1 0-1,1 0 1,-1 0 0,1 0-1,-1 0 1,1-1-1,-1 1 1,1-1-1,-1 0 1,0 1 0,1-1-1,-1 0 1,0 0-1,0-1 1,1 1-1,-1 0 1,0-1 0,0 1-1,-1-1 1,4-3-1,-1 0 69,0 1-1,-1 0 1,0-1-1,0 0 1,-1 0-1,1 1 1,-1-2-1,0 1 1,0 0-1,-1 0 1,1-1-1,-1 1 1,0 0-1,0-9 1,-1 14-90,0 0 1,0 0-1,0 0 0,0-1 1,0 1-1,0 0 0,0 0 1,0 0-1,0-1 0,0 1 1,0 0-1,0 0 0,0-1 1,0 1-1,0 0 0,0 0 1,0 0-1,0-1 0,0 1 1,0 0-1,0 0 0,0 0 1,-1 0-1,1-1 0,0 1 1,0 0-1,0 0 0,0 0 1,0 0-1,-1-1 0,1 1 1,0 0-1,0 0 0,0 0 1,0 0-1,-1 0 0,1 0 1,0 0-1,0 0 0,0-1 1,-1 1-1,1 0 0,0 0 1,0 0-1,0 0 0,-1 0 1,1 0-1,0 0 0,-1 0 1,-10 9-129,-9 16 61,17-19 72,0 0 0,0 0 0,1 0 0,0 1 0,0-1 0,0 1 0,1-1 0,-1 11 0,7-16 13,-1 1 0,1-1 1,-1 0-1,1 0 0,0-1 0,0 1 0,-1-1 0,1 0 0,0-1 1,5 0-1,-2 1-3,30 1-319,40-2 287,-77 0 67,0 0 0,0 1 0,0-1 0,0 0 0,0 0-1,0 1 1,-1-1 0,1 0 0,0 0 0,-1 0 0,1 0 0,-1 0 0,1 0 0,-1 0 0,1-1 0,-1 1-1,0 0 1,1 0 0,-1-2 0,7-31 119,-5 22 61,1 12-240,0 0 1,-1 0-1,1 0 1,0 0-1,0 0 1,-1 0 0,1 1-1,0-1 1,-1 1-1,1 0 1,4 1 0,4 1 42,1-2 2,1-1 1,0 0-1,-1-1 0,0 0 0,1-1 0,-1 0 0,0-1 0,12-5 0,-20 7 2,-1 0 0,1 0 0,-1 0 0,0-1 0,0 1 0,0-1 0,0 0-1,0 0 1,0 0 0,0 0 0,0 0 0,-1-1 0,1 1 0,-1-1 0,0 0 0,0 0 0,0 1 0,0-1 0,0-1-1,-1 1 1,1 0 0,-1 0 0,0-1 0,0 1 0,0 0 0,0-1 0,-1 1 0,1-1 0,-1 1 0,0-1-1,0 0 1,-1-6 0,1 10-29,0-1 0,-1 1 1,1-1-1,0 1 0,0 0 0,-1-1 0,1 1 0,0-1 0,0 1 0,-1 0 0,1-1 0,0 1 0,-1 0 0,1-1 1,-1 1-1,1 0 0,0 0 0,-1-1 0,1 1 0,-1 0 0,1 0 0,0 0 0,-1 0 0,1 0 0,-1 0 1,1-1-1,-1 1 0,1 0 0,-1 0 0,1 0 0,-1 0 0,1 1 0,-1-1 0,1 0 0,-1 0 0,1 0 0,0 0 1,-1 0-1,1 1 0,-1-1 0,1 0 0,-1 0 0,1 0 0,-1 1 0,-18 12 8,-20 43 65,37-52-68,0 0-1,0 1 1,0-1 0,0 0-1,1 1 1,0 0 0,0-1-1,0 1 1,1 0 0,-1-1 0,1 1-1,0 6 1,1-11-2,-1 1 0,1 0 1,0-1-1,-1 1 0,1-1 0,0 1 1,-1 0-1,1-1 0,0 0 0,0 1 1,-1-1-1,1 1 0,0-1 0,0 0 1,0 0-1,-1 1 0,1-1 1,0 0-1,0 0 0,0 0 0,0 0 1,0 0-1,0 0 0,0 0 0,30-1 103,-23 1-86,1-1-15,1 0 0,-1-1-1,0 0 1,1-1 0,8-4 0,-10 4-60,1 0 1,0 1 0,0 0-1,-1 0 1,15-1 0,-23 4 32,1 0 0,0 0 1,-1-1-1,1 1 0,-1 0 1,0 0-1,1 0 0,-1 0 0,0 0 1,1 0-1,-1 0 0,0 0 1,0 0-1,0 0 0,0-1 1,0 1-1,0 0 0,0 0 1,0 0-1,0 0 0,0 0 1,-1 0-1,1 0 0,0 0 0,-1 1 1,-7 27-126,7-26-253,0-1-1,0 1 1,0 0 0,0 0 0,0 0 0,0-1-1,1 1 1,-1 0 0,1 0 0,0 5 0,1-7-4,-1 0 0,1 0 0,-1 0 0,1-1 0,0 1 1,0 0-1,-1 0 0,1-1 0,0 1 0,0 0 0,0-1 1,0 1-1,0-1 0,0 1 0,0-1 0,0 1 0,0-1 1,0 0-1,0 1 0,0-1 0,0 0 0,0 0 0,0 0 1,0 0-1,0 0 0,0 0 0,0 0 0,0 0 0,2-1 1,16 1-10368</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9.332"/>
    </inkml:context>
    <inkml:brush xml:id="br0">
      <inkml:brushProperty name="width" value="0.025" units="cm"/>
      <inkml:brushProperty name="height" value="0.025" units="cm"/>
    </inkml:brush>
  </inkml:definitions>
  <inkml:trace contextRef="#ctx0" brushRef="#br0">44 86 23542,'0'0'8451,"10"0"-7810,-6 1-609,5 0-13,-1-1 0,0 0 1,0 0-1,1-1 0,-1 0 0,11-2 0,-17 2-20,0 0 0,1 0 0,-1 0 0,0 0 0,0 0 0,0 0 0,0-1 0,0 1 0,0-1-1,0 1 1,0-1 0,-1 0 0,1 1 0,-1-1 0,1 0 0,-1 0 0,0 0 0,0-1 0,1 1 0,-1 0 0,-1 0 0,1 0 0,0-1-1,-1 1 1,1-1 0,-1 1 0,0 0 0,1-1 0,-1 1 0,-1-3 0,1 4 1,0-1 0,0 1 0,0 0 0,-1 0 0,1 0 0,-1 0 0,1 0 0,0 0 0,-1 0 0,0 0 0,1 0 0,-1 0 0,0 1 0,1-1 0,-1 0 0,0 0 0,0 0 0,0 1 0,1-1 0,-1 1 0,0-1 0,0 0 0,0 1 0,0 0 0,0-1 0,0 1 0,-1 0 0,1-1 0,0 1 0,0 0 0,0 0 0,0 0 0,0 0 0,0 0 0,0 0 0,0 0 0,0 0 0,-1 0 0,1 1 0,0-1 0,0 0 0,-2 2 0,-2-1 0,-1 0 0,0 1 0,1 0 0,-1 0 0,1 0 0,0 1 0,-6 3 0,2 1 0,1 0 0,1 1 0,-1 0 0,1 1 0,0-1 0,-10 20 0,14-25 0,1 1 0,0 0 0,0 0 0,0 1 0,1-1 0,-1 0 0,1 1 0,0-1 0,0 1 0,1-1 0,-1 1 0,1-1 0,0 1 0,0-1 0,1 1 0,-1-1 0,1 1 0,0-1 0,3 8 0,-2-9 0,1-1 0,-1 1 0,1 0 0,0-1 0,0 1 0,0-1 0,0 0 0,0 0 0,0 0 0,1 0 0,-1-1 0,1 1 0,-1-1 0,1 0 0,0 0 0,-1 0 0,1-1 0,0 1 0,0-1 0,5 0 0,7 1 0,1-1 0,-1 0 0,25-5 0,-21 0 0,1-1 0,35-16 0,-41 16 0,-1 0 0,1 0 0,0 2 0,0 0 0,1 0 0,28-2 0,-43 12 0,0 0 0,0 0 0,0 0 0,-1 0 0,0 0 0,-1 9 0,1-10 0,0 8 0,-1-10 0,1 0 0,0 0 0,0 0 0,0 0 0,1 0 0,-1-1 0,1 1 0,-1 0 0,2 4 0,-1-6 0,0 0 0,0 0 0,0 0 0,0 0 0,0 0 0,1 0 0,-1 0 0,0 0 0,0-1 0,1 1 0,-1 0 0,0-1 0,1 1 0,-1-1 0,1 0 0,-1 1 0,1-1 0,-1 0 0,1 0 0,-1 0 0,1 0 0,1 0 0,10 0 0,1-1 0,-1 0 0,0-1 0,0 0 0,0-1 0,22-8 0,74-38 0,-81 35 0,1 1 0,0 1 0,32-8 0,-59 19 0,0 0 0,0 1 0,1-1 0,-1 1 0,0 0 0,0 0 0,1 0 0,-1 0 0,0 0 0,0 1 0,1-1 0,-1 1 0,2 0 0,-3-1 0,0 1 0,0 0 0,0-1 0,0 1 0,0 0 0,0-1 0,0 1 0,-1 0 0,1 0 0,0 0 0,-1-1 0,1 1 0,-1 0 0,1 0 0,-1 0 0,1 0 0,-1 0 0,1 0 0,-1 2 0,1 3 0,-1-1 0,0 1 0,0 0 0,-1-1 0,1 1 0,-1-1 0,-1 1 0,1-1 0,-3 7 0,4-11-25,-7 21-2753,4-4-5160</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8.940"/>
    </inkml:context>
    <inkml:brush xml:id="br0">
      <inkml:brushProperty name="width" value="0.025" units="cm"/>
      <inkml:brushProperty name="height" value="0.025" units="cm"/>
    </inkml:brush>
  </inkml:definitions>
  <inkml:trace contextRef="#ctx0" brushRef="#br0">1 87 12364,'2'-8'906,"1"-1"380,1 1-1,-1-1 0,1 1 0,10-14 1,-13 20-1069,1 0 0,-1 1 0,0-1 0,1 0 0,0 1-1,-1 0 1,1-1 0,0 1 0,0 0 0,0 0 0,-1 0 0,1 0 0,0 0 0,0 0 0,1 1 0,-1-1 0,0 1 0,0-1 0,0 1 0,0 0 0,0 0 0,1 0 0,-1 0 0,0 0 0,0 0 0,3 2 0,-3-2-196,-1 1-1,1 0 1,-1 0 0,0 0 0,1 1-1,-1-1 1,0 0 0,0 0 0,0 1-1,0-1 1,0 1 0,0-1 0,0 1-1,-1-1 1,1 1 0,0-1 0,-1 1-1,1 0 1,-1-1 0,0 1 0,1 0-1,-1-1 1,0 1 0,0 0 0,0 0-1,0-1 1,-1 1 0,1 0 0,0-1-1,-1 1 1,1 0 0,-2 2 0,1 4 350,-1 1 1,-1-1 0,1 0-1,-2 0 1,-4 11 0,-5 2 262,5-11-338,0 2-1,1-1 1,1 1 0,0 1-1,0-1 1,2 1-1,-1-1 1,1 2 0,1-1-1,-3 26 1,6-38-288,0 0 1,0 1-1,0-1 0,1 0 0,-1 0 1,0 1-1,1-1 0,-1 0 0,1 0 1,-1 1-1,1-1 0,-1 0 1,1 0-1,0 0 0,0 0 0,-1 0 1,1 0-1,0 0 0,0 0 0,0 0 1,0-1-1,0 1 0,0 0 1,0-1-1,2 2 0,1-1 32,0 1-1,-1-1 1,1 0 0,0-1-1,0 1 1,0-1 0,0 1-1,7-2 1,-4 1-333,0 0 0,0-1 0,0-1-1,0 1 1,0-1 0,0 0 0,0 0 0,-1-1 0,12-6-1,2-15-4377,-16 3-4756,-4 7-3460</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9.265"/>
    </inkml:context>
    <inkml:brush xml:id="br0">
      <inkml:brushProperty name="width" value="0.025" units="cm"/>
      <inkml:brushProperty name="height" value="0.025" units="cm"/>
    </inkml:brush>
  </inkml:definitions>
  <inkml:trace contextRef="#ctx0" brushRef="#br0">0 27 12492,'0'0'12139,"59"-23"-11754,-31 23-257,1 0-64,-2 0-32,-1 0-961,-8 0-3203,-8-3-3587</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9.623"/>
    </inkml:context>
    <inkml:brush xml:id="br0">
      <inkml:brushProperty name="width" value="0.025" units="cm"/>
      <inkml:brushProperty name="height" value="0.025" units="cm"/>
    </inkml:brush>
  </inkml:definitions>
  <inkml:trace contextRef="#ctx0" brushRef="#br0">0 20 20211,'0'0'3716,"67"-20"-2083,-19 20-736,6 0-705,3 0-993,-6 0-5380</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0.447"/>
    </inkml:context>
    <inkml:brush xml:id="br0">
      <inkml:brushProperty name="width" value="0.025" units="cm"/>
      <inkml:brushProperty name="height" value="0.025" units="cm"/>
    </inkml:brush>
  </inkml:definitions>
  <inkml:trace contextRef="#ctx0" brushRef="#br0">81 58 11755,'0'0'4762,"3"-10"-2477,7-33 352,-6 38 1755,-3 19-3555,-4 22-845,-7 2 493,-22 54 1,21-69-240,2 1-1,1 0 1,1 0-1,1 1 1,1 0 0,-2 36-1,7-61-233,0 1 0,0-1-1,0 1 1,0-1 0,0 1-1,0-1 1,0 0 0,1 1-1,-1-1 1,0 1 0,0-1-1,0 1 1,1-1 0,-1 1-1,0-1 1,0 0 0,1 1-1,-1-1 1,0 0 0,1 1-1,-1-1 1,1 0-1,-1 1 1,0-1 0,1 0-1,-1 0 1,1 0 0,-1 1-1,1-1 1,-1 0 0,1 0-1,-1 0 1,0 0 0,2 0-1,22-2 343,22-17 224,19-22-272,-44 26-271,0 1 0,35-16 0,-56 30-39,1 0 0,-1-1-1,1 1 1,-1 0 0,1 0 0,-1-1-1,1 1 1,-1 0 0,1 0-1,-1 0 1,1-1 0,-1 1-1,1 0 1,-1 0 0,1 0-1,0 0 1,-1 0 0,1 0-1,-1 0 1,1 0 0,-1 1 0,1-1-1,-1 0 1,1 0 0,-1 0-1,1 0 1,-1 1 0,1-1-1,-1 0 1,1 1 0,-1-1-1,1 0 1,-1 1 0,0-1-1,1 0 1,-1 1 0,0-1 0,1 1-1,-1 0 1,-1 26 8,-24 42-165,21-62-6,2-1-44,-1-1-418,1 0 0,0 0 0,1 1 1,-1-1-1,1 1 0,-1 8 1,2-13 517,1-1 0,-1 1 1,0-1-1,1 0 0,-1 0 1,1 1-1,0-1 0,-1 0 0,1 0 1,-1 0-1,1 1 0,-1-1 1,1 0-1,-1 0 0,1 0 1,0 0-1,-1 0 0,1 0 1,-1 0-1,1 0 0,-1 0 1,1 0-1,0-1 0,-1 1 1,1 0-1,-1 0 0,1 0 1,-1-1-1,1 1 0,-1 0 1,1-1-1,0 0 0,20-8-913,-1-6-609,-1-1 0,-1-1-1,27-30 1,10-28 970,-47 59 2754,-16 20 1155,-18 25-565,19-19-2319,-2 2-46,0 0-1,0 1 1,1 0 0,1 1-1,0 0 1,0 0-1,2 0 1,0 1 0,-3 16-1,8-31-267,0 0-1,0 1 1,-1-1-1,1 1 1,0-1-1,1 0 1,-1 1-1,0-1 1,0 1-1,0-1 1,0 0-1,0 1 1,0-1-1,0 0 1,0 1-1,1-1 1,-1 0-1,0 1 1,0-1-1,1 0 1,-1 1-1,0-1 1,0 0-1,1 1 1,-1-1-1,0 0 1,1 0-1,-1 0 1,0 1-1,1-1 1,-1 0-1,0 0 1,1 0-1,-1 0 1,0 1 0,1-1-1,19-2 876,19-14 32,-21 5-893,-1 0 1,0-2 0,-1 0-1,0-1 1,-1 0-1,0-1 1,-2-1 0,1-1-1,-2 0 1,15-26-1,-55 103-2046,9-6-1686,10-7-4870,9-43 2747</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0.823"/>
    </inkml:context>
    <inkml:brush xml:id="br0">
      <inkml:brushProperty name="width" value="0.025" units="cm"/>
      <inkml:brushProperty name="height" value="0.025" units="cm"/>
    </inkml:brush>
  </inkml:definitions>
  <inkml:trace contextRef="#ctx0" brushRef="#br0">141 1 10954,'0'0'9583,"-6"12"-9129,-3 3-391,-34 77 317,39-82-10,0-1 1,1 1-1,0 0 0,1 0 0,0 1 0,0-1 0,1 0 0,1 14 0,0-23-295,1-1 1,-1 1 0,1 0-1,0 0 1,-1 0 0,1 0-1,0-1 1,0 1 0,0 0-1,-1-1 1,1 1 0,0 0-1,0-1 1,0 1 0,0-1-1,0 0 1,0 1 0,0-1-1,0 0 1,0 0 0,1 1-1,33 6 297,-19-4-316,-13-2-55,-1-1 0,1 1 0,-1 0 0,1 0 0,-1-1 0,0 2 0,1-1 0,-1 0-1,0 0 1,0 1 0,0-1 0,0 1 0,0 0 0,0-1 0,0 1 0,-1 0 0,1 0-1,-1 0 1,1 0 0,-1 1 0,0-1 0,0 0 0,0 1 0,0-1 0,0 0 0,0 1-1,-1-1 1,1 5 0,-1-4 96,-1 0 0,0 0 0,0 0-1,0 0 1,0 0 0,0-1 0,0 1 0,-1 0-1,1-1 1,-1 1 0,0-1 0,0 1 0,0-1-1,0 0 1,0 0 0,0 0 0,-1 0 0,1 0-1,-1-1 1,1 1 0,-1-1 0,0 1 0,-4 1-1,-2 0 162,0 1-1,-1-1 0,0 0 1,1-1-1,-1 0 0,0 0 0,0-1 1,0-1-1,-14 0 0,23 0-295,0 0-1,0-1 1,0 1-1,0 0 1,0 0-1,0 0 0,0-1 1,0 1-1,0 0 1,0-1-1,0 1 1,0-1-1,0 0 0,1 1 1,-1-1-1,0 1 1,0-1-1,1 0 1,-1 0-1,0 1 0,1-1 1,-1 0-1,1 0 1,-1 0-1,1 0 1,-1 0-1,1 0 1,0 0-1,-1 0 0,1 0 1,0 0-1,0 0 1,0 0-1,-1 0 1,1 0-1,0 0 0,1 0 1,-1 0-1,0 0 1,0 0-1,0 0 1,0 0-1,1 0 0,-1 1 1,1-2-1,0-3-795,1 1 0,0 0-1,-1 0 1,1 0-1,1 0 1,-1 0 0,1 0-1,5-6 1,10-7-4035,0-1-2476</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1.432"/>
    </inkml:context>
    <inkml:brush xml:id="br0">
      <inkml:brushProperty name="width" value="0.025" units="cm"/>
      <inkml:brushProperty name="height" value="0.025" units="cm"/>
    </inkml:brush>
  </inkml:definitions>
  <inkml:trace contextRef="#ctx0" brushRef="#br0">57 155 10954,'0'0'5488,"-9"0"-2728,0-2-1931,6 2-563,0-1 0,-1 1 1,1 0-1,0 0 0,0 0 1,0 0-1,0 0 0,0 0 1,0 1-1,-5 1 0,24-4 3340,-11 2-3384,0-1 0,-1 1 1,1-1-1,0 0 1,-1 0-1,9-4 1,-3 0-90,-1 0 0,1-1 0,-1-1 0,-1 1 0,1-1 0,7-9 0,-12 13-96,-1-1 0,0 0 0,0 0 1,0 0-1,0-1 0,-1 1 0,0-1 1,0 1-1,0-1 0,0 0 0,-1 0 0,0 0 1,0 1-1,0-1 0,0-7 0,-1 12-34,0-1-1,0 1 1,0-1 0,0 1-1,0-1 1,0 1-1,0-1 1,0 1-1,0-1 1,0 1-1,0-1 1,0 1-1,0-1 1,-1 1-1,1-1 1,0 1-1,0-1 1,-1 1 0,1-1-1,0 1 1,0 0-1,-1-1 1,1 1-1,-1 0 1,1-1-1,0 1 1,-1 0-1,1-1 1,-1 1-1,1 0 1,-1 0-1,1 0 1,0-1 0,-2 1-1,-18 6-69,-17 22-61,25-16 138,-40 48-87,48-55 101,0 0-1,1 1 1,0 0 0,0-1 0,0 1-1,0 0 1,1 1 0,0-1 0,-1 10-1,3-15-12,0 0-1,1 0 1,-1 0-1,1-1 1,-1 1-1,1 0 1,-1 0-1,1 0 1,0-1-1,-1 1 0,1 0 1,0-1-1,-1 1 1,1-1-1,0 1 1,0-1-1,0 1 1,0-1-1,0 0 1,-1 1-1,1-1 1,0 0-1,0 0 0,0 1 1,0-1-1,0 0 1,0 0-1,0 0 1,0 0-1,0 0 1,0 0-1,0-1 1,0 1-1,2-1 0,39-4 382,-19-2-280,0 0-1,43-23 1,-44 20-104,0 0 1,0 2-1,27-7 1,-49 15-10,0-1 1,0 1-1,1 0 1,-1 0-1,0 0 1,0 0-1,0 0 1,1 0-1,-1 0 1,0 0-1,0 0 1,0 0-1,1 0 1,-1 0-1,0 0 1,0 0-1,0 0 1,1 0-1,-1 0 1,0 1-1,0-1 1,0 0-1,1 0 1,-1 0-1,0 0 1,0 0-1,0 0 1,0 1-1,0-1 1,1 0-1,-1 0 1,0 0-1,0 0 1,0 1-1,0-1 1,0 0-1,0 0 1,0 0-1,0 0 1,1 1-1,-1-1 1,0 0-1,0 0 1,0 0-1,0 1 1,0-1-1,-4 15 324,-10 12 333,8-19-528,4-4-57,-1-1 0,1 1 0,0-1 0,0 1 0,0 0 0,0 0 0,1 0 0,0 0 0,-2 7 1,5-11-62,-1 1 0,1-1 0,0 0 1,-1 1-1,1-1 0,0 0 0,-1 0 1,1 0-1,0 0 0,0 0 0,-1-1 1,4 0-1,1-1-10,1-1 0,-1 0 0,-1 0 0,1 0 0,0-1 0,5-4 0,-8 5 0,1 0 0,0 0 0,1 0 0,-1 1 0,0-1 0,1 1 0,0 0 0,-1 0 0,1 1 0,0-1 0,9 0 0,-13 2-12,-1 1-1,1 0 1,-1 0-1,1 0 1,-1 0 0,1-1-1,-1 1 1,0 0-1,0 0 1,1 0 0,-1 0-1,0 0 1,0 0-1,0 0 1,0 0 0,0 0-1,0 0 1,0 0-1,0 0 1,0 0 0,-1 0-1,1 0 1,-1 0-1,-5 27-1541,-8-6-3374,2-9-2118,-1-2-8724</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6.127"/>
    </inkml:context>
    <inkml:brush xml:id="br0">
      <inkml:brushProperty name="width" value="0.025" units="cm"/>
      <inkml:brushProperty name="height" value="0.025" units="cm"/>
    </inkml:brush>
  </inkml:definitions>
  <inkml:trace contextRef="#ctx0" brushRef="#br0">374 101 10634,'0'0'7137,"6"-10"-5652,-2 3-1085,0 2-23,-1-1-1,1 1 1,-1-1 0,-1 1-1,1-1 1,-1 0-1,0 0 1,-1 0-1,1 0 1,0-9 0,-2 15-297,-1-1 0,1 0 0,-1 0 0,0 1 0,1-1 0,-1 0 0,0 0 0,1 1 0,-1-1 1,0 1-1,1-1 0,-1 1 0,0-1 0,0 1 0,0-1 0,0 1 0,0 0 0,1-1 0,-1 1 1,0 0-1,0 0 0,0 0 0,0 0 0,0 0 0,0 0 0,0 0 0,0 0 0,0 0 0,0 0 1,0 0-1,1 1 0,-1-1 0,-2 1 0,-36 8 731,8 4-605,2 1 0,0 1 0,0 2 0,1 1 0,2 1 0,0 1 0,1 2 0,0 0 0,-23 29 0,41-41-81,0-1 0,0 1 0,1 0-1,-7 15 1,12-23-113,0 0 1,0 0-1,0-1 0,0 1 1,1 0-1,-1 1 0,1-1 1,-1 0-1,1 0 0,0 0 1,-1 0-1,1 0 0,0 0 1,1 1-1,-1-1 0,0 0 0,1 0 1,-1 0-1,1 0 0,-1 0 1,1 0-1,0 0 0,0 0 1,0 0-1,0 0 0,0-1 1,1 1-1,-1 0 0,0-1 0,1 1 1,-1-1-1,3 2 0,1 0 1,0 0 0,1-1 0,-1 0-1,1 0 1,0 0 0,0-1-1,-1 0 1,1 0 0,10 0 0,60-3 109,-56 0-89,45-3-941,86-18 0,-105 13-3674,47-18-1,-43 9-2618</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2.364"/>
    </inkml:context>
    <inkml:brush xml:id="br0">
      <inkml:brushProperty name="width" value="0.025" units="cm"/>
      <inkml:brushProperty name="height" value="0.025" units="cm"/>
    </inkml:brush>
  </inkml:definitions>
  <inkml:trace contextRef="#ctx0" brushRef="#br0">11 68 18610,'8'-5'1425,"9"-5"-470,0 0 1,0 2-1,27-11 1,-35 16-574,1 0 0,0 0 0,0 1 1,-1 0-1,1 1 0,0 0 1,0 0-1,1 1 0,16 2 1,-26-1-369,1-1 0,-1 1 0,1 0 0,-1-1 1,0 1-1,1 0 0,-1 0 0,0 0 0,0 0 1,1 0-1,-1 0 0,0 0 0,0 0 0,0 0 1,0 1-1,-1-1 0,1 0 0,0 1 0,0-1 1,-1 1-1,1-1 0,-1 1 0,1-1 1,-1 1-1,0-1 0,1 1 0,-1-1 0,0 1 1,0-1-1,0 1 0,0 0 0,-1-1 0,1 1 1,0-1-1,-1 4 0,-1 2 32,0 1 1,0 0-1,0-1 1,-1 1-1,-8 13 1,-11 14 75,-2-2 0,-46 49 0,41-50 83,0 2 1,-25 42-1,53-76-198,1 1-1,0-1 1,-1 0 0,1 1 0,0-1-1,0 1 1,-1-1 0,1 0 0,0 1-1,0-1 1,0 1 0,0-1-1,-1 1 1,1-1 0,0 1 0,0-1-1,0 1 1,0-1 0,0 1 0,0-1-1,0 1 1,0-1 0,0 1 0,1-1-1,-1 0 1,0 1 0,0-1-1,0 1 1,0-1 0,1 1 0,-1-1-1,0 1 1,0-1 0,1 1 0,18 3 151,28-11 88,-1-8-280,-1-2-1,83-44 0,-58 26-2300,-64 33 1785,-3 1-240,0-1 0,0 1 0,0-1 0,0 0 0,0 1 0,0-1 0,0 0-1,-1-1 1,4-2 0,-4-4-5952</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2.706"/>
    </inkml:context>
    <inkml:brush xml:id="br0">
      <inkml:brushProperty name="width" value="0.025" units="cm"/>
      <inkml:brushProperty name="height" value="0.025" units="cm"/>
    </inkml:brush>
  </inkml:definitions>
  <inkml:trace contextRef="#ctx0" brushRef="#br0">0 1 13901,'0'0'9417,"81"25"-8969,-34-20-351,7-1-642,-2-3-2626,0-1-1890,-4 0-4708</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035"/>
    </inkml:context>
    <inkml:brush xml:id="br0">
      <inkml:brushProperty name="width" value="0.025" units="cm"/>
      <inkml:brushProperty name="height" value="0.025" units="cm"/>
    </inkml:brush>
  </inkml:definitions>
  <inkml:trace contextRef="#ctx0" brushRef="#br0">1 1 17200,'0'0'5157,"0"66"-4388,0-48-353,0-7-352,0-7-1281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2.152"/>
    </inkml:context>
    <inkml:brush xml:id="br0">
      <inkml:brushProperty name="width" value="0.025" units="cm"/>
      <inkml:brushProperty name="height" value="0.025" units="cm"/>
    </inkml:brush>
  </inkml:definitions>
  <inkml:trace contextRef="#ctx0" brushRef="#br0">1 244 12684,'0'0'10058,"51"5"-8457,-10-5-192,15-5 481,16-9-705,12-8-736,8-6-289,-1-2-96,-2-2-32,-7 5-32,-13 3-384,-18 6-449,-20 6-1345,-15-1-1121,-16 2-1058,-2-2-2049</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405"/>
    </inkml:context>
    <inkml:brush xml:id="br0">
      <inkml:brushProperty name="width" value="0.025" units="cm"/>
      <inkml:brushProperty name="height" value="0.025" units="cm"/>
    </inkml:brush>
  </inkml:definitions>
  <inkml:trace contextRef="#ctx0" brushRef="#br0">27 0 16592,'0'0'2210,"0"55"-1634,0-29 321,0 1 352,0 0-384,0-1-577,-2-2-191,-1-3-33,-1-1-705,-3-7-2370,-3-5-3427</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827"/>
    </inkml:context>
    <inkml:brush xml:id="br0">
      <inkml:brushProperty name="width" value="0.025" units="cm"/>
      <inkml:brushProperty name="height" value="0.025" units="cm"/>
    </inkml:brush>
  </inkml:definitions>
  <inkml:trace contextRef="#ctx0" brushRef="#br0">1 144 10570,'8'-9'6977,"8"-8"-5687,1 0 0,1 0 1,36-25-1,-45 37-1036,-1-1 1,1 1-1,0 1 1,0 0-1,0 0 0,1 1 1,-1 0-1,1 1 1,0 0-1,0 0 1,0 1-1,0 0 1,16 1-1,-23 0-251,-1 1-1,0-1 1,1 1-1,-1-1 0,0 1 1,0 0-1,0 0 1,0 0-1,0 0 1,0 0-1,0 0 1,0 1-1,0-1 0,0 0 1,0 1-1,-1 0 1,1-1-1,-1 1 1,1 0-1,-1 0 1,0 0-1,1 0 0,-1 0 1,0 0-1,-1 0 1,1 0-1,0 1 1,0-1-1,-1 0 1,0 0-1,1 1 0,-1-1 1,0 0-1,0 1 1,0-1-1,0 0 1,-1 1-1,1-1 1,-2 4-1,1 3 27,-1 0 0,0 0 0,-1-1-1,0 1 1,-1-1 0,1 1 0,-2-1 0,-8 14 0,-2-5 255,-1 0 0,-1 0 1,0-2-1,-1 0 0,-1-1 0,0-1 1,-37 19-1,97-40-458,-14 4-95,-12 0 170,-1 0 1,1 1-1,0 1 0,0 1 1,0 0-1,0 1 1,1 0-1,25 5 0,-36-4 76,0 0 0,-1 1 0,1-1 0,-1 1-1,1 0 1,-1 0 0,0 1 0,0-1 0,0 1-1,0 0 1,0 0 0,-1 1 0,1-1 0,-1 1-1,0-1 1,0 1 0,0 0 0,-1 0 0,1 0-1,-1 1 1,0-1 0,0 1 0,0-1 0,-1 1-1,0-1 1,0 1 0,0 0 0,0 0-1,-1 0 1,0 9 0,0-7 143,-1 0 0,0-1 0,-1 1 0,0 0-1,0 0 1,0-1 0,0 1 0,-1-1 0,-1 0 0,1 0 0,-1 0 0,0 0 0,0 0-1,0-1 1,-1 0 0,0 0 0,0 0 0,0 0 0,0-1 0,-1 0 0,0 0-1,-8 4 1,-11 6 454,0-2 0,-1 0 0,0-1 0,-32 8 0,58-19-581,-59 11 432,58-10-485,0-1-1,0 0 1,0 0 0,0 0 0,0 0 0,0 0 0,0 1 0,1-2-1,-1 1 1,0 0 0,0 0 0,0 0 0,0 0 0,0 0-1,0-1 1,0 1 0,0-1 0,1 1 0,-1 0 0,0-1-1,0 1 1,0-1 0,1 0 0,-1 1 0,0-1 0,1 1 0,-1-1-1,0 0 1,1 0 0,-1 1 0,1-1 0,-1 0 0,1 0-1,0 0 1,-1 0 0,1 0 0,0 1 0,-1-1 0,1 0 0,0 0-1,0 0 1,0 0 0,0 0 0,0 0 0,0 0 0,0 0-1,0 0 1,1 0 0,-1 0 0,0 1 0,0-1 0,1 0-1,-1 0 1,0 0 0,1 0 0,0-1 0,3-5-1327,1 0 1,0-1-1,0 2 1,0-1-1,1 0 0,7-5 1,-13 12 1328,32-30-8564</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4.155"/>
    </inkml:context>
    <inkml:brush xml:id="br0">
      <inkml:brushProperty name="width" value="0.025" units="cm"/>
      <inkml:brushProperty name="height" value="0.025" units="cm"/>
    </inkml:brush>
  </inkml:definitions>
  <inkml:trace contextRef="#ctx0" brushRef="#br0">1 1 20948,'0'0'7399</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5.226"/>
    </inkml:context>
    <inkml:brush xml:id="br0">
      <inkml:brushProperty name="width" value="0.025" units="cm"/>
      <inkml:brushProperty name="height" value="0.025" units="cm"/>
    </inkml:brush>
  </inkml:definitions>
  <inkml:trace contextRef="#ctx0" brushRef="#br0">0 512 13325,'0'0'5883,"9"-3"-4245,13-8-645,0-1-1,-1 0 0,0-2 0,22-18 0,82-76-206,-92 79-714,23-20 171,-2-2 0,-2-2 0,63-84 0,-137 175-137,3 0 0,1 2 0,2 0 0,1 1 0,3 1 0,-12 63 0,24-105-108,-2 15 70,-1 0-1,2 0 1,0 0-1,1 0 1,2 21-1,-2-33-99,1 0 0,0 0 0,-1 0 0,1 0 0,0-1 0,0 1-1,1 0 1,-1-1 0,0 1 0,1-1 0,0 0 0,-1 1 0,1-1 0,0 0 0,0 0-1,1 0 1,-1 0 0,0 0 0,1-1 0,-1 1 0,1-1 0,-1 1 0,1-1-1,-1 0 1,1 0 0,0 0 0,0 0 0,0-1 0,-1 1 0,1-1 0,0 0-1,0 0 1,6 0 0,-5 0-554,7 0-2755,-9-6-2629,-2-2 92</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5.569"/>
    </inkml:context>
    <inkml:brush xml:id="br0">
      <inkml:brushProperty name="width" value="0.025" units="cm"/>
      <inkml:brushProperty name="height" value="0.025" units="cm"/>
    </inkml:brush>
  </inkml:definitions>
  <inkml:trace contextRef="#ctx0" brushRef="#br0">0 48 14542,'0'0'8744,"75"-12"-8328,-24 9-319,2-2-258,1-6-3234,-1-5-6246</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8.838"/>
    </inkml:context>
    <inkml:brush xml:id="br0">
      <inkml:brushProperty name="width" value="0.025" units="cm"/>
      <inkml:brushProperty name="height" value="0.025" units="cm"/>
    </inkml:brush>
  </inkml:definitions>
  <inkml:trace contextRef="#ctx0" brushRef="#br0">36 0 14157,'0'0'7752,"-13"49"-6535,8-26-192,1 9-513,1 0-352,-3 3-95,2 0-194,4-1-1184,0 1-737,0-6-800,0-4-1667,2-7-4996</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198"/>
    </inkml:context>
    <inkml:brush xml:id="br0">
      <inkml:brushProperty name="width" value="0.025" units="cm"/>
      <inkml:brushProperty name="height" value="0.025" units="cm"/>
    </inkml:brush>
  </inkml:definitions>
  <inkml:trace contextRef="#ctx0" brushRef="#br0">1 22 10730,'0'0'13869,"69"4"-13100,-37-4-641,-2 0-128,-1-1-737,-5-6-1985,-8 0-1346,-11-4-2402</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535"/>
    </inkml:context>
    <inkml:brush xml:id="br0">
      <inkml:brushProperty name="width" value="0.025" units="cm"/>
      <inkml:brushProperty name="height" value="0.025" units="cm"/>
    </inkml:brush>
  </inkml:definitions>
  <inkml:trace contextRef="#ctx0" brushRef="#br0">1 19 17104,'0'0'2274,"67"-13"-704,-32 11-1218,4 1-288,3 0-288,-4 0-2659,1 1-4227</inkml:trace>
  <inkml:trace contextRef="#ctx0" brushRef="#br0" timeOffset="1">481 50 21813,'0'0'5413</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892"/>
    </inkml:context>
    <inkml:brush xml:id="br0">
      <inkml:brushProperty name="width" value="0.025" units="cm"/>
      <inkml:brushProperty name="height" value="0.025" units="cm"/>
    </inkml:brush>
  </inkml:definitions>
  <inkml:trace contextRef="#ctx0" brushRef="#br0">9 0 15022,'0'0'14862,"-8"10"-15951,16-10-2786,-1-5-3012</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229"/>
    </inkml:context>
    <inkml:brush xml:id="br0">
      <inkml:brushProperty name="width" value="0.025" units="cm"/>
      <inkml:brushProperty name="height" value="0.025" units="cm"/>
    </inkml:brush>
  </inkml:definitions>
  <inkml:trace contextRef="#ctx0" brushRef="#br0">0 0 11082,'0'0'14606,"19"60"-13453,-17-25-576,0 3-321,-2 0-192,0-3-64,0-4-768,0-4-1058,0-5-512,-2-8-545,-2-10-1185,-2-4-1890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2.495"/>
    </inkml:context>
    <inkml:brush xml:id="br0">
      <inkml:brushProperty name="width" value="0.025" units="cm"/>
      <inkml:brushProperty name="height" value="0.025" units="cm"/>
    </inkml:brush>
  </inkml:definitions>
  <inkml:trace contextRef="#ctx0" brushRef="#br0">450 2 15727,'0'0'3972,"-10"-1"-1970,4 1-1726,2 0-194,1-1 1,-1 1 0,1 0 0,0 1 0,-1-1 0,1 0-1,0 1 1,-1 0 0,1 0 0,0 0 0,0 0-1,0 0 1,0 1 0,0-1 0,0 1 0,0 0 0,0 0-1,1 0 1,-5 3 0,-58 63 797,-224 217 3007,276-270-3452,14-7-274,26-3-156,-15-4 45,86 9-56,271 17-1087,-322-29-3819,-2-9-4195</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574"/>
    </inkml:context>
    <inkml:brush xml:id="br0">
      <inkml:brushProperty name="width" value="0.025" units="cm"/>
      <inkml:brushProperty name="height" value="0.025" units="cm"/>
    </inkml:brush>
  </inkml:definitions>
  <inkml:trace contextRef="#ctx0" brushRef="#br0">11 157 15182,'0'0'2926,"-2"-12"-604,-6-38-293,8 47-1880,0-1 0,0 1 1,0-1-1,0 1 1,1-1-1,-1 1 1,1 0-1,0-1 1,0 1-1,0 0 0,0-1 1,1 1-1,0 0 1,-1 0-1,1 0 1,0 0-1,0 1 0,0-1 1,1 1-1,-1-1 1,1 1-1,-1 0 1,1-1-1,0 1 1,0 1-1,0-1 0,0 0 1,0 1-1,0-1 1,7-1-1,-4 1-104,-1 1 1,1-1-1,0 1 0,0 0 1,0 0-1,0 1 0,0-1 0,0 1 1,-1 1-1,1-1 0,0 1 1,0 0-1,0 0 0,0 1 0,-1 0 1,8 3-1,-5 1-33,-2-1 0,1 2-1,-1-1 1,0 1 0,0 0 0,-1 0 0,0 0-1,0 1 1,0-1 0,-1 1 0,-1 1-1,1-1 1,-1 0 0,0 1 0,-1 0 0,0-1-1,-1 1 1,0 0 0,0 0 0,-1 0 0,0 0-1,0 0 1,-4 17 0,2-21 2,-1 0 1,0 0-1,0 1 0,0-2 1,-1 1-1,1 0 0,-1-1 1,-1 0-1,1 0 0,0 0 1,-9 6-1,11-9-265,0 0 0,0 1 0,0-1 0,-1 0 0,1 0 0,0 0 0,0-1 0,-1 1 0,1-1 0,-4 1 0,22-17-7365,-7 7 5073,12-7-3073,3-1-3267</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917"/>
    </inkml:context>
    <inkml:brush xml:id="br0">
      <inkml:brushProperty name="width" value="0.025" units="cm"/>
      <inkml:brushProperty name="height" value="0.025" units="cm"/>
    </inkml:brush>
  </inkml:definitions>
  <inkml:trace contextRef="#ctx0" brushRef="#br0">12 1 6822,'0'0'9668,"0"11"-7853,-11 180 4954,11-191-6722,0 1 0,0-1 0,0 0 0,0 1 0,-1-1-1,1 1 1,0-1 0,0 0 0,0 1 0,0-1 0,0 1-1,0-1 1,0 1 0,1-1 0,-1 0 0,0 1 0,0-1-1,0 0 1,0 1 0,0-1 0,1 1 0,-1-1-1,0 0 1,0 1 0,1-1 0,-1 0 0,0 0 0,0 1-1,1-1 1,-1 0 0,0 0 0,1 1 0,-1-1 0,0 0-1,1 0 1,-1 0 0,1 1 0,-1-1 0,0 0 0,1 0-1,-1 0 1,1 0 0,-1 0 0,0 0 0,1 0 0,-1 0-1,1 0 1,-1 0 0,0 0 0,1 0 0,-1 0 0,1 0-1,-1-1 1,0 1 0,1 0 0,-1 0 0,0 0 0,1 0-1,-1-1 1,0 1 0,1 0 0,-1 0 0,0-1 0,1 1-1,-1 0 1,0-1 0,0 1 0,1 0 0,-1-1 0,20-22 1431,-15 12-1368,-2 0 1,1 0-1,-1 0 0,0 0 1,-1-1-1,-1 1 0,0-1 0,0-16 1,-2 28-133,1 0 1,0 1-1,0-1 1,0 0-1,0 0 0,0 1 1,-1-1-1,1 0 1,0 0-1,0 1 0,0-1 1,-1 0-1,1 0 1,0 0-1,0 1 1,-1-1-1,1 0 0,0 0 1,0 0-1,-1 0 1,1 0-1,0 1 1,-1-1-1,1 0 0,0 0 1,-1 0-1,1 0 1,0 0-1,-1 0 1,1 0-1,0 0 0,0 0 1,-1 0-1,1 0 1,0 0-1,-1-1 1,1 1-1,0 0 0,0 0 1,-1 0-1,1 0 1,0 0-1,-1-1 1,1 1-1,0 0 0,0 0 1,0 0-1,-1-1 1,1 1-1,0 0 0,0 0 1,0-1-1,-1 1 1,1 0-1,0 0 1,0-1-1,0 1 0,0 0 1,0-1-1,0 1 1,0 0-1,0-1 1,0 1-1,-3 12-3231,4-12 2991,-1 1-1,1-1 1,-1 1-1,0-1 1,1 1 0,-1-1-1,1 0 1,-1 1-1,1-1 1,-1 0 0,1 1-1,-1-1 1,1 0-1,0 0 1,-1 1 0,1-1-1,-1 0 1,1 0-1,0 0 1,-1 0 0,1 0-1,-1 0 1,1 0-1,0 0 1,0 0 0,13 0-4586,1 0-704</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3.775"/>
    </inkml:context>
    <inkml:brush xml:id="br0">
      <inkml:brushProperty name="width" value="0.025" units="cm"/>
      <inkml:brushProperty name="height" value="0.025" units="cm"/>
    </inkml:brush>
  </inkml:definitions>
  <inkml:trace contextRef="#ctx0" brushRef="#br0">53 133 9513,'0'0'6972,"-5"9"-4879,-2 2-1489,1 1 1,0 1 0,0-1 0,1 1 0,1 0 0,0 0-1,1 1 1,1-1 0,-2 23 0,4-35-551,-1-1-1,1 1 1,0 0 0,0-1 0,0 1-1,0 0 1,0-1 0,0 1 0,1-1-1,-1 1 1,0 0 0,0-1-1,0 1 1,0-1 0,1 1 0,-1-1-1,0 1 1,1 0 0,-1-1 0,0 1-1,1-1 1,-1 0 0,1 1-1,-1-1 1,1 1 0,-1-1 0,1 0-1,-1 1 1,1-1 0,-1 0 0,1 1-1,1-1 1,20-6 1556,17-24 372,-33 22-1883,0 0 1,-1 0-1,0-1 0,0 1 1,-1-1-1,0 0 0,-1 0 0,0 0 1,0-1-1,-1 1 0,0-1 1,0 0-1,-1 1 0,-1-13 0,0 21-128,0 1 0,0 0 0,0-1-1,0 1 1,0 0 0,0-1 0,0 1-1,0 0 1,0 0 0,0-1 0,-1 1-1,1 0 1,0-1 0,0 1 0,0 0-1,0 0 1,-1 0 0,1-1 0,0 1-1,0 0 1,-1 0 0,1-1-1,0 1 1,0 0 0,-1 0 0,1 0-1,0 0 1,0 0 0,-1 0 0,1-1-1,0 1 1,-1 0 0,1 0 0,0 0-1,0 0 1,-1 0 0,1 0 0,0 0-1,-1 0 1,1 0 0,0 0 0,-1 0-1,1 0 1,0 1 0,0-1 0,-1 0-1,1 0 1,0 0 0,-1 0 0,1 0-1,0 1 1,0-1 0,-1 0-1,1 0 1,0 0 0,0 1 0,0-1-1,-1 0 1,1 0 0,0 1 0,0-1-1,0 0 1,0 0 0,0 1 0,-1-1-1,-15 19-2149,16-18 1863,-1 1 1,0-1-1,0 1 1,1 0-1,-1 0 1,0-1-1,1 1 1,0 0-1,-1 0 1,1 0-1,0-1 1,0 1-1,0 0 1,0 0-1,1 0 1,-1-1-1,0 1 1,1 0-1,-1 0 1,1 0-1,0 1 1,0-2-4,0-1 1,0 1 0,0-1 0,0 1-1,1-1 1,-1 1 0,0-1-1,0 0 1,0 0 0,0 1-1,0-1 1,1 0 0,-1 0-1,0 0 1,0 0 0,0 0-1,1-1 1,-1 1 0,0 0-1,0 0 1,0-1 0,0 1-1,2-1 1,36-19-5287,-9-3 4768,-7-8 3600,-15 7 5642,-24 62-5650,9-20-2309,3-10-30,0 0 1,0 1 0,1-1-1,1 1 1,-1 0 0,1 0-1,1 0 1,0 0-1,0 0 1,1 10 0,0-19-342,1 0 0,0 1 0,0-1 1,0 0-1,0 0 0,0 0 1,0 0-1,0 0 0,0 0 1,0 0-1,-1 0 0,1 0 0,0 0 1,0 0-1,0-1 0,0 1 1,0 0-1,1-1 0,7-4 218,-1 0-1,0 0 1,0-1-1,-1 0 1,0 0-1,0-1 1,9-10-1,40-58 32,-44 58-2,-2-1 0,11-25 0,-4 6-258,-41 82-284,-25 52 162,44-86 88,1 0 1,0 1 0,1-1-1,0 1 1,0 0 0,0 16-1,3-28-25,0 1 0,0-1-1,0 1 1,0-1 0,0 0 0,0 1-1,0-1 1,0 1 0,0-1-1,0 1 1,0-1 0,0 1-1,1-1 1,-1 1 0,0-1-1,0 1 1,1-1 0,-1 0-1,0 1 1,1-1 0,-1 1 0,0-1-1,1 0 1,-1 0 0,0 1-1,1-1 1,-1 0 0,1 1-1,-1-1 1,1 0 0,-1 0-1,1 1 1,20-4 199,18-16 158,-19 0-297,0-1 1,-1 0-1,-1-1 1,17-27-1,-32 44-56,-9 33-494,1-16 489,0-1 11,-1 1-1,2 0 1,0 0 0,0 0-1,2 0 1,-3 24-1,5-37-11,0 0 1,0 0-1,0 1 0,0-1 0,0 0 0,0 0 0,0 1 0,0-1 0,0 0 0,0 0 0,1 0 1,-1 1-1,0-1 0,0 0 0,0 0 0,0 0 0,0 1 0,0-1 0,1 0 0,-1 0 0,0 0 1,0 0-1,0 1 0,1-1 0,-1 0 0,0 0 0,0 0 0,0 0 0,1 0 0,-1 0 0,0 0 1,0 0-1,1 0 0,-1 1 0,0-1 0,0 0 0,1 0 0,-1 0 0,0 0 0,0-1 0,1 1 1,15-5 224,10-10 155,-13 2-308,0-1-1,-1-1 0,-1 1 0,11-20 1,10-12-84,-31 45-177,-9 38-476,3-23-325,-1 1 0,2 0 0,0 0 1,1 0-1,-3 30 0,17-46-7154,1-9 2440</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101"/>
    </inkml:context>
    <inkml:brush xml:id="br0">
      <inkml:brushProperty name="width" value="0.025" units="cm"/>
      <inkml:brushProperty name="height" value="0.025" units="cm"/>
    </inkml:brush>
  </inkml:definitions>
  <inkml:trace contextRef="#ctx0" brushRef="#br0">46 1 11627,'0'0'11985,"-3"13"-11291,-10 38-60,5-22 569,1 0 0,1 0-1,-2 38 1,8-67-1173,0 0 0,0 1 1,0-1-1,1 1 0,-1-1 0,0 0 1,0 1-1,1-1 0,-1 1 1,0-1-1,1 0 0,-1 1 0,1-1 1,-1 0-1,0 0 0,1 1 1,-1-1-1,1 0 0,-1 0 0,1 0 1,-1 0-1,1 1 0,-1-1 0,1 0 1,-1 0-1,1 0 0,-1 0 1,1 0-1,-1 0 0,1 0 0,-1 0 1,1 0-1,-1-1 0,0 1 0,1 0 1,-1 0-1,1 0 0,-1 0 1,1-1-1,-1 1 0,1 0 0,-1-1 1,0 1-1,1 0 0,-1-1 1,23-11 364,-10 1-398,0 0 1,-1-1-1,-1 0 0,16-22 0,-7-7-2705,-44 65-13014,9 0 9951,-1 4-144</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432"/>
    </inkml:context>
    <inkml:brush xml:id="br0">
      <inkml:brushProperty name="width" value="0.025" units="cm"/>
      <inkml:brushProperty name="height" value="0.025" units="cm"/>
    </inkml:brush>
  </inkml:definitions>
  <inkml:trace contextRef="#ctx0" brushRef="#br0">13 74 3171,'0'0'9065,"-12"49"-8297,21-49-319,7-4 63,2-11-256,3-7-800,-3-3-2179,0-4-1857,-1 1-1057</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775"/>
    </inkml:context>
    <inkml:brush xml:id="br0">
      <inkml:brushProperty name="width" value="0.025" units="cm"/>
      <inkml:brushProperty name="height" value="0.025" units="cm"/>
    </inkml:brush>
  </inkml:definitions>
  <inkml:trace contextRef="#ctx0" brushRef="#br0">63 73 2274,'0'0'3251,"4"-11"-443,1-2-1868,4-10-26,3-2 3633,-31 80-1157,7-17-3086,-4 3 39,7-22 211,1 1 1,2-1-1,0 1 0,0 0 0,2 1 1,-2 23-1,6-44-550,0 0 1,0 0-1,0 0 0,0 0 1,0 0-1,0 1 1,0-1-1,0 0 1,0 0-1,0 0 0,0 0 1,0 0-1,0 1 1,0-1-1,0 0 1,0 0-1,0 0 0,0 0 1,0 0-1,0 0 1,0 1-1,1-1 1,-1 0-1,0 0 0,0 0 1,0 0-1,0 0 1,0 0-1,0 0 1,0 0-1,0 0 1,1 1-1,-1-1 0,0 0 1,0 0-1,0 0 1,0 0-1,0 0 1,1 0-1,-1 0 0,0 0 1,0 0-1,0 0 1,0 0-1,0 0 1,1 0-1,-1 0 0,0 0 1,0 0-1,0 0 1,0 0-1,0 0 1,0-1-1,1 1 0,9-7 208,8-11-128,-6 0-290,-2-1 0,14-31 0,-16 35 2196,-9 34-1654,1-14-294,-1 0-1,1-1 0,0 1 1,1 0-1,-1 0 1,1 0-1,0 0 0,2 6 1,-2-9 14,0-1 0,0 0 0,0 1-1,1-1 1,-1 0 0,0 0 0,0 0 0,1 0 0,-1 0 0,1 0 0,-1 0 0,1-1 0,-1 1 0,1 0-1,0-1 1,-1 1 0,1-1 0,0 0 0,-1 1 0,1-1 0,0 0 0,-1 0 0,1 0 0,0 0 0,-1-1-1,1 1 1,0 0 0,-1-1 0,3 0 0,1 0 83,-1-1-1,0 1 1,1-1 0,-1 0-1,0-1 1,0 1 0,0-1-1,-1 1 1,1-1 0,0 0-1,-1-1 1,0 1 0,4-6-1,-4 7-70,-1-1 0,0 0-1,0 0 1,0 0 0,0-1 0,0 1-1,-1 0 1,1-1 0,-1 1 0,0-1-1,0 1 1,0-1 0,0 1 0,-1-1-1,0 0 1,0 1 0,0-7 0,0 10-63,0 0 0,-1-1 1,1 1-1,0 0 1,-1-1-1,1 1 0,0 0 1,-1 0-1,1-1 1,0 1-1,-1 0 1,1 0-1,-1 0 0,1 0 1,0-1-1,-1 1 1,1 0-1,-1 0 1,1 0-1,-1 0 0,1 0 1,-1 0-1,1 0 1,0 0-1,-1 0 1,1 0-1,-1 0 0,1 0 1,-1 1-1,1-1 1,0 0-1,-1 0 1,1 0-1,0 1 0,-1-1 1,1 0-1,-1 0 1,1 1-1,-1-1 1,-15 11-42,13-6 64,-1 0 0,1 0 0,0 1 0,0-1 0,0 1 1,1 0-1,0 0 0,0 0 0,0 0 0,1 0 0,0 1 0,-1 6 0,2-10-242,0 0 0,0 1 0,0-1 0,0 0 0,1 1 0,-1-1 0,1 0 0,0 0 0,0 1 0,0-1 0,0 0 0,0 0 0,1 0 0,-1 0-1,1 0 1,0-1 0,0 1 0,0 0 0,0-1 0,1 0 0,-1 1 0,1-1 0,-1 0 0,5 2 0,12 5-6833</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8.041"/>
    </inkml:context>
    <inkml:brush xml:id="br0">
      <inkml:brushProperty name="width" value="0.025" units="cm"/>
      <inkml:brushProperty name="height" value="0.025" units="cm"/>
    </inkml:brush>
  </inkml:definitions>
  <inkml:trace contextRef="#ctx0" brushRef="#br0">106 50 13068,'0'0'8723,"1"-8"-6742,5-24-390,-6 31-1545,0 1 0,0 0 0,0-1-1,0 1 1,0-1 0,0 1 0,0 0 0,0-1 0,0 1 0,-1-1 0,1 1 0,0 0 0,0-1 0,-1 1 0,1 0 0,0-1 0,0 1 0,-1 0 0,1 0 0,0-1 0,-1 1 0,1 0 0,0 0 0,-1-1-1,1 1 1,0 0 0,-1 0 0,1 0 0,-1 0 0,1 0 0,0-1 0,-1 1 0,1 0 0,-1 0 0,1 0 0,0 0 0,-1 0 0,1 0 0,-1 0 0,1 1 0,0-1 0,-1 0 0,1 0 0,-1 0-1,1 0 1,-1 1 0,-17 5 224,11-1-170,0 1 1,1 0 0,-1 1 0,1-1 0,1 1 0,0 0-1,0 1 1,0-1 0,1 1 0,0 0 0,0 0 0,1 1 0,0-1-1,0 1 1,1-1 0,0 1 0,-1 17 0,3-26-90,0 1 1,0 0 0,0-1 0,0 1-1,0 0 1,0-1 0,0 1 0,0 0-1,1-1 1,-1 1 0,0-1-1,0 1 1,0 0 0,1-1 0,-1 1-1,0-1 1,1 1 0,-1-1 0,1 1-1,-1-1 1,0 1 0,1-1 0,-1 0-1,1 1 1,-1-1 0,1 1-1,0-1 1,-1 0 0,1 0 0,-1 1-1,2-1 1,23-3 307,20-21 220,-28 9-359,0 0-1,-2-1 1,0 0 0,0-1-1,13-23 1,-34 54-266,1-1 0,0 1 0,1 1 0,0-1 0,1 1 0,1-1 0,-1 18 0,3-31-72,0 1 0,0-1 0,0 1 0,0-1 0,0 0 0,1 1 0,-1-1 0,0 1 0,1-1 1,0 0-1,-1 1 0,1-1 0,0 0 0,-1 0 0,1 1 0,0-1 0,0 0 0,0 0 0,0 0 0,0 0 1,0 0-1,0 0 0,1-1 0,-1 1 0,0 0 0,0 0 0,1-1 0,-1 1 0,2 0 0,2 0-932,0 0 0,-1 0 0,1-1 0,0 0 0,0 0 0,-1 0 0,1 0 0,6-1 0,24-8-10755</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9.163"/>
    </inkml:context>
    <inkml:brush xml:id="br0">
      <inkml:brushProperty name="width" value="0.025" units="cm"/>
      <inkml:brushProperty name="height" value="0.025" units="cm"/>
    </inkml:brush>
  </inkml:definitions>
  <inkml:trace contextRef="#ctx0" brushRef="#br0">161 89 5093,'11'-13'3087,"23"-31"6188,-32 41-8377,-1 1 1,0-1 0,0 0-1,0 1 1,0-1-1,0 0 1,0 0 0,-1 1-1,1-6 1,-29 16 1642,11 2-2329,1 2 0,-1 0 0,2 0 0,0 2 0,0 0 1,2 0-1,-1 2 0,2-1 0,0 2 0,-15 27 0,25-40-145,-1 0 1,2 0 0,-1 0-1,0 1 1,1-1-1,0 0 1,0 1-1,0-1 1,1 1-1,-1-1 1,1 0-1,0 1 1,1-1 0,0 6-1,0-8-55,-1 0 0,2 1 0,-1-1 0,0 0 0,0 0-1,1 0 1,-1 0 0,1 0 0,-1-1 0,1 1 0,0 0 0,0-1 0,0 1 0,0-1 0,0 0 0,0 1-1,0-1 1,0 0 0,1 0 0,-1-1 0,0 1 0,1 0 0,-1-1 0,0 1 0,1-1 0,3 0 0,15 3-113,0-2 0,41-2 0,-10-9-2352,-47 8 1467,1 0 0,0-1 0,0 0 0,-1 0 0,0 0 0,6-4 0,11-15-10123</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1.334"/>
    </inkml:context>
    <inkml:brush xml:id="br0">
      <inkml:brushProperty name="width" value="0.025" units="cm"/>
      <inkml:brushProperty name="height" value="0.025" units="cm"/>
    </inkml:brush>
  </inkml:definitions>
  <inkml:trace contextRef="#ctx0" brushRef="#br0">0 1 9449,'0'0'18994,"49"11"-18353,-13-11-513,2-1-32,-1-1-224,-5 2-1442,-6 0-1505,-9 0-1537,-12 5-2915</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1.692"/>
    </inkml:context>
    <inkml:brush xml:id="br0">
      <inkml:brushProperty name="width" value="0.025" units="cm"/>
      <inkml:brushProperty name="height" value="0.025" units="cm"/>
    </inkml:brush>
  </inkml:definitions>
  <inkml:trace contextRef="#ctx0" brushRef="#br0">1 32 17777,'0'0'7943,"69"1"-6790,-34-6-928,7-2-225,-3 1-2018,-4-1-2659,-3 0-3907</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3.835"/>
    </inkml:context>
    <inkml:brush xml:id="br0">
      <inkml:brushProperty name="width" value="0.025" units="cm"/>
      <inkml:brushProperty name="height" value="0.025" units="cm"/>
    </inkml:brush>
  </inkml:definitions>
  <inkml:trace contextRef="#ctx0" brushRef="#br0">27 1 15855,'0'0'14440,"6"10"-13719,4 5-480,1 0 0,0 0 0,1-1 0,1-1 0,0 0 0,22 16 0,1-3-232,0-1 0,2-3 0,0 0 1,2-3-1,0-1 0,53 15 0,-122-45-9,-48-26 0,7 3 0,62 31 0,-68-31 0,-122-76 0,198 111 0,0 0 0,0 0 0,0 0 0,0 0 0,0 0 0,0 0 0,0 0 0,0 0 0,1 0 0,-1 0 0,0 0 0,0 0 0,0 0 0,0 0 0,0 0 0,0 0 0,0 0 0,0 0 0,0 0 0,0 0 0,1 0 0,-1 0 0,0-1 0,0 1 0,0 0 0,0 0 0,0 0 0,0 0 0,0 0 0,0 0 0,0 0 0,0 0 0,0 0 0,0 0 0,0 0 0,0 0 0,0 0 0,0-1 0,0 1 0,0 0 0,0 0 0,0 0 0,0 0 0,0 0 0,0 0 0,0 0 0,0 0 0,0 0 0,0-1 0,0 1 0,0 0 0,0 0 0,0 0 0,0 0 0,0 0 0,0 0 0,0 0 0,0 0 0,0 0 0,0 0 0,0 0 0,0 0 0,0-1 0,15 1 0,20 4 0,25 12 0,-1 3 0,-1 3 0,0 2 0,68 40 0,-116-56 0,-15-5 0,-17-7 0,-55-33-2323,58 26 540,1-1 0,0 0 1,1-2-1,-17-16 0,20 13-8312</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2.019"/>
    </inkml:context>
    <inkml:brush xml:id="br0">
      <inkml:brushProperty name="width" value="0.025" units="cm"/>
      <inkml:brushProperty name="height" value="0.025" units="cm"/>
    </inkml:brush>
  </inkml:definitions>
  <inkml:trace contextRef="#ctx0" brushRef="#br0">60 4 17873,'0'0'4121,"11"-1"-3534,-3 1-389,4-2-58,-1 2-1,0 0 1,0 0 0,1 1 0,18 4 0,-28-5-98,1 1 1,-1 0-1,0 0 1,1 0-1,-1 0 1,0 0-1,0 0 1,1 0-1,-1 1 1,0-1 0,0 1-1,-1 0 1,1-1-1,0 1 1,0 0-1,-1 0 1,1 0-1,-1 0 1,0 0-1,0 1 1,0-1 0,0 0-1,0 1 1,0-1-1,0 1 1,-1-1-1,1 0 1,-1 1-1,0-1 1,1 1-1,-1 0 1,-1-1-1,1 1 1,0-1 0,-1 3-1,-1 2 125,1-1 0,-1-1 0,-1 1 0,1 0 1,-1 0-1,0-1 0,0 0 0,0 1 0,-1-1 0,0 0 0,0-1 0,-9 9 0,-65 49 614,53-44-611,7-3-161,-4 3-602,6-9-2859,12-8-3007</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3.311"/>
    </inkml:context>
    <inkml:brush xml:id="br0">
      <inkml:brushProperty name="width" value="0.025" units="cm"/>
      <inkml:brushProperty name="height" value="0.025" units="cm"/>
    </inkml:brush>
  </inkml:definitions>
  <inkml:trace contextRef="#ctx0" brushRef="#br0">0 149 16464,'0'0'2530,"0"-11"-336,0 3-1666,1 0-1,0 0 1,0 0 0,4-15 0,-4 20-431,0 0 0,0 1 0,0-1 0,0 0 0,0 1 0,1-1 0,-1 1 0,1-1 0,0 1 0,-1 0 0,1-1 0,0 1 0,1 0 0,-1 0 0,0 1 0,0-1 0,1 0 0,-1 1 0,1-1 0,0 1 0,4-2 0,-7 3-98,1 1 0,-1-1 0,1 0 1,-1 0-1,1 0 0,-1 1 1,0-1-1,1 0 0,-1 0 1,0 1-1,1-1 0,-1 0 0,0 1 1,1-1-1,-1 0 0,0 1 1,1-1-1,-1 1 0,0-1 0,0 0 1,0 1-1,1-1 0,-1 1 1,0-1-1,0 1 0,0-1 1,0 0-1,0 1 0,0-1 0,0 1 1,0-1-1,0 1 0,0-1 1,0 1-1,0-1 0,0 1 1,0-1-1,-1 0 0,1 1 0,0-1 1,-1 1-1,-4 24 52,-13 21 53,12-35-50,1 1 1,0 1 0,1-1 0,0 0 0,1 1 0,1 0 0,0 0 0,-1 13 0,4-25-33,-1 0-1,0 0 1,0 0 0,1 0 0,-1 0-1,0 0 1,1 0 0,-1-1 0,1 1-1,-1 0 1,1 0 0,0-1 0,-1 1-1,1 0 1,0-1 0,-1 1 0,1 0-1,0-1 1,0 1 0,0-1 0,-1 1 0,1-1-1,0 0 1,0 1 0,0-1 0,0 0-1,0 0 1,0 0 0,0 1 0,0-1-1,0 0 1,0 0 0,0 0 0,-1 0-1,1-1 1,0 1 0,0 0 0,1-1-1,40-10 1101,-29 4-1024,-1 0 1,0-2 0,0 1 0,-1-1-1,0-1 1,-1 0 0,0 0 0,0-1 0,-1-1-1,-1 1 1,0-2 0,0 1 0,-1-1-1,-1 0 1,9-26 0,-21 66-47,1-9-43,1 0-1,1 0 0,0 1 0,2-1 0,0 23 0,1-40-4,0 0-1,0 0 0,0 0 0,1 0 1,-1 1-1,0-1 0,0 0 0,1 0 1,-1 0-1,1 0 0,-1 0 0,1 0 1,-1 0-1,1 0 0,0 0 1,-1 0-1,1-1 0,0 1 0,0 0 1,0 0-1,0-1 0,-1 1 0,1 0 1,0-1-1,0 1 0,2 0 0,-1-1 57,1 1 0,-1-1 0,0 0 0,1 0 0,-1 0 0,0 0 0,0 0 0,1-1 0,-1 1 0,0-1 0,1 1-1,2-2 1,2-2 165,1 1 0,-1-1-1,0 0 1,0 0 0,0-1-1,8-8 1,-8 5-219,0-1-1,-1 0 1,0-1 0,0 1-1,-1-1 1,0 0-1,-1-1 1,0 1 0,-1-1-1,0 1 1,-1-1 0,0 0-1,-1 0 1,0 0 0,0 0-1,-2-15 1,1 25-6,0 1 0,0-1 0,0 1 0,0-1 0,0 1 0,0-1 0,0 1 0,0 0 0,0-1 0,0 1 0,0-1 0,0 1 0,0-1 0,0 1 0,-1 0 0,1-1 0,0 1 0,0-1 0,0 1 0,-1 0 0,1-1 0,0 1 0,-1 0 0,1-1 0,0 1 0,-1 0 0,1-1 0,0 1 0,-1 0 0,1 0 0,-1 0 0,1-1 0,0 1 0,-1 0 0,1 0 0,-1 0 0,1 0 0,-1 0 0,1 0 0,0 0 0,-1 0 0,1 0 0,-1 0 0,1 0 0,-1 0 0,1 0 0,-1 0 0,1 0 0,0 0 0,-1 0 0,1 1 0,-1-1 0,1 0 0,-1 0 0,1 0 0,0 1 0,-1-1 0,1 0 0,0 1 0,-1-1 0,0 1 0,-1 0 0,1 0 0,0 0 0,0 0 0,-1 0 0,1 0 0,0 1 0,0-1 0,0 0 0,0 1 0,1-1 0,-1 0 0,0 1 0,1-1 0,-1 1 0,0 0 0,1-1 0,-1 4 0,1-5-121,0 1 0,0 0 0,0 0 0,0 0-1,0 0 1,0 0 0,0-1 0,0 1 0,0 0 0,1 0 0,-1 0 0,0-1-1,1 1 1,-1 0 0,0 0 0,1 0 0,-1-1 0,1 1 0,-1 0 0,1-1-1,-1 1 1,1 0 0,0-1 0,-1 1 0,2 0 0,21 1-6445,-16-2 5054,4 0-6735</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3.652"/>
    </inkml:context>
    <inkml:brush xml:id="br0">
      <inkml:brushProperty name="width" value="0.025" units="cm"/>
      <inkml:brushProperty name="height" value="0.025" units="cm"/>
    </inkml:brush>
  </inkml:definitions>
  <inkml:trace contextRef="#ctx0" brushRef="#br0">42 0 7271,'0'0'17841,"-18"54"-15823,10-30-609,1 2-352,1 1-384,3-4-385,3-6-192,0-3-64,1-4-64,8-6-1121,2-4-1730,-2 0-2178,3-14-5861</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4.026"/>
    </inkml:context>
    <inkml:brush xml:id="br0">
      <inkml:brushProperty name="width" value="0.025" units="cm"/>
      <inkml:brushProperty name="height" value="0.025" units="cm"/>
    </inkml:brush>
  </inkml:definitions>
  <inkml:trace contextRef="#ctx0" brushRef="#br0">68 70 20852,'0'0'1767,"-6"13"309,-7 17-1697,3 0-1,0 0 0,2 1 0,1 0 1,1 1-1,-1 36 0,7-66-345,0 3-88,0 1 0,0-1 0,0 1 0,1-1 1,0 0-1,2 8 0,-3-12 33,1 0 0,-1 0 0,1 0 0,-1-1 0,1 1 0,-1 0 0,1 0 0,0-1 0,0 1 0,-1 0 0,1-1 0,0 1 0,0 0 0,0-1 0,0 0 0,-1 1 0,1-1 1,0 1-1,0-1 0,0 0 0,0 0 0,0 1 0,0-1 0,0 0 0,0 0 0,0 0 0,0 0 0,0 0 0,0 0 0,0-1 0,0 1 0,0 0 0,0 0 0,0-1 0,0 1 0,0 0 0,0-1 0,-1 1 0,1-1 0,0 1 0,0-1 0,0 0 0,-1 1 0,2-2 0,5-3-136,1-1-1,-1 0 0,-1 0 1,1-1-1,-1 0 0,-1 0 1,1 0-1,-1-1 0,6-11 1,2-6-1200,19-49 0,-22 47 1279,-1 0 1,-1 0 0,-1-1-1,-2-1 1,3-44 0,-9 81 374,0-1 1,-1 1-1,0-1 0,0 0 1,-1 1-1,-5 11 1,-6 13 169,2 7-58,-7 44 0,16-71-389,2 0 0,-1 0 0,2 0 0,-1 0 0,2 1 0,0-1 0,0 0 0,5 16 0,8-2-1618,3-16-3960,-10-10-1792</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4.369"/>
    </inkml:context>
    <inkml:brush xml:id="br0">
      <inkml:brushProperty name="width" value="0.025" units="cm"/>
      <inkml:brushProperty name="height" value="0.025" units="cm"/>
    </inkml:brush>
  </inkml:definitions>
  <inkml:trace contextRef="#ctx0" brushRef="#br0">1 0 16752,'0'0'6822,"64"0"-25463</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5.318"/>
    </inkml:context>
    <inkml:brush xml:id="br0">
      <inkml:brushProperty name="width" value="0.025" units="cm"/>
      <inkml:brushProperty name="height" value="0.025" units="cm"/>
    </inkml:brush>
  </inkml:definitions>
  <inkml:trace contextRef="#ctx0" brushRef="#br0">0 92 14926,'0'0'9908,"5"-9"-8963,-4 6-884,1 0 0,-1 0-1,1 0 1,0 0 0,0 0 0,0 0-1,1 1 1,-1-1 0,0 1 0,1-1 0,0 1-1,0 0 1,-1 0 0,1 0 0,0 0-1,1 1 1,-1-1 0,0 1 0,0 0 0,1 0-1,-1 0 1,1 0 0,-1 0 0,1 1-1,3 0 1,-5-1-57,-1 1-1,0 0 1,1 0 0,-1-1-1,1 1 1,-1 0-1,0 1 1,1-1 0,-1 0-1,1 0 1,-1 1-1,0-1 1,1 0 0,-1 1-1,0-1 1,1 1-1,-1 0 1,0 0 0,0-1-1,1 1 1,-1 0-1,0 0 1,0 0 0,0 0-1,0 0 1,0 0-1,-1 0 1,2 2 0,-1 0-7,-1 0 0,1 1 0,-1-1 0,0 0 0,0 1 0,-1-1 0,1 0 0,-1 0 0,1 0 0,-1 1 1,-2 5-1,-24 49 95,21-50-77,1 1 0,1 0 0,0 1-1,0-1 1,-4 19 0,7-27-14,1-1-1,0 0 1,0 0 0,0 0 0,0 1-1,0-1 1,0 0 0,0 0-1,0 0 1,0 1 0,0-1-1,0 0 1,0 0 0,0 0-1,0 1 1,0-1 0,0 0-1,0 0 1,1 0 0,-1 1-1,0-1 1,0 0 0,0 0-1,0 0 1,0 1 0,0-1 0,0 0-1,1 0 1,-1 0 0,0 0-1,0 0 1,0 1 0,0-1-1,1 0 1,-1 0 0,0 0-1,0 0 1,0 0 0,1 0-1,-1 0 1,0 0 0,0 0-1,0 0 1,1 0 0,-1 0-1,0 0 1,0 0 0,1 0-1,15-6 82,12-12 113,-1-7 3,-1-2 1,-1 0-1,-2-2 0,-1-1 1,23-39-1,-52 115-315,1-23 158,0-1 1,2 1 0,1 0-1,-1 25 1,4-47-9,0 1-1,1-1 1,-1 0-1,0 1 1,0-1 0,1 0-1,-1 1 1,1-1 0,-1 0-1,1 0 1,-1 0 0,1 1-1,0-1 1,0 0-1,-1 0 1,1 0 0,0 0-1,0 0 1,0 0 0,0 0-1,0-1 1,0 1-1,1 0 1,-1 0 0,0-1-1,0 1 1,0-1 0,1 1-1,-1-1 1,0 0-1,1 1 1,-1-1 0,0 0-1,1 0 1,-1 0 0,0 0-1,1 0 1,-1 0 0,0 0-1,1 0 1,-1-1-1,0 1 1,1-1 0,1 0-1,5-1 197,0 0 0,-1 0 0,0-1-1,1 0 1,-1 0 0,11-8 0,-8 4-180,-1-1 1,1 0 0,-1-1 0,-1 0-1,1-1 1,6-11 0,-12 17-42,0 0-1,0 0 1,-1 0 0,0 0 0,0-1 0,0 1-1,-1-1 1,1 0 0,-1 0 0,0 1 0,0-1-1,-1 0 1,0 0 0,1 0 0,-1 0 0,-1 0-1,1 1 1,-3-9 0,3 12-8,0 1 0,0-1 0,0 1 0,0-1 0,-1 1 0,1-1 0,0 1 0,0-1 0,-1 1 0,1 0 0,0-1 0,-1 1 0,1-1 0,0 1 0,-1 0 0,1-1 0,0 1 0,-1 0 0,1-1 0,-1 1 0,1 0 0,-1 0 0,1-1 0,-1 1 0,1 0 0,-1 0 0,1 0 0,-1 0 0,1-1 0,-1 1 0,1 0 0,-1 0 0,1 0 0,-1 0 0,1 1 0,-1-1 0,1 0 0,-1 0 0,0 0 0,1 0 0,-1 0 0,1 1 0,0-1 0,-1 0 0,1 0 0,-1 1 0,1-1 0,-1 0 0,1 1 0,0-1 0,-1 0 0,1 1 0,-1-1 0,1 1 0,0-1 0,0 1 0,-1-1 0,1 0 0,0 1 0,-1 0 0,-18 30 0,16-24 0,0-1 0,1 2 0,0-1 0,0 0 0,1 0 0,0 0 0,0 1 0,1-1 0,0 0 0,0 1 0,1-1 0,0 0 0,1 9 0,0-13 0,-1 0 0,0 1 0,1-1 0,-1 0 0,1 0 0,0 1 0,0-2 0,1 1 0,-1 0 0,0 0 0,1-1 0,0 1 0,-1-1 0,1 0 0,0 0 0,0 0 0,1 0 0,-1 0 0,0-1 0,1 1 0,-1-1 0,0 0 0,1 0 0,-1 0 0,1-1 0,0 1 0,7-1 0,-7 1 0,1-1 0,0 0 0,0 0 0,0-1 0,0 1 0,0-1 0,-1 0 0,1 0 0,0-1 0,-1 1 0,1-1 0,-1 0 0,1 0 0,-1-1 0,0 1 0,0-1 0,6-5 0,-6 3 0,0 1 0,-1-1 0,1 0 0,-1 0 0,0 0 0,-1 0 0,1 0 0,-1-1 0,0 1 0,-1-1 0,1 0 0,-1 0 0,0 1 0,0-11 0,-1 14 0,1-7 0,0 0 0,-1 0 0,-1-1 0,-1-11 0,2 19 0,0 0 0,-1 1 0,1-1 0,0 1 0,-1-1 0,1 1 0,-1-1 0,0 1 0,0-1 0,1 1 0,-1-1 0,0 1 0,0 0 0,0 0 0,0-1 0,-1 1 0,1 0 0,0 0 0,0 0 0,-1 0 0,1 0 0,-1 1 0,1-1 0,0 0 0,-1 1 0,0-1 0,1 1 0,-1-1 0,1 1 0,-1-1 0,1 1 0,-3 0 0,0 6-2765,4-6 2266,0 1 0,0 0 0,0 0 0,0 0 0,0-1 0,0 1 0,0 0 1,0 0-1,0 0 0,0-1 0,0 1 0,1 0 0,-1 0 0,0-1 0,1 1 1,-1 0-1,0-1 0,1 1 0,-1 0 0,1-1 0,-1 1 0,1 0 0,-1-1 1,1 1-1,0-1 0,-1 1 0,1-1 0,0 1 0,-1-1 0,2 1 0,6-1-10994</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5.941"/>
    </inkml:context>
    <inkml:brush xml:id="br0">
      <inkml:brushProperty name="width" value="0.025" units="cm"/>
      <inkml:brushProperty name="height" value="0.025" units="cm"/>
    </inkml:brush>
  </inkml:definitions>
  <inkml:trace contextRef="#ctx0" brushRef="#br0">192 129 11018,'0'0'20147,"-11"-5"-19778,4 1-321,5 2-45,-1 1-1,1-1 0,0 1 0,-1-1 1,1 1-1,-1 0 0,1 0 1,-1 0-1,0 0 0,1 1 0,-1-1 1,0 1-1,0 0 0,1-1 0,-1 1 1,0 1-1,0-1 0,1 0 0,-1 1 1,0-1-1,0 1 0,1 0 1,-1-1-1,1 2 0,-1-1 0,1 0 1,-4 2-1,-7 8 3,0 1-1,1 0 1,-17 22 0,26-30-3,-1 1 0,1 0 1,0 0-1,0 0 0,1 0 1,-1 1-1,1-1 0,0 1 0,1-1 1,0 1-1,-1 0 0,2 0 1,-1 0-1,1 6 0,0-10 4,1-1-1,-1 1 0,1-1 0,0 0 1,-1 1-1,1-1 0,0 0 0,0 0 1,0 1-1,0-1 0,0 0 0,0 0 1,0 0-1,1 0 0,-1 0 0,0-1 1,1 1-1,-1 0 0,0-1 1,1 1-1,-1 0 0,1-1 0,-1 0 1,1 1-1,-1-1 0,1 0 0,-1 0 1,1 0-1,-1 0 0,1 0 0,-1 0 1,1 0-1,-1 0 0,3-2 0,4 2 29,0-1-1,0-1 1,-1 1-1,1-1 0,12-5 1,-8 0-12,0 0 0,0-1 0,-1 0 0,0 0 0,12-13 1,-17 16-15,-1-1 1,1 0 0,-1 0 0,-1 0 0,1-1-1,-1 0 1,0 1 0,-1-1 0,1-1-1,3-11 1,-7 19-12,0 0-1,0 0 0,0 0 0,0 0 1,0-1-1,0 1 0,0 0 1,0 0-1,0 0 0,0 0 1,0 0-1,0 0 0,0-1 0,1 1 1,-1 0-1,0 0 0,0 0 1,0 0-1,0 0 0,0 0 1,-1-1-1,1 1 0,0 0 0,0 0 1,0 0-1,0 0 0,0 0 1,0 0-1,0-1 0,0 1 1,0 0-1,0 0 0,0 0 0,0 0 1,0 0-1,0 0 0,-1 0 1,1 0-1,0 0 0,0-1 1,0 1-1,0 0 0,0 0 0,0 0 1,0 0-1,-1 0 0,1 0 1,0 0-1,0 0 0,0 0 1,0 0-1,0 0 0,0 0 0,-1 0 1,1 0-1,0 0 0,0 0 1,0 0-1,0 0 0,-1 0 1,-10 7-98,-9 13 54,13-14 59,2 1 1,-1-1 0,1 1 0,0 1 0,0-1 0,1 1 0,0 0 0,0 0 0,1 0 0,0 0-1,-3 13 1,6-20-8,0-1-1,0 0 0,1 1 1,-1-1-1,0 1 0,0-1 0,0 1 1,0-1-1,0 1 0,0-1 1,1 0-1,-1 1 0,0-1 0,0 1 1,1-1-1,-1 0 0,0 1 1,0-1-1,1 0 0,-1 1 0,1-1 1,-1 0-1,0 0 0,1 1 1,-1-1-1,0 0 0,1 0 1,-1 0-1,1 1 0,-1-1 0,1 0 1,-1 0-1,1 0 0,0 0 1,24 0 221,21-10 70,-25 3-296,0 0 0,0 2 0,0 0 0,1 1 0,0 2 0,23-1 0,-33 5 0,-6-3 0,1-14 0,0-7 0,-2 0 0,0-1 0,-1 0 0,-1 0 0,-2 0 0,-1-31 0,2 53-1,-1 1 0,1-1 0,-1 0 0,1 1 0,-1-1 0,1 1 0,-1 0 0,1-1 0,-1 1-1,1 0 1,-1 0 0,1 0 0,0 0 0,-1 0 0,2 1 0,4-1-233,65-10-7747,-23-3-3998</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6.280"/>
    </inkml:context>
    <inkml:brush xml:id="br0">
      <inkml:brushProperty name="width" value="0.025" units="cm"/>
      <inkml:brushProperty name="height" value="0.025" units="cm"/>
    </inkml:brush>
  </inkml:definitions>
  <inkml:trace contextRef="#ctx0" brushRef="#br0">379 90 17008,'0'0'4554,"2"-10"-2285,5-28-321,-7 37-1817,1 0 0,-1-1 0,1 0 0,-1 1 0,0-1 0,0 1 0,1-1 0,-1 1 0,-1-1 0,1 0 0,0 1 0,0-1 0,0 1 0,-1-1 0,1 1 0,-1-1 0,1 1 0,-1-1 0,0 1 0,1 0 0,-1-1 0,0 1 0,0 0 0,0-1 0,0 1 0,0 0 0,-2-1 0,-7 1-16,0 1 1,0 0-1,0 1 1,1 0-1,-1 1 1,0 0-1,0 0 1,1 1-1,0 1 1,-1-1-1,1 1 1,1 1-1,-1 0 1,1 0-1,-14 11 1,-4 4 193,2 2 0,0 0 1,-30 38-1,42-46-269,1 1-1,0 1 1,2-1-1,-13 26 1,18-32-37,1 0 1,0 0 0,0 1 0,1-1-1,0 1 1,0 0 0,1 0 0,0 0-1,2 19 1,-1-26-15,1 1 0,0-1 0,-1 0 0,1 1 0,0-1 0,1 0 0,-1 0 0,1 0 0,-1 0 0,1 0-1,0 0 1,0-1 0,0 1 0,0 0 0,1-1 0,-1 0 0,5 4 0,-1-2-59,0-1-1,0 1 0,1-1 1,-1-1-1,0 1 1,1-1-1,0 0 0,8 1 1,7 0-493,1-1 1,-1-1 0,1-1-1,30-4 1,7-9-5438,2-12-4629</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7.530"/>
    </inkml:context>
    <inkml:brush xml:id="br0">
      <inkml:brushProperty name="width" value="0.025" units="cm"/>
      <inkml:brushProperty name="height" value="0.025" units="cm"/>
    </inkml:brush>
  </inkml:definitions>
  <inkml:trace contextRef="#ctx0" brushRef="#br0">87 58 13325,'0'0'7489,"2"-8"-4958,4-27-198,-6 35-2293,0 0 0,0-1 0,1 1 1,-1 0-1,0-1 0,0 1 1,0 0-1,0-1 0,0 1 0,0 0 1,0-1-1,0 1 0,0 0 1,0-1-1,0 1 0,0 0 0,0-1 1,0 1-1,0-1 0,0 1 1,0 0-1,0-1 0,0 1 0,-1 0 1,1-1-1,0 1 0,0 0 1,0-1-1,0 1 0,-1 0 0,1 0 1,0-1-1,-1 1 0,1 0 0,0 0 1,0-1-1,-1 1 0,1 0 1,0 0-1,-1 0 0,1 0 0,0 0 1,-1-1-1,1 1 0,0 0 1,-1 0-1,1 0 0,-1 0 0,1 0 1,0 0-1,-1 0 0,1 0 1,0 0-1,-1 0 0,1 0 0,0 0 1,-1 1-1,1-1 0,0 0 1,-1 0-1,1 0 0,0 0 0,-1 1 1,1-1-1,0 0 0,-1 1 1,-18 12-28,12-5 65,0 1 1,1 0-1,0 1 1,0-1-1,1 1 1,1 0-1,-1 0 1,2 1-1,-1-1 1,1 1 0,1 0-1,0 0 1,-1 15-1,4-25-60,-1 0-1,1 0 0,-1 0 1,1 0-1,-1 0 0,1 0 1,-1 0-1,1-1 0,0 1 1,0 0-1,-1 0 0,1 0 1,0-1-1,0 1 0,0 0 1,0-1-1,0 1 0,0-1 1,0 1-1,0-1 0,0 1 1,0-1-1,0 0 0,0 1 1,0-1-1,1 0 0,-1 0 1,0 0-1,0 0 0,0 0 1,0 0-1,0 0 0,0 0 1,1-1-1,-1 1 0,0 0 1,2-1-1,46-13 488,-32 5-357,-1 0 0,1-1 0,-2-1 1,0-1-1,0 0 0,-1-1 0,0 0 0,-1-1 0,-1 0 0,0-1 1,16-28-1,-32 52-39,1 1 0,0-1 0,1 1 1,0-1-1,0 1 0,0 16 0,2-22-233,0 1 0,0-1 0,1 0 0,-1 1 0,1-1 0,0 0 0,0 0 0,4 8 0,-5-10-135,1-1-1,0 1 1,1 0-1,-1-1 0,0 1 1,0-1-1,1 0 1,-1 1-1,0-1 0,1 0 1,-1 0-1,1 0 1,0 0-1,-1 0 0,1 0 1,0 0-1,0-1 1,-1 1-1,1-1 0,4 1 1,20 1-6190</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8.345"/>
    </inkml:context>
    <inkml:brush xml:id="br0">
      <inkml:brushProperty name="width" value="0.025" units="cm"/>
      <inkml:brushProperty name="height" value="0.025" units="cm"/>
    </inkml:brush>
  </inkml:definitions>
  <inkml:trace contextRef="#ctx0" brushRef="#br0">1 0 9513,'0'0'14024,"3"9"-12898,3 29 153,-1-1 0,-2 1-1,-2 56 1,-1-85-1146,-1-8-109,1 0-1,0 0 1,0 0 0,0 0 0,0-1 0,0 1-1,1 0 1,-1 0 0,0 0 0,0 0-1,0-1 1,1 1 0,-1 0 0,0 0-1,1 0 1,-1-1 0,1 1 0,-1 0 0,1-1-1,-1 1 1,1 0 0,-1-1 0,1 1-1,0-1 1,-1 1 0,1-1 0,0 1-1,1 0 1,0-1 18,-1 0 1,1 1-1,0-1 0,0 0 0,-1 0 0,1-1 1,0 1-1,0 0 0,0 0 0,-1-1 0,1 1 1,3-2-1,47-28 526,-50 29-559,13-10 70,24-16 10,-37 26-67,0 0 0,0 0 0,0 0 0,0 0-1,0 0 1,0 1 0,0-1 0,0 1 0,0-1 0,0 1-1,0 0 1,0 0 0,1 0 0,-1 0 0,0 0-1,4 1 1,-4 2 10,-1 0 0,1 0 1,-1 0-1,0 0 0,0 1 0,0-1 0,0 0 0,-1 1 0,1-1 0,-1 0 1,0 1-1,0-1 0,0 1 0,-1 5 0,1-4-12,0 64-821,3-69-4771,11-8-712,2-5-2904</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5.427"/>
    </inkml:context>
    <inkml:brush xml:id="br0">
      <inkml:brushProperty name="width" value="0.025" units="cm"/>
      <inkml:brushProperty name="height" value="0.025" units="cm"/>
    </inkml:brush>
  </inkml:definitions>
  <inkml:trace contextRef="#ctx0" brushRef="#br0">0 389 14382,'2'48'9051,"5"3"-4330,-4-28-4568,2 0 0,1 0 0,1 0 0,0-1 0,2 0 0,0-1 1,2 0-1,16 25 0,-23-41-93,0 0 1,1 0-1,0 0 1,0-1-1,0 0 1,0 0-1,0 0 1,1-1-1,0 1 0,0-1 1,11 4-1,-15-6 12,1-1 0,-1 1-1,1-1 1,-1 1-1,0-1 1,1 0 0,-1 0-1,1 0 1,-1 0 0,1 0-1,-1 0 1,1-1-1,-1 1 1,1-1 0,-1 0-1,1 0 1,-1 0-1,0 0 1,0 0 0,0 0-1,1 0 1,-1-1 0,0 1-1,-1-1 1,1 0-1,0 0 1,0 1 0,-1-1-1,1 0 1,-1 0-1,1-1 1,-1 1 0,2-3-1,2-9-67,-1 1 1,0-1-1,0 0 0,-2 0 0,0 0 0,0 0 0,-1-1 0,-1 1 1,0 0-1,-1 0 0,-1-1 0,0 1 0,-1 0 0,0 0 1,-1 1-1,-1-1 0,-7-14 0,11 26-4,0 0 0,1 1 0,-1-1 0,-1 0 0,1 1 0,0-1 0,0 1 0,-1-1 0,1 1 0,0-1 0,-1 1 0,1 0 0,-1 0 0,0 0 0,1 0 0,-1 0 0,0 0 0,0 0 0,-2 0 0,3 1 0,0 1 0,0-1 0,0 1 0,0-1 0,0 1 0,0 0 0,0-1 0,0 1 0,0 0 0,1-1 0,-1 1 0,0 0 0,0 0 0,1 0 0,-1 0 0,0 0 0,1 0 0,-1 0 0,1 0 0,0 0 0,-1 0 0,1 0 0,0 0 0,0 0 0,-1 0 0,1 0 0,0 0 0,0 1 0,0-1 0,0 0 0,0 0 0,1 2 0,-1 0 0,-1 0 0,1 0 0,0 0 0,0 0 0,0 0 0,0 0 0,1 0 0,-1 0 0,1 0 0,0 0 0,0 0 0,0-1 0,0 1 0,0 0 0,1-1 0,-1 1 0,4 4 0,-2-6 0,-1 1 0,1 0 0,0-1 0,0 0 0,0 0 0,0 0 0,0 0 0,0 0 0,0-1 0,0 1 0,0-1 0,1 0 0,-1 0 0,0 0 0,0 0 0,0 0 0,4-2 0,0 1 0,0-1 0,0-1 0,-1 1 0,1-1 0,-1 0 0,1-1 0,-1 1 0,0-1 0,0-1 0,-1 1 0,1-1 0,-1 0 0,0 0 0,6-8 0,-6 7 0,1 0 0,-1-1 0,-1 1 0,1-1 0,-1 0 0,-1 0 0,1 0 0,-1-1 0,3-8 0,-10 70 0,1-35 0,2 1 0,1-1 0,2 29 0,-2-46 0,1-1 0,-1 0 0,1 0 0,-1 1 0,1-1 0,-1 0 0,1 0 0,0 0 0,0 0 0,-1 0 0,1 0 0,0 0 0,0 0 0,0 0 0,0 0 0,0 0 0,0 0 0,0-1 0,1 1 0,-1-1 0,0 1 0,0-1 0,1 1 0,-1-1 0,0 1 0,0-1 0,1 0 0,-1 0 0,0 0 0,1 0 0,-1 0 0,0 0 0,1 0 0,-1 0 0,0 0 0,1-1 0,-1 1 0,2-1 0,2 0 0,1-1 0,0 1 0,0-1 0,-1-1 0,1 1 0,-1-1 0,7-3 0,0-4 0,1 0 0,-1-1 0,-1 0 0,0-1 0,-1 0 0,10-13 0,-15 17 0,0 0 0,0 0 0,-1-1 0,0 1 0,0-1 0,-1 0 0,-1 0 0,1 0 0,-1-1 0,-1 1 0,1-14 0,-2 23 0,0 0 0,1 0 0,-1-1 0,0 1 0,0 0 0,0 0 0,0 0 0,0 0 0,0 0 0,0 0 0,0 0 0,0 0 0,0-1 0,0 1 0,0 0 0,0 0 0,0 0 0,-1 0 0,1 0 0,0 0 0,0 0 0,0 0 0,0 0 0,0-1 0,0 1 0,0 0 0,0 0 0,0 0 0,0 0 0,0 0 0,0 0 0,0 0 0,0 0 0,-1 0 0,1 0 0,0 0 0,0 0 0,0 0 0,0 0 0,0 0 0,0 0 0,0 0 0,0 0 0,0 0 0,-1 0 0,1 0 0,0 0 0,0 0 0,0 0 0,0 0 0,0 0 0,0 0 0,0 0 0,0 0 0,-1 0 0,1 0 0,0 0 0,0 0 0,0 0 0,0 0 0,0 0 0,0 0 0,0 0 0,0 0 0,0 0 0,0 0 0,0 0 0,-1 1 0,-8 9 0,-5 12 0,7-6 0,2 0 0,0 0 0,0 0 0,2 1 0,0-1 0,1 1 0,0 24 0,2-40 0,0 1 0,0 0 0,0 0 0,1 0 0,-1-1 0,0 1 0,1 0 0,0 0 0,-1-1 0,1 1 0,0-1 0,0 1 0,0 0 0,0-1 0,0 1 0,0-1 0,0 0 0,0 1 0,0-1 0,1 0 0,-1 0 0,3 2 0,-1-1 0,1-1 0,0 1 0,0 0 0,0-1 0,0 0 0,0 0 0,0 0 0,1-1 0,5 1 0,2-1 0,0 0 0,-1-1 0,1 0 0,0-1 0,-1-1 0,17-5 0,-15 3 0,0-2 0,0 0 0,0-1 0,-1 0 0,0 0 0,-1-2 0,0 1 0,0-1 0,-1-1 0,0 0 0,-1 0 0,0-1 0,-1 0 0,-1-1 0,1 0 0,-2 0 0,0 0 0,-1-1 0,5-17 0,1-12 0,-1 0 0,-3-1 0,-1 0 0,-2 0 0,-2-46 0,-2 88 0,0 0 0,0-1 0,-1 1 0,1 0 0,0 0 0,-1 0 0,1 0 0,-1-1 0,0 1 0,1 0 0,-3-2 0,3 3 0,0 1 0,-1-1 0,1 1 0,0 0 0,-1-1 0,1 1 0,-1-1 0,1 1 0,-1 0 0,1-1 0,-1 1 0,1 0 0,-1-1 0,0 1 0,1 0 0,-1 0 0,1 0 0,-1 0 0,0-1 0,1 1 0,-1 0 0,1 0 0,-1 0 0,0 0 0,0 1 0,-2 0 0,1 0 0,-1 0 0,1 0 0,-1 0 0,1 1 0,0-1 0,0 1 0,0 0 0,0 0 0,0 0 0,0 0 0,0 0 0,1 0 0,-1 0 0,-2 5 0,-6 13 0,0-1 0,2 2 0,0-1 0,1 1 0,-7 42 0,7-22 0,3 1 0,0 48 0,4-86 0,0 1 0,0 0 0,1 0 0,-1 0 0,1 0 0,0 0 0,0 0 0,1 0 0,0 0 0,-1-1 0,2 1 0,-1-1 0,0 0 0,1 1 0,0-1 0,0 0 0,4 4 0,-2-4 0,0-1 0,0 1 0,0-1 0,0 0 0,1-1 0,-1 1 0,1-1 0,-1 0 0,1-1 0,0 1 0,0-1 0,0 0 0,0-1 0,6 1 0,2-1 0,-1 0 0,1 0 0,-1-1 0,1-1 0,-1 0 0,0-1 0,0-1 0,0 0 0,0-1 0,-1 0 0,14-7 0,-19 8 0,0-1 0,-1 1 0,1-1 0,-1-1 0,0 1 0,-1-1 0,1 0 0,-1 0 0,0 0 0,0-1 0,-1 0 0,0 0 0,0 0 0,-1 0 0,0 0 0,0-1 0,-1 0 0,0 0 0,0 1 0,1-11 0,-3 15 0,1-1 0,-1 0 0,0 1 0,0-1 0,0 0 0,0 1 0,-1-1 0,1 0 0,-1 1 0,0-1 0,0 1 0,0-1 0,-1 1 0,1 0 0,-1-1 0,0 1 0,0 0 0,0 0 0,-4-5 0,3 6 0,0 1 0,1-1 0,-1 1 0,0-1 0,0 1 0,0 0 0,0 0 0,0 1 0,0-1 0,0 1 0,0-1 0,0 1 0,0 0 0,0 0 0,-1 0 0,1 1 0,0-1 0,0 1 0,0 0 0,0-1 0,0 1 0,0 1 0,0-1 0,-3 2 0,-2 2 0,0 0 0,0 1 0,1 0 0,0 0 0,0 0 0,1 1 0,-1 0 0,1 0 0,1 1 0,0-1 0,0 1 0,0 0 0,1 1 0,0-1 0,1 1 0,0 0 0,0 0 0,1 0 0,0 0 0,0 0 0,1 0 0,0 1 0,1-1 0,1 12 0,0-18 0,0 1 0,1-1 0,-1 1 0,1-1 0,0 1 0,0-1 0,0 0 0,0 0 0,0 0 0,1 0 0,0 0 0,-1-1 0,1 1 0,0-1 0,0 1 0,1-1 0,-1 0 0,0 0 0,1-1 0,-1 1 0,1-1 0,-1 0 0,1 0 0,0 0 0,-1 0 0,1 0 0,6-1 0,8 3 0,1-2 0,-1 0 0,1-1 0,24-4 0,-37 4-131,-1-1 0,1 0-1,-1-1 1,0 1 0,1-1 0,-1 0-1,0 0 1,0-1 0,0 1 0,-1-1-1,6-5 1,-7 7-61,-2-1-1,1 0 1,0 0 0,0 0-1,-1 0 1,1-1-1,-1 1 1,1 0 0,-1-1-1,0 1 1,0-1 0,0 1-1,0-1 1,-1 0-1,1 1 1,-1-1 0,0 0-1,1 1 1,-1-1-1,0 0 1,0 0 0,-1 1-1,1-1 1,-1 0 0,0-2-1,-13-30-7451</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8.690"/>
    </inkml:context>
    <inkml:brush xml:id="br0">
      <inkml:brushProperty name="width" value="0.025" units="cm"/>
      <inkml:brushProperty name="height" value="0.025" units="cm"/>
    </inkml:brush>
  </inkml:definitions>
  <inkml:trace contextRef="#ctx0" brushRef="#br0">89 23 19442,'0'0'2654,"-9"0"68,4 1-2259,0-1 0,0 1 0,0-1 0,0 1 0,0 1 0,0-1 0,0 1 0,-8 4 0,11-5-389,0 0 0,0 0-1,1 0 1,-1 1-1,1-1 1,-1 0-1,1 1 1,-1 0-1,1-1 1,0 1 0,-1 0-1,1-1 1,0 1-1,0 0 1,1 0-1,-1 0 1,0 0-1,0 0 1,1 0 0,0 0-1,-1 0 1,1 0-1,0 1 1,0-1-1,0 0 1,0 0-1,0 0 1,1 0 0,0 4-1,0-5-67,-1 0-1,1 0 0,0 0 1,0 0-1,0 0 0,0 0 1,0 0-1,0 0 0,0-1 1,0 1-1,0 0 0,0-1 1,0 1-1,1-1 1,-1 1-1,0-1 0,0 0 1,1 1-1,-1-1 0,0 0 1,0 0-1,1 0 0,-1 0 1,0 0-1,3 0 0,35-3 192,-29 0-184,-1-1-1,0 0 0,1 0 0,-1-1 0,-1-1 0,1 1 0,-1-1 0,0-1 0,0 1 1,-1-2-1,0 1 0,0-1 0,-1 1 0,10-17 0,-26 42-143,0 0 0,1 1 1,0 0-1,2 1 0,-6 21 0,13-40-66,0 0-1,0 0 0,-1 0 1,1-1-1,0 1 1,0 0-1,0 0 0,0 0 1,0-1-1,0 1 0,0 0 1,1 0-1,-1 0 1,0-1-1,0 1 0,1 0 1,-1 0-1,0-1 0,1 1 1,-1 0-1,1-1 1,-1 1-1,1 0 0,-1-1 1,1 1-1,-1-1 0,1 1 1,0-1-1,-1 1 1,1-1-1,0 1 0,0 0 1,2-1-459,-1 1 0,0-1 0,0 0 0,1 0 0,-1 0 0,0 0 0,0 0 1,1-1-1,-1 1 0,0-1 0,3 0 0,19-11-6524</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9.034"/>
    </inkml:context>
    <inkml:brush xml:id="br0">
      <inkml:brushProperty name="width" value="0.025" units="cm"/>
      <inkml:brushProperty name="height" value="0.025" units="cm"/>
    </inkml:brush>
  </inkml:definitions>
  <inkml:trace contextRef="#ctx0" brushRef="#br0">86 0 13933,'0'0'10405,"-2"13"-9594,-19 51 388,12-42-286,1 2 1,1-1-1,-7 41 1,14-63-901,1 0 0,-1 0 1,1 0-1,-1 0 0,1 0 0,-1 0 1,1 0-1,0 0 0,-1 0 1,1 0-1,0 0 0,0 0 0,0-1 1,-1 1-1,1 0 0,0 0 0,0-1 1,0 1-1,0-1 0,0 1 1,1-1-1,-1 1 0,0-1 0,0 0 1,0 0-1,0 1 0,0-1 1,1 0-1,-1 0 0,0 0 0,0 0 1,2-1-1,52 1-68,-41 0-387,-2 0-4,-4-1 42,-1 1 1,1 0-1,-1 1 1,1 0-1,0 0 1,10 3-1,-16-3 430,-1 0 0,1 0 0,0 0 0,-1 0 0,0 0 0,1 0-1,-1 0 1,1 0 0,-1 0 0,0 1 0,0-1 0,0 0 0,0 1 0,0-1 0,0 1-1,0-1 1,-1 1 0,1 0 0,0-1 0,-1 1 0,1 0 0,-1 0 0,0-1-1,0 1 1,1 0 0,-1 0 0,0-1 0,0 1 0,-1 0 0,1 0 0,0-1-1,-1 1 1,1 0 0,-1 1 0,-1 0 117,1 0-1,-1 0 1,1 0-1,-1 0 1,0-1-1,0 1 1,-1-1-1,1 1 1,0-1-1,-1 0 1,1 0 0,-1 0-1,0 0 1,1 0-1,-1-1 1,0 1-1,0-1 1,0 0-1,-5 1 1,-61 16 2195,62-17-2332,-54 2 116,59-3-140,1 0 1,0 0-1,-1 0 1,1 0-1,-1 0 1,1-1-1,0 1 1,-1 0 0,1-1-1,0 1 1,0-1-1,-1 1 1,1-1-1,0 0 1,0 1-1,0-1 1,0 0 0,0 0-1,0 0 1,0 0-1,0 0 1,0 0-1,0 0 1,0 0-1,1 0 1,-1-1 0,0 1-1,1 0 1,-1 0-1,1-1 1,0 1-1,-1 0 1,1-1-1,0 1 1,0 0 0,-1-3-1,2 2-557,-1 1 1,1-1-1,0 0 0,-1 1 0,1-1 0,0 0 1,0 1-1,0-1 0,0 1 0,0 0 0,0-1 1,1 1-1,-1 0 0,0 0 0,1-1 0,-1 1 1,1 0-1,-1 1 0,1-1 0,2-1 0,3-3-3358,13-8-11447</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9.640"/>
    </inkml:context>
    <inkml:brush xml:id="br0">
      <inkml:brushProperty name="width" value="0.025" units="cm"/>
      <inkml:brushProperty name="height" value="0.025" units="cm"/>
    </inkml:brush>
  </inkml:definitions>
  <inkml:trace contextRef="#ctx0" brushRef="#br0">0 109 8104,'0'0'20067,"9"-1"-19272,-2 1-607,-1-1 0,1 0 0,-1 0 0,1-1 0,-1 0 0,0 0 0,0 0 1,0-1-1,0 0 0,5-4 0,-7 5-110,-1 0 1,0 0 0,0-1 0,0 0-1,0 1 1,-1-1 0,1 0 0,-1 0-1,0-1 1,0 1 0,0 0 0,0-1-1,0 1 1,-1-1 0,1 0 0,-1 1-1,0-1 1,0 0 0,-1 0 0,1 0-1,-1-5 1,0 8-79,0 1 0,0-1 0,0 1 0,0 0 0,-1-1 0,1 1 0,0-1 0,0 1 0,-1 0 0,1-1 0,0 1 0,-1 0 0,1 0 0,0-1 0,-1 1 0,1 0 0,0 0 0,-1-1 0,1 1 0,-1 0 0,1 0 0,0 0 0,-1 0 0,1 0 0,-1-1 0,1 1 0,-1 0 0,1 0 0,0 0 0,-1 0 0,1 0 0,-1 0 0,1 0 0,-1 1 0,1-1 0,0 0 0,-1 0 0,1 0 0,-1 0 0,1 0 0,0 1 0,-1-1 0,1 0 0,0 0 0,-1 1 0,1-1 0,0 0 0,-1 1 0,1-1 0,-22 15 0,14-4 0,2-6 0,1 1 0,0 0 0,0 1 0,0-1 0,1 1 0,0 0 0,1 0 0,-1 1 0,1-1 0,1 1 0,-1-1 0,-2 15 0,6-21 0,-1 1 0,1-1 0,0 0 0,-1 0 0,1 0 0,0 0 0,-1 0 0,1 0 0,0 0 0,0 0 0,0 0 0,0 0 0,0-1 0,0 1 0,0 0 0,0-1 0,0 1 0,1 0 0,-1-1 0,0 0 0,0 1 0,0-1 0,1 0 0,-1 1 0,0-1 0,1 0 0,-1 0 0,0 0 0,0 0 0,1 0 0,1-1 0,46-2 0,-37 1 0,0-2 0,1 0 0,-2 0 0,17-9 0,-19 9 0,0-1 0,1 2 0,-1-1 0,1 1 0,0 0 0,0 1 0,14-1 0,-24 3 0,1 0 0,-1 1 0,1-1 0,-1 1 0,1-1 0,-1 0 0,0 1 0,1-1 0,-1 1 0,0-1 0,0 1 0,1 0 0,-1-1 0,0 1 0,0-1 0,0 1 0,0-1 0,1 1 0,-1 0 0,0-1 0,0 1 0,0-1 0,0 1 0,-1 0 0,1-1 0,0 1 0,0-1 0,0 1 0,0-1 0,-1 2 0,-4 25 0,4-21 0,1-6 0,0 1 0,0-1 0,-1 0 0,1 1 0,0-1 0,0 1 0,0-1 0,0 0 0,0 1 0,1-1 0,-1 0 0,0 1 0,0-1 0,0 1 0,0-1 0,0 0 0,0 1 0,1-1 0,-1 0 0,0 1 0,0-1 0,0 0 0,1 0 0,-1 1 0,0-1 0,0 0 0,1 0 0,-1 1 0,0-1 0,1 0 0,-1 0 0,0 0 0,1 1 0,-1-1 0,0 0 0,1 0 0,0 0 0,19-2 0,20-13 0,-16 0 0,-18 11 0,0 0 0,0 0 0,0 1 0,1-1 0,-1 1 0,1 1 0,0-1 0,0 1 0,13-2 0,-20 4 0,1 0 0,-1 1 0,0-1 0,1 0 0,-1 0 0,0 1 0,1-1 0,-1 0 0,0 1 0,0-1 0,1 0 0,-1 1 0,0-1 0,0 0 0,0 1 0,0-1 0,1 1 0,-1-1 0,0 0 0,0 1 0,0-1 0,0 1 0,0-1 0,0 0 0,0 1 0,0-1 0,0 1 0,0-1 0,0 0 0,0 1 0,-1-1 0,1 1 0,0-1 0,0 0 0,0 1 0,0-1 0,-1 0 0,1 1 0,0-1 0,0 0 0,-1 1 0,1-1 0,-11 22 0,10-20 0,-5 15-1906,4-7-4536</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8.190"/>
    </inkml:context>
    <inkml:brush xml:id="br0">
      <inkml:brushProperty name="width" value="0.025" units="cm"/>
      <inkml:brushProperty name="height" value="0.025" units="cm"/>
    </inkml:brush>
  </inkml:definitions>
  <inkml:trace contextRef="#ctx0" brushRef="#br0">134 63 13229,'0'0'12310,"-11"-5"-12065,-36-9 140,44 14-341,1 0 0,0 0 0,0 1 0,0-1 1,0 0-1,0 1 0,0 0 0,0-1 0,0 1 0,0 0 1,0 0-1,0 0 0,0 1 0,0-1 0,1 0 0,-1 1 1,0-1-1,1 1 0,-1-1 0,1 1 0,0 0 0,-1 0 1,0 2-1,-21 43 915,22-46-950,0 1 38,0 1-1,0-1 1,0 1-1,0 0 0,1 0 1,-1 0-1,1-1 1,-1 1-1,1 0 1,0 0-1,0 0 0,0 0 1,1 0-1,0 4 1,0-6-36,0 0 1,0 0-1,-1 1 1,1-1-1,0 0 1,1 0 0,-1 0-1,0 0 1,0 0-1,0 0 1,1-1-1,-1 1 1,0 0-1,1-1 1,-1 1-1,0-1 1,1 1 0,-1-1-1,1 0 1,-1 1-1,1-1 1,-1 0-1,1 0 1,-1 0-1,1 0 1,-1 0-1,2-1 1,4 0 28,0 1 0,0-2 0,-1 1 0,1-1 0,-1 0 0,0 0-1,1-1 1,-1 0 0,0 0 0,0 0 0,-1-1 0,1 0 0,-1 0 0,8-8 0,5-7 118,0 0 0,22-32 0,-6 6 589,-48 85-929,9-21 167,4-14-32,-4 6-101,1 1 0,0 0 0,1-1 0,0 1-1,1 1 1,1-1 0,0 0 0,0 0 0,1 0 0,2 15 0,-2-26-24,1 0 1,-1 0 0,1 0 0,-1 0 0,1 0 0,0 0 0,-1 0 0,1 0-1,0 0 1,0 0 0,-1-1 0,1 1 0,0 0 0,0 0 0,0-1-1,0 1 1,0-1 0,0 1 0,0-1 0,0 1 0,0-1 0,0 1 0,1-1-1,-1 0 1,0 0 0,0 0 0,0 0 0,2 0 0,-1 0-342,1 0 0,-1 0 1,1 0-1,-1 0 1,0-1-1,1 0 0,-1 1 1,0-1-1,1 0 1,-1 0-1,0 0 0,0 0 1,3-2-1,14-17-6069</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8.624"/>
    </inkml:context>
    <inkml:brush xml:id="br0">
      <inkml:brushProperty name="width" value="0.025" units="cm"/>
      <inkml:brushProperty name="height" value="0.025" units="cm"/>
    </inkml:brush>
  </inkml:definitions>
  <inkml:trace contextRef="#ctx0" brushRef="#br0">83 1 17328,'0'0'8894,"-6"12"-7186,-6 13-1155,1-1 0,2 2 0,0-1 0,1 1 0,2 1 0,-6 46 0,12-73-547,0 1 1,1 0-1,-1 0 0,0 0 1,0 0-1,0-1 0,0 1 1,1 0-1,-1 0 1,0-1-1,1 1 0,-1 0 1,1 0-1,-1-1 1,1 1-1,-1 0 0,1-1 1,-1 1-1,1-1 1,-1 1-1,1-1 0,0 1 1,0-1-1,-1 1 0,1-1 1,0 0-1,1 1 1,30 2 170,33-14 49,-62 10-221,3-1-74,1 0 0,0 1 0,-1 0 0,1 0 0,0 1 1,0-1-1,0 2 0,9 0 0,-14 0 56,0-1 0,0 1 0,0 0 0,0 0 0,0 0-1,0 0 1,-1 0 0,1 0 0,0 0 0,-1 1 0,1-1 0,-1 1 0,1-1 0,-1 1 0,0 0 0,1-1 0,-1 1 0,0 0 0,0 0 0,0 0 0,-1 0 0,1 0-1,0 0 1,-1 0 0,1 0 0,-1 0 0,0 0 0,1 0 0,-1 0 0,-1 3 0,1 1 50,0 1 0,0-1 0,-1 0 1,0 1-1,-1-1 0,1 0 0,-1 0 0,0 0 0,-1 0 1,0 0-1,0 0 0,0-1 0,0 1 0,-1-1 0,0 0 1,0 0-1,0 0 0,-9 7 0,9-9-8,0 1 0,0-1 0,0 0 0,-1 0 0,0-1 1,1 1-1,-1-1 0,0 0 0,0 0 0,0-1 0,0 1 0,-1-1 0,1 0 0,0-1 0,-1 1 0,1-1 0,0 0 1,-1 0-1,1-1 0,0 1 0,0-1 0,-1-1 0,-5-1 0,7 1-272,1 0 0,-1-1 0,1 1 0,-1-1 0,1 0 0,0 0 0,0 0 0,1 0 0,-1 0 0,0-1 0,1 1 0,0-1 0,0 0 0,0 1 0,0-1 0,1 0 0,-1 0 0,1 0 0,0 0 0,0-1 0,1 1 0,-1-6 0,1 10 29,0-1 0,0 1 1,0 0-1,0-1 0,0 1 1,0-1-1,0 1 1,1 0-1,-1-1 0,0 1 1,0-1-1,0 1 0,0 0 1,1-1-1,-1 1 0,0 0 1,0-1-1,1 1 0,-1 0 1,0 0-1,1-1 0,-1 1 1,0 0-1,1 0 0,-1-1 1,0 1-1,1 0 1,-1 0-1,0 0 0,1 0 1,-1 0-1,1 0 0,-1-1 1,0 1-1,1 0 0,-1 0 1,1 0-1,-1 0 0,1 1 1,-1-1 121,15-3-6116</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9.185"/>
    </inkml:context>
    <inkml:brush xml:id="br0">
      <inkml:brushProperty name="width" value="0.025" units="cm"/>
      <inkml:brushProperty name="height" value="0.025" units="cm"/>
    </inkml:brush>
  </inkml:definitions>
  <inkml:trace contextRef="#ctx0" brushRef="#br0">0 113 17745,'0'0'12625,"10"-1"-11958,-5 0-622,-1 1 0,1 0 0,-1-1 0,0 0-1,0 0 1,1 0 0,-1-1 0,0 1 0,0-1-1,0 0 1,0 0 0,-1-1 0,1 1 0,0-1 0,-1 1-1,0-1 1,0 0 0,0-1 0,0 1 0,0 0-1,0-1 1,-1 0 0,0 1 0,0-1 0,0 0-1,0 0 1,0 0 0,-1 0 0,0-1 0,0 1 0,0 0-1,0-8 1,-1 12-40,1-1 0,-1 0-1,0 1 1,0-1 0,-1 1 0,1-1-1,0 0 1,0 1 0,0-1 0,0 1-1,0-1 1,-1 1 0,1-1 0,0 1-1,0-1 1,-1 0 0,1 1 0,0 0-1,-1-1 1,1 1 0,-1-1 0,1 1-1,-1-1 1,1 1 0,-1 0 0,1-1-1,-1 1 1,1 0 0,-1 0 0,1-1-1,-1 1 1,1 0 0,-1 0 0,1 0-1,-1 0 1,0-1 0,1 1 0,-1 0-1,1 0 1,-1 0 0,0 0 0,1 1 0,-1-1-1,1 0 1,-1 0 0,0 0 0,1 0-1,-1 1 1,1-1 0,-1 0 0,1 0-1,-1 1 1,1-1 0,-1 0 0,0 1-1,-29 20-158,26-17 148,0 1 0,0-1 0,0 0 0,1 1 0,0 0 0,0 0 0,0 0 0,0 0 0,1 0 0,0 1 0,0-1 0,0 1 0,1-1 0,0 1 0,-1 10 0,3-14 10,1-1-1,-1 0 1,1 0 0,0 0-1,0-1 1,-1 1 0,1 0-1,0-1 1,0 1 0,0-1-1,-1 1 1,1-1 0,0 0-1,0 0 1,0 0 0,0 0-1,0 0 1,0 0 0,0-1-1,2 0 1,3 1 31,65-6 31,-55 4-220,0 0-1,0 1 1,0 0 0,0 2 0,19 2 0,-34-2 188,1 1 1,-1-1-1,1 1 0,-1-1 1,1 1-1,-1 0 0,0 0 1,0 0-1,0 0 1,0 1-1,0-1 0,0 0 1,-1 1-1,1-1 0,-1 1 1,0 0-1,0-1 1,2 5-1,1 1 198,-2-10-135,-1-46-97,-1 39 0,-1 0 0,1 1 0,1-1 0,0 0 0,0 1 0,0-1 0,1 1 0,1-1 0,6-15 0,-6 23-337,0-1 1,0 1-1,1 0 0,-1 0 1,0 0-1,1 0 0,-1 1 0,1 0 1,-1-1-1,1 1 0,-1 0 1,7 1-1,14-1-4271,12-7-4824</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9.900"/>
    </inkml:context>
    <inkml:brush xml:id="br0">
      <inkml:brushProperty name="width" value="0.025" units="cm"/>
      <inkml:brushProperty name="height" value="0.025" units="cm"/>
    </inkml:brush>
  </inkml:definitions>
  <inkml:trace contextRef="#ctx0" brushRef="#br0">123 95 15054,'0'0'2872,"9"-8"86,-3 3-2266,32-33 2090,-36 36-2395,-1 0 0,1 0 1,-1-1-1,1 1 0,-1 0 1,0-1-1,0 1 0,0 0 1,-1-1-1,1 1 0,0-1 1,-1-3-1,0 5-314,0 1 1,-1-1-1,1 0 0,-1 1 0,1-1 1,-1 0-1,0 1 0,1-1 0,-1 1 0,0-1 1,1 1-1,-1-1 0,0 1 0,1 0 1,-1-1-1,0 1 0,0 0 0,1 0 0,-1-1 1,0 1-1,0 0 0,0 0 0,1 0 1,-1 0-1,0 0 0,0 0 0,0 0 1,1 0-1,-1 1 0,0-1 0,-1 0 0,-29 6 574,20-2-614,1 2 1,0-1 0,0 2 0,0-1 0,1 1-1,0 1 1,0-1 0,-9 12 0,14-15-30,1 0 0,-1-1-1,1 1 1,0 0 0,0 1 0,0-1 0,0 1-1,1-1 1,0 1 0,0 0 0,0 0 0,1 0-1,0 0 1,-1 0 0,2 0 0,-1 0 0,1 0 0,-1 0-1,1 0 1,2 10 0,-1-13-4,0 0 0,0 0 0,0 0 0,1 0 0,-1 0 0,0 0 0,1-1 0,-1 1 0,1-1 0,0 1 0,0-1 0,-1 0 0,1 1 0,0-1 0,0 0 0,0 0 0,0 0 0,1-1 0,-1 1 0,0 0 0,0-1 0,0 0 0,3 1 0,58 2 0,-51-3 0,10 1-635,-1-2-1,1 0 1,-1-1 0,0-2 0,25-6-1,-1-4-7275</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1.552"/>
    </inkml:context>
    <inkml:brush xml:id="br0">
      <inkml:brushProperty name="width" value="0.025" units="cm"/>
      <inkml:brushProperty name="height" value="0.025" units="cm"/>
    </inkml:brush>
  </inkml:definitions>
  <inkml:trace contextRef="#ctx0" brushRef="#br0">45 0 12620,'0'0'10687,"-2"13"-9774,-14 96 590,6-54-501,-6 92 1,16-146-969,0-1 1,0 1 0,0 0-1,0 0 1,0 0 0,0 0 0,0 0-1,0-1 1,0 1 0,0 0-1,1 0 1,-1 0 0,0-1 0,0 1-1,1 0 1,-1 0 0,1-1-1,-1 1 1,1 0 0,-1 0 0,1-1-1,-1 1 1,1-1 0,0 1-1,-1-1 1,1 1 0,0-1 0,-1 1-1,1-1 1,0 1 0,0-1-1,-1 0 1,1 1 0,1-1 0,1 0 47,0 0 0,-1 0 0,1 0 0,0-1 0,-1 0 0,1 1 0,0-1 0,-1 0 0,1 0 0,4-3 0,54-37 598,-39 22-588,-18 13-93,1 1 1,0 0-1,0 0 1,0 1-1,1-1 1,0 1-1,0 1 1,0-1-1,0 1 0,0 0 1,11-3-1,-16 8-20,0 0 0,0 0-1,-1 0 1,1 0 0,-1 0-1,1 0 1,-1 0 0,0 1-1,0-1 1,0 0 0,0 0-1,0 0 1,-1 3 0,1 0 15,-5 54 318,0-1-3688,5-58 3203,0 0-1,1 1 1,-1-1 0,0 0 0,1 0 0,-1 1 0,1-1-1,-1 0 1,0 0 0,1 0 0,-1 1 0,1-1-1,-1 0 1,0 0 0,1 0 0,-1 0 0,1 0 0,-1 0-1,1 0 1,-1 0 0,1 0 0,-1 0 0,0 0-1,1 0 1,-1 0 0,1 0 0,-1-1 0,1 1 0,-1 0-1,0 0 1,1 0 0,-1-1 0,0 1 0,1 0 0,-1 0-1,0-1 1,1 1 0,-1 0 0,1-1 0,17-10-4805,4-11-4337</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1.909"/>
    </inkml:context>
    <inkml:brush xml:id="br0">
      <inkml:brushProperty name="width" value="0.025" units="cm"/>
      <inkml:brushProperty name="height" value="0.025" units="cm"/>
    </inkml:brush>
  </inkml:definitions>
  <inkml:trace contextRef="#ctx0" brushRef="#br0">81 16 18706,'0'0'2076,"-9"9"-4,7-7-1973,-41 50 1904,39-47-1795,1 0 0,0 0 0,0 1 0,1-1-1,-1 1 1,1 0 0,1 0 0,-1-1 0,1 1-1,0 0 1,0 8 0,1-13-198,0-1-1,0 1 1,0 0-1,1 0 1,-1-1 0,0 1-1,0 0 1,1-1-1,-1 1 1,1-1 0,-1 1-1,1 0 1,-1-1-1,1 1 1,-1-1 0,1 1-1,-1-1 1,1 0 0,-1 1-1,1-1 1,0 1-1,-1-1 1,1 0 0,0 0-1,-1 1 1,1-1-1,0 0 1,0 0 0,-1 0-1,1 0 1,0 0-1,-1 0 1,1 0 0,0 0-1,0 0 1,-1 0 0,1 0-1,0 0 1,-1-1-1,1 1 1,0 0 0,0-1-1,34-12 325,-25 7-271,0 0 0,-1-1 1,0-1-1,0 1 0,0-1 0,-1-1 0,0 0 0,-1 0 0,0 0 0,-1-1 0,0 0 0,0-1 0,-1 1 0,0-1 0,3-11 0,-40 73 615,25-39-642,2 1 0,-1 1 0,2-1 0,0 1 0,0 0 0,1 0 1,-1 25-1,4-38-34,0-1 0,0 1 0,0 0 1,0 0-1,0 0 0,0 0 1,0-1-1,0 1 0,0 0 1,1 0-1,-1 0 0,0-1 1,1 1-1,-1 0 0,0 0 1,1-1-1,-1 1 0,1 0 0,0-1 1,-1 1-1,1-1 0,-1 1 1,1-1-1,0 1 0,-1-1 1,1 1-1,0-1 0,-1 1 1,3-1-1,-1 1 2,0-1 0,1 0 0,-1 1 0,1-1 0,-1 0 0,0-1 0,1 1 0,-1 0 0,1-1 0,2 0 0,3-2-311,0 0 1,0 0 0,0 0 0,-1-1-1,10-7 1,-10 5-1019,0 0 0,-1 0-1,0 0 1,0-1 0,-1 0 0,0 0-1,6-12 1,3-6-5727</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2.327"/>
    </inkml:context>
    <inkml:brush xml:id="br0">
      <inkml:brushProperty name="width" value="0.025" units="cm"/>
      <inkml:brushProperty name="height" value="0.025" units="cm"/>
    </inkml:brush>
  </inkml:definitions>
  <inkml:trace contextRef="#ctx0" brushRef="#br0">130 1 14798,'0'0'5744,"-3"13"-4479,-14 61 633,-20 98 2822,33-149-4483,2 0 0,0 0 0,2-1 0,0 1 0,6 37 0,9-21-294,-15-38-28,1 1 1,0-1 0,0 1 0,0-1 0,0 1-1,0-1 1,0 0 0,0 1 0,0-1-1,1 0 1,-1 0 0,0 0 0,1 0 0,-1 0-1,1 0 1,-1 0 0,1 0 0,0-1 0,-1 1-1,3 0 1,-3-26-2355,-4 13 2325,0 1 0,-1 0 1,-1 0-1,0 0 1,0 1-1,-1-1 1,0 1-1,-1 1 1,-8-10-1,6 7 962,1 1 0,0-1-1,1-1 1,0 1-1,-9-25 1,16 36-794,0-1 0,0 1 0,0 0 0,0 0 0,0-1 0,0 1 0,0 0 0,1 0 0,-1-1 0,0 1 0,1 0 0,-1 0 0,1 0 0,-1-1-1,1 1 1,0 0 0,-1 0 0,1 0 0,0 0 0,0 0 0,0 0 0,0 1 0,0-1 0,0 0 0,0 0 0,0 1 0,0-1 0,0 0 0,0 1 0,0-1 0,1 1 0,-1 0 0,0-1 0,0 1 0,0 0 0,1 0 0,1-1 0,58-6-384,-52 6 344,48-4-3402,-19-3-4499,-8-1-4097</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5.801"/>
    </inkml:context>
    <inkml:brush xml:id="br0">
      <inkml:brushProperty name="width" value="0.025" units="cm"/>
      <inkml:brushProperty name="height" value="0.025" units="cm"/>
    </inkml:brush>
  </inkml:definitions>
  <inkml:trace contextRef="#ctx0" brushRef="#br0">86 28 21204,'-43'-16'1890,"13"8"832,17 4-319,20 4-2403,11 2-128,7 6-2307,-1-6-5412</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5.159"/>
    </inkml:context>
    <inkml:brush xml:id="br0">
      <inkml:brushProperty name="width" value="0.025" units="cm"/>
      <inkml:brushProperty name="height" value="0.025" units="cm"/>
    </inkml:brush>
  </inkml:definitions>
  <inkml:trace contextRef="#ctx0" brushRef="#br0">0 105 3972,'4'-12'2078,"8"-24"3251,-11 35-4833,-1 0 1,0-1-1,1 1 0,-1 0 1,1 0-1,0 0 0,-1 0 1,1 0-1,0 0 0,-1 0 1,1 0-1,0 0 0,0 0 1,0 0-1,0 0 0,0 1 1,0-1-1,0 0 0,0 1 1,3-2-1,-3 8 253,0 0 0,0 0 0,-1 0 0,0 0-1,0 0 1,-1 7 0,1-13-738,-1 11 314,-1 0 0,0 0 0,-1 0 0,-6 16 0,5-18-216,1 0 0,0 1 0,0-1 0,1 1 0,-1 18 0,3-28-104,0 1-1,0-1 0,0 1 0,0-1 0,0 0 0,1 1 0,-1-1 0,0 0 1,0 1-1,0-1 0,0 0 0,1 1 0,-1-1 0,0 0 0,0 0 0,1 1 1,-1-1-1,0 0 0,1 0 0,-1 1 0,0-1 0,0 0 0,1 0 1,-1 0-1,1 0 0,-1 1 0,0-1 0,1 0 0,-1 0 0,0 0 0,1 0 1,-1 0-1,0 0 0,1 0 0,-1 0 0,1 0 0,-1 0 0,0 0 0,1 0 1,-1 0-1,0 0 0,1-1 0,-1 1 0,0 0 0,1 0 0,0-1 1,19-7 169,-3-5-88,0 0 0,0-2 1,-1 1-1,19-25 1,-20 22-18,2-1 1,0 2-1,24-18 1,-41 33-63,1 1 1,-1 0-1,0-1 0,1 1 1,-1 0-1,0-1 1,1 1-1,-1 0 1,0 0-1,1-1 0,-1 1 1,1 0-1,-1 0 1,0 0-1,1-1 1,-1 1-1,1 0 0,-1 0 1,1 0-1,-1 0 1,1 0-1,-1 0 0,0 0 1,1 0-1,-1 0 1,1 0-1,-1 0 1,1 0-1,-1 1 0,1-1 1,-1 0-1,0 0 1,1 0-1,-1 1 1,1-1-1,-1 0 0,0 0 1,1 1-1,-1-1 1,0 0-1,1 1 0,-1-1 1,0 0-1,0 1 1,1-1-1,0 29 219,-15 34 194,0-26-271,8-22-114,0 1-1,1 0 0,1 0 0,-3 21 1,7-36-22,0-1 0,0 1 0,0-1 0,0 1 1,0-1-1,0 1 0,1-1 0,-1 0 0,0 1 0,0-1 1,1 1-1,-1-1 0,0 0 0,0 1 0,1-1 0,-1 1 1,0-1-1,1 0 0,-1 0 0,1 1 0,-1-1 0,0 0 1,1 0-1,-1 1 0,1-1 0,-1 0 0,1 0 0,-1 0 1,0 0-1,1 1 0,-1-1 0,1 0 0,-1 0 0,1 0 1,-1 0-1,1 0 0,-1 0 0,1-1 0,-1 1 0,1 0 1,-1 0-1,1 0 0,-1 0 0,0 0 0,1-1 0,-1 1 1,1 0-1,-1 0 0,1-1 0,-1 1 0,1-1 0,25-12 290,5-12-323,-2-1-1,38-43 0,-40 40-403,-27 30 417,0-1-1,0 0 0,0 0 0,0 0 0,0 0 0,0 0 1,0 1-1,0-1 0,-1 0 0,1 0 0,0 0 0,1 0 1,-1 0-1,0 1 0,0-1 0,0 0 0,0 0 0,0 0 1,0 0-1,0 0 0,0 0 0,0 1 0,0-1 0,0 0 1,0 0-1,0 0 0,0 0 0,0 0 0,1 0 0,-1 0 1,0 1-1,0-1 0,0 0 0,0 0 0,0 0 0,0 0 0,0 0 1,1 0-1,-1 0 0,0 0 0,0 0 0,0 0 0,0 0 1,0 0-1,1 0 0,-1 0 0,0 0 0,0 0 0,0 0 1,0 0-1,0 0 0,1 0 0,-1 0 0,0 0 0,0 0 1,0 0-1,0 0 0,0 0 0,0 0 0,1 0 0,-1 0 1,0 0-1,0-1 0,0 1 0,0 0 0,-2 24-75,-8 24 336,6-38-155,2-5-32,0-1 1,1 1-1,0 0 0,-1 0 0,1-1 0,1 1 0,-1 0 0,1 0 1,0 0-1,0 0 0,1 6 0,1-11-66,0 1 0,-1-1 0,1 0 0,0 0 0,0 0 0,0 0 0,0 0 0,0 0 0,-1-1 0,1 1 0,0-1 0,0 1 0,0-1 0,-1 0 0,1 1 0,2-3 0,4-2-264,0 0-1,-1-1 1,0 0-1,0 0 1,0-1-1,-1 0 1,0 0 0,0-1-1,-1 1 1,0-1-1,0-1 1,-1 1-1,0 0 1,4-12 0,-3 2-462,0-2 1,-1 1 0,-1 0 0,0-1 0,-2-34 0,-3 54-39,0 1 1,0-1 0,0 1-1,0-1 1,0 1-1,1 0 1,-1 0 0,0 0-1,0 0 1,0 0 0,1 0-1,-1 1 1,-1 1-1,-8 6-9026</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238"/>
    </inkml:context>
    <inkml:brush xml:id="br0">
      <inkml:brushProperty name="width" value="0.025" units="cm"/>
      <inkml:brushProperty name="height" value="0.025" units="cm"/>
    </inkml:brush>
  </inkml:definitions>
  <inkml:trace contextRef="#ctx0" brushRef="#br0">239 302 14510,'0'0'6171,"5"-9"-3534,1-1-1826,-4 7-564,0 0-1,0 0 0,0-1 1,0 1-1,-1-1 1,1 1-1,-1-1 0,0 0 1,0 1-1,0-1 1,-1 0-1,1-6 1,-2 9-190,1-1 1,-1 1 0,0 0 0,0 0 0,1-1 0,-1 1 0,0 0 0,0 0 0,0 0-1,0 0 1,0 0 0,-1 0 0,1 0 0,0 1 0,0-1 0,0 0 0,-1 1-1,1-1 1,0 1 0,-1-1 0,1 1 0,-1-1 0,1 1 0,0 0 0,-1 0 0,1 0-1,-1 0 1,1 0 0,-1 0 0,1 0 0,-3 1 0,-50 6 75,36 0 63,1 0-1,1 1 0,-1 1 0,2 1 0,-1 1 0,1 0 0,1 0 1,-24 25-1,37-35-190,0 0 0,1-1 0,-1 1 0,1 0 0,-1-1 0,1 1 0,-1 0 1,1 0-1,-1-1 0,1 1 0,0 0 0,-1 0 0,1 0 0,0 0 0,0-1 0,0 1 0,0 0 1,0 0-1,0 0 0,0 0 0,0 0 0,0 0 0,0-1 0,0 1 0,0 0 0,1 0 0,-1 0 1,1 1-1,0 0 6,1-1-1,-1 1 1,1 0 0,-1-1 0,1 0 0,0 1 0,-1-1 0,1 0 0,0 0-1,0 0 1,3 2 0,62 16 104,-59-18-129,-2 1 17,1-1 0,-1-1 0,0 1 0,1-1 0,-1 0 0,0 0 0,1-1 0,-1 0 0,0 0 0,0 0 0,1-1 0,-1 0 0,0 0 0,-1-1 0,1 1 0,0-1 0,-1 0 0,9-7 0,2-4 11,0-1 0,-1 0 0,0-1-1,13-20 1,-16 21-12,2-3 0,50-67 34,-58 76-33,-1-1-1,1 1 1,-2-1-1,1 0 1,-2 0-1,1 0 1,2-17 0,-9 19-187,-7 12 65,-11 15 43,3 2 83,1 0 1,1 2-1,1 0 1,-13 28-1,23-41 22,0 0-1,1 0 1,0 0 0,0 0-1,2 1 1,-1 0-1,1-1 1,1 1-1,0 0 1,0 0 0,1 0-1,0 0 1,3 14-1,-2-23-23,0-1 0,-1 1 0,1-1-1,0 1 1,0-1 0,0 0 0,0 1-1,1-1 1,-1 0 0,0 0 0,0 0-1,1 0 1,-1 0 0,1 0-1,-1 0 1,1 0 0,-1 0 0,1-1-1,-1 1 1,1-1 0,0 1 0,-1-1-1,1 1 1,0-1 0,0 0 0,-1 0-1,1 0 1,0 0 0,0 0 0,-1 0-1,1-1 1,0 1 0,-1-1 0,4 0-1,2-1 22,0 0 0,1 0 0,-1 0 0,0-1 0,-1 0-1,13-7 1,3-10-1,0 0 0,-2-2 0,0 0-1,-1-1 1,-2-1 0,0-1 0,18-37 0,-13 24 62,2 0-1,31-36 1,-102 184-407,29-61 223,2 0 0,3 2 0,2 0-1,-9 99 1,5-448 113,15 297-16,0 0 0,0 0 0,0 0 0,1 0 0,-1 0 0,0 1 0,0-1 0,0 0 0,1 0 0,-1 0 0,0 0-1,1 0 1,-1 1 0,1-1 0,-1 0 0,1 0 0,-1 0 0,1 1 0,0-1 0,-1 0 0,1 1 0,0-1 0,-1 1 0,1-1-1,0 1 1,0-1 0,1 0 0,1 1 68,-1-1-1,1 1 1,-1-1 0,1 1-1,-1 0 1,1 0 0,-1 0-1,1 0 1,-1 0-1,5 2 1,27 10-1680,-11 6-5456,-22-14 331</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597"/>
    </inkml:context>
    <inkml:brush xml:id="br0">
      <inkml:brushProperty name="width" value="0.025" units="cm"/>
      <inkml:brushProperty name="height" value="0.025" units="cm"/>
    </inkml:brush>
  </inkml:definitions>
  <inkml:trace contextRef="#ctx0" brushRef="#br0">42 52 14798,'0'0'5637,"-41"-52"-1569,58 56-4100,4 10-897,5 3-2818,1-1-4293</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937"/>
    </inkml:context>
    <inkml:brush xml:id="br0">
      <inkml:brushProperty name="width" value="0.025" units="cm"/>
      <inkml:brushProperty name="height" value="0.025" units="cm"/>
    </inkml:brush>
  </inkml:definitions>
  <inkml:trace contextRef="#ctx0" brushRef="#br0">89 146 16624,'0'0'9027,"-9"5"-7943,3-2-850,0 0 0,1 1 0,0-1 0,0 1 0,0 0 0,0 0 0,0 1 0,1 0 0,0-1 0,0 1 0,0 1 0,1-1 0,0 0 0,0 1 0,0 0 0,1 0 0,-1 0 0,-1 9 1,4-14-216,0 0 0,0 0 0,0 0 1,0 0-1,0 0 0,0 0 1,0 0-1,0-1 0,0 1 1,1 0-1,-1 0 0,0 0 1,1 0-1,-1 0 0,1 0 1,-1-1-1,1 1 0,-1 0 1,1 0-1,-1-1 0,1 1 1,0 0-1,0-1 0,-1 1 1,1-1-1,0 1 0,0-1 1,-1 1-1,1-1 0,0 1 1,0-1-1,0 0 0,0 0 1,0 1-1,0-1 0,0 0 0,0 0 1,0 0-1,0 0 0,-1 0 1,1 0-1,2 0 0,44-8 293,-32 2-285,-1-1 1,0 0-1,0-1 0,0 0 1,-1-1-1,-1-1 0,1 0 1,-2 0-1,17-20 1,-12 13 0,-2-2 0,0 1 0,-1-2 0,-1 0 1,17-40-1,-27 52-28,-5 10 0,-15 18 0,-21 36 0,29-41 0,-35 65 0,43-76 0,0 1 0,0 0 0,0 0 0,1 0 0,0 0 0,0 1 0,0-1 0,0 0 0,1 0 0,0 1 0,0-1 0,0 0 0,1 0 0,1 7 0,-1-11-157,0 1 0,0-1 0,1 1 0,-1-1 0,1 1-1,-1-1 1,1 0 0,0 0 0,-1 1 0,1-1 0,0 0 0,0-1 0,0 1 0,0 0 0,0-1 0,0 1-1,0-1 1,0 1 0,0-1 0,0 0 0,0 0 0,0 0 0,2 0 0,52-4-8122,-19-10-2734</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7.295"/>
    </inkml:context>
    <inkml:brush xml:id="br0">
      <inkml:brushProperty name="width" value="0.025" units="cm"/>
      <inkml:brushProperty name="height" value="0.025" units="cm"/>
    </inkml:brush>
  </inkml:definitions>
  <inkml:trace contextRef="#ctx0" brushRef="#br0">148 15 9673,'0'0'10624,"-10"2"-6423,-3 1-3242,0 1 0,1 0 0,0 1 0,-16 8 0,24-11-776,0 0 0,0 0 0,0 1-1,1 0 1,-1-1 0,0 1 0,1 1 0,0-1 0,0 0-1,0 1 1,0-1 0,0 1 0,1 0 0,-1 0 0,1 0-1,0 0 1,1 1 0,-3 6 0,4-10-182,0 0-1,1-1 1,-1 1-1,1-1 1,-1 1 0,0-1-1,1 1 1,-1-1 0,1 0-1,-1 1 1,1-1-1,-1 1 1,1-1 0,0 0-1,-1 0 1,1 1 0,-1-1-1,1 0 1,0 0-1,-1 0 1,1 1 0,0-1-1,-1 0 1,1 0 0,0 0-1,-1 0 1,1 0-1,-1 0 1,1-1 0,0 1-1,0 0 1,25-2-101,-17-1-85,-1 0 0,1 0-1,-1 0 1,0-1 0,0 0 0,-1-1 0,1 1-1,-1-2 1,9-7 0,2-2 27,-2-2-1,21-25 0,-75 115 965,33-65-762,0 0-1,0 1 0,1-1 0,0 1 0,1 0 0,0 0 1,0 1-1,1-1 0,0 1 0,1-1 0,-1 16 0,2-24-120,1 0-1,-1 0 1,1 0 0,-1-1-1,1 1 1,-1 0-1,1 0 1,0-1-1,-1 1 1,1 0 0,0-1-1,0 1 1,-1 0-1,1-1 1,0 1-1,0-1 1,0 0-1,0 1 1,0-1 0,0 0-1,0 1 1,0-1-1,-1 0 1,1 0-1,0 0 1,0 0 0,0 0-1,0 0 1,0 0-1,0 0 1,0 0-1,2-1 1,35-7-5178,-10-9-1055,3-5-3149</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7.659"/>
    </inkml:context>
    <inkml:brush xml:id="br0">
      <inkml:brushProperty name="width" value="0.025" units="cm"/>
      <inkml:brushProperty name="height" value="0.025" units="cm"/>
    </inkml:brush>
  </inkml:definitions>
  <inkml:trace contextRef="#ctx0" brushRef="#br0">122 1 15086,'0'0'7351,"-9"5"-4900,5-3-2243,-54 33 2976,55-33-3038,0 0 0,0 0-1,0 1 1,1-1 0,-1 1 0,0-1 0,1 1-1,0 0 1,0 0 0,0 0 0,0 0-1,0 0 1,1 0 0,-1 1 0,1-1-1,0 1 1,-2 5 0,4-8-155,-1-1 0,0 1 0,1 0 0,-1-1 0,0 1 0,1-1-1,-1 1 1,1-1 0,-1 1 0,0-1 0,1 1 0,-1-1 0,1 0 0,0 1 0,-1-1 0,1 0 0,-1 1 0,1-1 0,0 0 0,-1 0 0,1 1 0,-1-1 0,1 0-1,0 0 1,-1 0 0,1 0 0,0 0 0,1 0 0,25 1-613,-21-1 316,5 0-382,-1 0-1,1 1 0,0 0 0,-1 1 0,1 0 0,12 4 0,-21-5 639,0 0 1,1 0-1,-1 1 1,0-1-1,0 0 1,0 1-1,0 0 1,0-1-1,0 1 1,0 0-1,-1 0 1,1 0-1,1 3 1,-2-2 259,0-1-1,0 1 1,0 0 0,0 0-1,0-1 1,-1 1 0,1 0-1,-1 0 1,0 0 0,0 0-1,0 0 1,0 0 0,-1 0 0,0 3-1,-1-1 55,0-1 0,0 1 0,0-1 0,-1 0 0,0 0 0,1 0 0,-1 0 0,-1-1 0,1 1 0,-1-1 0,1 1 0,-1-1 0,0 0 0,0-1 0,0 1 0,0-1 0,-1 0 0,-5 3 0,-43 11-182,48-15-744,0 0 0,0 0 0,-1-1 0,1 0 0,0 0 1,-10-2-1,1-4-8344</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8.453"/>
    </inkml:context>
    <inkml:brush xml:id="br0">
      <inkml:brushProperty name="width" value="0.025" units="cm"/>
      <inkml:brushProperty name="height" value="0.025" units="cm"/>
    </inkml:brush>
  </inkml:definitions>
  <inkml:trace contextRef="#ctx0" brushRef="#br0">338 138 14670,'1'-11'3662,"0"0"-3237,1 2 541,-2 0 0,1 1 0,-1-1 0,0 0 1,-1 0-1,-3-16 0,3 23-820,0 0 0,0-1 1,0 1-1,0 0 0,0 0 1,0 0-1,-1 0 0,1 1 1,-1-1-1,1 0 0,-1 1 0,0-1 1,1 1-1,-1-1 0,0 1 1,0 0-1,0-1 0,0 1 0,-1 0 1,1 1-1,0-1 0,0 0 1,0 1-1,-1-1 0,1 1 1,0 0-1,-1-1 0,1 1 0,0 0 1,-1 1-1,1-1 0,0 0 1,-1 1-1,1-1 0,-3 2 0,-4 0-100,1 1 0,-1 0-1,1 1 1,0-1-1,0 2 1,0-1 0,1 1-1,0 0 1,0 1-1,0 0 1,-8 8 0,-11 14-18,-28 37 0,39-44-18,0 0 0,-13 26 0,23-38-11,1 0 0,0 1 0,0-1 0,1 1 0,1 0 0,-1 0 0,2 0 0,-2 14 0,3-22 2,0 0 0,0 0-1,0-1 1,1 1 0,-1 0-1,0-1 1,1 1 0,-1 0 0,1-1-1,0 1 1,-1 0 0,1-1-1,0 1 1,0-1 0,0 0 0,0 1-1,0-1 1,0 0 0,1 1 0,-1-1-1,0 0 1,1 0 0,-1 0-1,3 1 1,0 0 9,1 0 0,0 0 1,-1-1-1,1 0 0,0 0 0,0 0 0,0-1 0,9 1 0,-3-1 16,0-1 0,0 0-1,0-1 1,0 0 0,0 0 0,-1-1-1,19-8 1,21-22-43,-47 32 14,-1-1 1,0 0 0,1 0-1,-1 0 1,0 0 0,0-1 0,-1 1-1,1 0 1,0-1 0,-1 0-1,1 1 1,-1-1 0,0 0-1,0 1 1,0-1 0,0 0 0,0-4-1,-2 6 1,1 0 0,-1 0-1,0 1 1,0-1 0,0 0 0,0 1-1,0-1 1,0 1 0,0-1 0,0 1-1,0-1 1,0 1 0,0-1-1,0 1 1,0 0 0,0 0 0,0 0-1,0-1 1,0 1 0,-1 0 0,1 1-1,0-1 1,0 0 0,0 0-1,0 0 1,-2 1 0,-34 5-43,31-3 66,0 0 0,0 0 0,0 0 0,1 1 0,-1 0 0,1 0 0,0 1 1,-5 5-1,8-8-2,0 0 1,0 0-1,0 1 1,0-1-1,0 1 1,0 0-1,1-1 1,0 1-1,-1 0 1,1 0-1,0 0 1,0 0-1,0 0 1,1 0-1,-1 0 1,1 0-1,0 0 1,0 7-1,0-9-13,1-1-1,0 1 1,0 0 0,-1 0-1,1-1 1,0 1-1,0-1 1,0 1 0,0-1-1,0 1 1,0-1-1,0 1 1,0-1 0,0 0-1,0 0 1,0 1-1,0-1 1,0 0 0,1 0-1,-1 0 1,0 0 0,0 0-1,0 0 1,1-1-1,29-2 170,-12-2-139,-1-2-1,0 0 1,-1-1-1,1-1 1,-2 0-1,1-2 1,-1 1-1,27-26 1,-18 17-25,-25 19-12,0 0 0,0-1 0,0 1 1,0 0-1,0 0 0,0 0 0,0 0 0,1 0 0,-1-1 1,0 1-1,0 0 0,0 0 0,0 0 0,1 0 0,-1 0 1,0 0-1,0 0 0,0 0 0,0 0 0,1 0 0,-1 0 1,0 0-1,0 0 0,0 0 0,1 0 0,-1 0 0,0 0 0,0 0 1,0 0-1,1 0 0,-1 0 0,0 0 0,0 0 0,0 0 1,0 0-1,1 0 0,-1 0 0,0 0 0,0 0 0,0 1 1,0-1-1,1 0 0,-1 0 0,0 0 0,0 0 0,0 0 1,0 1-1,0-1 0,0 0 0,0 0 0,1 0 0,-1 0 0,0 1 1,0-1-1,0 0 0,0 18-100,-9 19-23,-6 0 175,8-19-14,0 0-1,1 0 1,1 0 0,0 1 0,-2 20 0,7-38-38,0-1 0,0 0 0,0 1-1,0-1 1,0 1 0,0-1 0,0 0 0,0 1 0,0-1 0,0 1-1,1-1 1,-1 0 0,0 1 0,0-1 0,0 0 0,0 1 0,1-1 0,-1 0-1,0 1 1,0-1 0,1 0 0,-1 1 0,0-1 0,1 0 0,-1 0-1,0 0 1,1 1 0,-1-1 0,0 0 0,1 0 0,-1 0 0,0 1-1,1-1 1,-1 0 0,0 0 0,1 0 0,-1 0 0,1 0 0,-1 0 0,0 0-1,1 0 1,-1 0 0,1 0 0,-1 0 0,0 0 0,1 0 0,-1-1-1,1 1 1,-1 0 0,0 0 0,1 0 0,-1 0 0,0-1 0,1 1 0,16-9-627,-17 9 613,32-28-3887,-3-6-4047,-11 6-891</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9.156"/>
    </inkml:context>
    <inkml:brush xml:id="br0">
      <inkml:brushProperty name="width" value="0.025" units="cm"/>
      <inkml:brushProperty name="height" value="0.025" units="cm"/>
    </inkml:brush>
  </inkml:definitions>
  <inkml:trace contextRef="#ctx0" brushRef="#br0">21 261 12107,'0'0'15802,"-3"9"-15370,-1 5-293,0 1 0,1 0 0,0 0 0,1-1-1,1 2 1,0-1 0,1 0 0,3 18 0,-3-32-127,1 1 1,-1 0 0,1-1 0,-1 1-1,1-1 1,-1 1 0,1-1 0,0 1-1,0-1 1,0 1 0,0-1 0,0 0 0,0 1-1,0-1 1,1 0 0,-1 0 0,0 0-1,1 0 1,-1 0 0,1 0 0,-1-1-1,1 1 1,-1 0 0,1-1 0,-1 1-1,1-1 1,0 1 0,-1-1 0,1 0-1,-1 0 1,1 0 0,0 0 0,0 0-1,-1 0 1,1 0 0,-1-1 0,1 1 0,0 0-1,-1-1 1,1 1 0,-1-1 0,1 0-1,1 0 1,5-2 48,-1-1 1,0 1-1,0-1 0,0 0 0,0 0 1,-1-1-1,11-9 0,-4-4-32,0-1 0,-1 0 0,-1-1 0,0 0 0,-2 0 0,13-40 0,-22 59-34,-9 28 61,3-14 4,2 0 0,0 0 0,0 0-1,1 1 1,1-1 0,-1 15 0,3-27-54,0-1 0,0 0 0,0 1 0,0-1 0,0 0 0,0 1 0,0-1 0,0 0 0,0 1 0,0-1 0,1 0 0,-1 1 0,0-1 0,0 0-1,0 1 1,0-1 0,0 0 0,1 0 0,-1 1 0,0-1 0,0 0 0,0 1 0,1-1 0,-1 0 0,0 0 0,1 0 0,-1 1 0,0-1 0,0 0 0,1 0 0,-1 0 0,0 0 0,1 0 0,-1 1 0,0-1 0,1 0 0,-1 0 0,16-5 206,12-15 139,1-13-268,-2-2 0,-1-1-1,-1-2 1,-3 0 0,-1-1 0,-2-1-1,17-50 1,-53 139-83,-14 67 0,27-96 0,1 0 0,0 1 0,2-1 0,0 1 0,2-1 0,4 33 0,9-14-1409,-13-38 1308,-1 1 0,1-1 1,0 1-1,0-1 0,0 1 1,0-1-1,0 1 0,0-1 1,0 0-1,0 0 0,1 1 1,-1-1-1,0 0 0,1 0 1,-1 0-1,1-1 0,-1 1 1,1 0-1,0 0 0,2 0 1,-4-4-224,-1 1 1,0-1-1,0 1 1,0 0 0,0-1-1,0 1 1,0 0-1,0-1 1,-1 1 0,1 0-1,-3-2 1,-75-89-1666,58 66 3253,-26-45 0,46 71-1149,1 1 1,-1-1 0,1 1-1,-1-1 1,1 0 0,-1 1-1,1-1 1,0 0 0,-1 0-1,1 1 1,0-1-1,-1 0 1,1 0 0,0 1-1,0-1 1,0 0 0,0 0-1,0 0 1,0 0-1,0 1 1,0-1 0,0 0-1,0 0 1,0 0 0,0 1-1,1-1 1,-1 0-1,0 0 1,0 1 0,1-1-1,-1 0 1,1 0 0,-1 1-1,1-1 1,-1 0-1,1 1 1,-1-1 0,1 1-1,0-1 1,-1 1 0,1-1-1,0 1 1,-1-1 0,1 1-1,0 0 1,-1-1-1,1 1 1,0 0 0,0 0-1,0-1 1,0 1 0,52-1-213,-36 2 331,88 2-1201,-52-1-2286,-1-1-3572,-10-1-2651</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0.121"/>
    </inkml:context>
    <inkml:brush xml:id="br0">
      <inkml:brushProperty name="width" value="0.025" units="cm"/>
      <inkml:brushProperty name="height" value="0.025" units="cm"/>
    </inkml:brush>
  </inkml:definitions>
  <inkml:trace contextRef="#ctx0" brushRef="#br0">74 111 10890,'-73'1'13298,"72"-4"-9440,5-8-3087,10-2-496,1 0 0,0 1 1,1 1-1,0 0 0,0 1 0,33-14 1,-49 24-281,0-1 1,1 1-1,-1 0 1,1-1-1,-1 1 1,0 0-1,1 0 1,-1 0-1,1-1 1,-1 1-1,1 0 1,-1 0-1,0 0 1,1 0 0,-1 0-1,1 0 1,-1 0-1,1 0 1,-1 0-1,1 0 1,-1 0-1,1 0 1,-1 0-1,1 1 1,-1-1-1,0 0 1,1 0-1,-1 0 1,1 1-1,-1-1 1,0 0-1,1 1 1,-2 15-76,-20 29 57,17-37 34,-13 23 51,-25 55 21,39-77-81,0-1-1,0 1 1,1 0 0,0 0 0,0 0 0,1 0 0,0 17 0,1-25 10,1 1 0,-1-1 1,1-1-1,-1 1 0,1 0 1,-1 0-1,1 0 0,0 0 1,0 0-1,-1 0 1,1-1-1,0 1 0,0 0 1,0-1-1,0 1 0,0-1 1,0 1-1,0-1 0,0 1 1,0-1-1,0 0 0,0 1 1,0-1-1,0 0 0,1 0 1,-1 0-1,0 0 1,0 0-1,0 0 0,0 0 1,0 0-1,0 0 0,0-1 1,0 1-1,2-1 0,44-11 579,-28 2-484,0 0-1,0-2 0,-2 0 1,1-1-1,26-26 0,-32 28-58,-1-1 0,0 0 0,-1-1-1,-1 0 1,0 0 0,0-1-1,-2 0 1,9-21 0,-16 32-60,-3 7-19,-11 16-62,-17 33-27,26-41 144,0-1 23,0 0-1,0 0 0,2 0 1,-4 16-1,6-26-46,1-1 0,0 0 0,0 0 0,0 1 0,0-1 0,0 0 0,0 0 0,0 1 0,0-1 0,0 0 0,0 1 0,0-1 0,0 0 0,0 0 0,0 1 0,1-1 0,-1 0 0,0 0 0,0 1 0,0-1 0,0 0 0,0 0 0,1 1 0,-1-1 0,0 0 0,0 0 0,0 1 0,1-1 0,-1 0 0,0 0 0,0 0 0,0 0 0,1 0 0,-1 1 0,0-1 0,1 0 0,-1 0 0,0 0 0,0 0 0,1 0 0,15-4 0,12-11 0,-10 1 0,0 0 0,0-1 0,-2-1 0,0 0 0,-1-1 0,0-1 0,-1 0 0,18-34 0,-49 85 0,8-18 0,0 1 0,1 0 0,1 0 0,0 1 0,1 0 0,1 0 0,1 0 0,-3 26 0,7-42-38,0 0 0,0 0 0,0 0 0,0 0 0,0 0 0,0 0 0,0 0 0,0 0 0,1 0 0,-1-1 0,0 1 0,1 0 0,-1 0 0,1 0-1,-1 0 1,1-1 0,-1 1 0,1 0 0,-1 0 0,1-1 0,0 1 0,-1 0 0,1-1 0,0 1 0,0-1 0,-1 1 0,1-1 0,0 1 0,1-1 0,29 3-3675,-23-4 2407,20 1-6820</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0.993"/>
    </inkml:context>
    <inkml:brush xml:id="br0">
      <inkml:brushProperty name="width" value="0.025" units="cm"/>
      <inkml:brushProperty name="height" value="0.025" units="cm"/>
    </inkml:brush>
  </inkml:definitions>
  <inkml:trace contextRef="#ctx0" brushRef="#br0">4 1 13453,'0'0'14766,"0"12"-13875,-1 0-705,0-3-104,0 1 1,1-1 0,0 0 0,0 0 0,1 1 0,0-1 0,4 12 0,-5-20-68,1 1 0,0-1-1,0 0 1,0 0 0,0 0 0,0 0-1,0-1 1,0 1 0,0 0 0,0 0-1,1-1 1,-1 1 0,0 0 0,0-1-1,1 1 1,-1-1 0,0 0 0,1 1-1,-1-1 1,1 0 0,-1 0 0,0 0-1,1 0 1,-1 0 0,0 0 0,1 0-1,-1-1 1,1 1 0,-1 0 0,0-1-1,0 1 1,1-1 0,-1 0 0,0 1-1,0-1 1,2-1 0,45-27 469,-12 0-263,-28 21-150,0 0-1,1 1 1,0 0-1,0 0 1,1 1-1,-1 1 1,17-8-1,-25 13-61,-1 0 0,1 1-1,-1-1 1,1 0 0,-1 0 0,1 0-1,-1 0 1,1 1 0,-1-1 0,1 0-1,-1 1 1,1-1 0,-1 0 0,1 1-1,-1-1 1,1 0 0,-1 1 0,0-1 0,1 1-1,-1-1 1,0 1 0,0-1 0,1 1-1,-1-1 1,0 1 0,0-1 0,0 1-1,1-1 1,-1 1 0,0-1 0,0 1-1,0 0 1,0-1 0,0 1 0,0-1-1,0 1 1,0-1 0,0 1 0,-1 0 0,0 31 390,1-28-316,-9 44 65,-1 8-136,10-55-12,0-1 0,1 0 0,-1 1 0,0-1 0,1 0 0,-1 1 0,0-1 0,1 0 0,-1 0 0,1 1 0,-1-1 0,1 0 0,-1 0 0,0 0 0,1 0 0,-1 1 0,1-1 0,-1 0 0,1 0 0,-1 0 0,1 0 0,-1 0 0,1 0 0,-1 0 0,1 0 0,-1 0 0,1-1 0,-1 1 0,0 0 0,1 0 0,-1 0 0,1 0 0,-1-1 0,1 1 0,-1 0 0,1-1 0,19-7 0,52-51 0,-61 47 0,1 2 0,0-1 0,1 2 0,0-1 0,0 2 0,1 0 0,23-10 0,-37 18 0,1 0 0,0-1 0,-1 1 0,1 0 0,0 0 0,-1 0 0,1 0 0,0 0 0,-1 0 0,1 0 0,0 0 0,-1 0 0,1 0 0,0 0 0,-1 0 0,1 0 0,0 1 0,-1-1 0,1 0 0,-1 0 0,1 1 0,0-1 0,-1 0 0,1 1 0,-1-1 0,1 1 0,-1-1 0,1 1 0,-1-1 0,1 1 0,-1-1 0,0 1 0,1-1 0,-1 1 0,0-1 0,1 1 0,-1 0 0,0 0 0,3 37 0,-6-23 0,1 1 0,-10 28 0,9-29-1109,4-14 979,-1-1 0,0 0 0,1 0 1,-1 0-1,1 1 0,-1-1 0,0 0 0,1 0 0,-1 0 1,1 0-1,-1 0 0,1 1 0,-1-1 0,0 0 0,1 0 1,-1 0-1,1 0 0,-1 0 0,1-1 0,-1 1 0,1 0 1,-1 0-1,0 0 0,1 0 0,-1 0 0,1-1 0,-1 1 0,1 0 1,-1 0-1,0-1 0,1 1 0,-1 0 0,0 0 0,1-1 1,10-7-8311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6.565"/>
    </inkml:context>
    <inkml:brush xml:id="br0">
      <inkml:brushProperty name="width" value="0.025" units="cm"/>
      <inkml:brushProperty name="height" value="0.025" units="cm"/>
    </inkml:brush>
  </inkml:definitions>
  <inkml:trace contextRef="#ctx0" brushRef="#br0">0 74 18514,'0'0'7297,"3"14"-5791,27 128 1742,-24-116-2979,1-1-1,1-1 1,2 0-1,15 31 1,-25-55-264,0 0 0,1 1 1,-1-1-1,0 0 0,0 1 1,0-1-1,0 0 1,1 1-1,-1-1 0,0 0 1,0 1-1,0-1 1,1 0-1,-1 1 0,0-1 1,1 0-1,-1 0 1,0 1-1,1-1 0,-1 0 1,0 0-1,1 0 1,-1 0-1,0 1 0,1-1 1,-1 0-1,0 0 1,1 0-1,-1 0 0,1 0 1,-1 0-1,1 0 1,3-13 240,-3-29 159,-1 35-375,0-12-30,-1 1 0,-1 0 0,-1 1 0,0-1 0,-1 0 0,-1 1 0,-1 0 0,-11-26 0,17 43 0,0 0 0,0-1 0,0 1 0,0 0 0,0-1 0,0 1 0,0 0 0,-1-1 0,1 1 0,0 0 0,0-1 0,0 1 0,0 0 0,0-1 0,0 1 0,-1 0 0,1 0 0,0-1 0,0 1 0,0 0 0,-1 0 0,1-1 0,0 1 0,0 0 0,-1 0 0,1 0 0,0-1 0,-1 1 0,1 0 0,0 0 0,-1 0 0,1 0 0,0 0 0,0 0 0,-1 0 0,1 0 0,0-1 0,-1 1 0,1 0 0,-1 0 0,1 1 0,0-1 0,-1 0 0,-2 18 0,7 28 0,-2-43 0,-1 0 0,1 1 0,-1-1 0,1 0 0,0 0 0,0-1 0,0 1 0,1 0 0,-1-1 0,1 1 0,-1-1 0,1 0 0,0 0 0,0 0 0,0 0 0,0 0 0,0-1 0,0 1 0,1-1 0,-1 0 0,0 0 0,1 0 0,-1-1 0,1 1 0,-1-1 0,1 0 0,-1 1 0,1-2 0,-1 1 0,1 0 0,-1-1 0,0 1 0,7-3 0,3 0 0,0-1 0,-1 0 0,1-1 0,-1 0 0,0-1 0,-1-1 0,19-12 0,-15 8 0,0-1 0,-1 0 0,0-1 0,-1 0 0,-1-1 0,0-1 0,-1 0 0,0 0 0,-2-1 0,13-26 0,-21 26 0,-11 18 0,-15 20 0,0 9 0,1 2 0,2 0 0,-32 66 0,54-98 0,1-1 0,-1 1 0,0-1 0,1 1 0,-1-1 0,0 1 0,1-1 0,-1 0 0,1 1 0,-1-1 0,1 0 0,-1 0 0,1 1 0,-1-1 0,1 0 0,-1 0 0,1 0 0,-1 1 0,1-1 0,-1 0 0,1 0 0,0 0 0,-1 0 0,1 0 0,-1 0 0,1 0 0,-1 0 0,1 0 0,0-1 0,-1 1 0,1 0 0,0 0 0,20-2 0,52-3-5266,3 0-3487,-55 0 1792</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1.541"/>
    </inkml:context>
    <inkml:brush xml:id="br0">
      <inkml:brushProperty name="width" value="0.025" units="cm"/>
      <inkml:brushProperty name="height" value="0.025" units="cm"/>
    </inkml:brush>
  </inkml:definitions>
  <inkml:trace contextRef="#ctx0" brushRef="#br0">1 0 12780,'0'0'15369,"7"12"-13591,-4-6-1574,2 1-53,-1 0-1,-1 0 0,1 0 0,-1 0 0,0 1 1,-1-1-1,0 1 0,0 0 0,0 0 1,-1-1-1,0 10 0,-1 47 143,0 19-338,0-28-4511,-9-62-409,-6-13-111,-3-7-2323</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1.870"/>
    </inkml:context>
    <inkml:brush xml:id="br0">
      <inkml:brushProperty name="width" value="0.025" units="cm"/>
      <inkml:brushProperty name="height" value="0.025" units="cm"/>
    </inkml:brush>
  </inkml:definitions>
  <inkml:trace contextRef="#ctx0" brushRef="#br0">13 126 14638,'0'0'8936,"-13"-59"-6726,13 46-64,13 0-832,4 0-578,10 4-287,5 0 31,5 4-63,0 1-289,2 4-160,1 0-32,-7 0-1442,-6 6-2466,-4-3-2498,-8-3-7014</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2.881"/>
    </inkml:context>
    <inkml:brush xml:id="br0">
      <inkml:brushProperty name="width" value="0.025" units="cm"/>
      <inkml:brushProperty name="height" value="0.025" units="cm"/>
    </inkml:brush>
  </inkml:definitions>
  <inkml:trace contextRef="#ctx0" brushRef="#br0">156 197 13229,'0'0'2407,"1"-10"225,0-36 224,0 45-2701,-1-1 0,0 0 0,0 1 0,0-1 1,0 0-1,0 0 0,-1 1 0,1-1 0,0 0 0,-1 1 0,1-1 0,-1 0 0,0 1 1,1-1-1,-1 1 0,0-1 0,0 1 0,0-1 0,0 1 0,0 0 0,-1-1 1,1 1-1,0 0 0,-1 0 0,1 0 0,0 0 0,-1 0 0,1 0 0,-1 0 0,0 1 1,1-1-1,-1 0 0,1 1 0,-1 0 0,0-1 0,0 1 0,1 0 0,-1 0 1,0 0-1,0 0 0,-2 0 0,-1 0-123,0 1 0,0 0 0,1 0-1,-1 0 1,0 0 0,1 1 0,-1 0 0,1 0 0,0 0 0,-1 0 0,1 1-1,0-1 1,-3 4 0,1 1-31,1 0-1,0-1 1,0 2-1,0-1 0,-6 16 1,9-20 16,1 1 1,0-1-1,-1 1 1,1-1-1,0 1 0,1 0 1,-1-1-1,1 1 1,-1 0-1,1 0 1,0-1-1,0 1 0,1 0 1,-1-1-1,1 1 1,1 4-1,-1-7 6,1 0 1,-1 1-1,0-1 0,1 0 0,-1 0 1,1 0-1,-1-1 0,1 1 0,-1 0 1,1-1-1,0 1 0,-1-1 0,1 1 1,0-1-1,-1 0 0,1 1 0,0-1 0,0 0 1,-1 0-1,1 0 0,0-1 0,0 1 1,-1 0-1,1-1 0,2 0 0,46-14 414,-35 7-366,0 0-1,0 0 1,-1-1 0,0-1-1,0-1 1,-1 0 0,-1 0-1,0-2 1,-1 1-1,0-1 1,0-1 0,12-23-1,-16 15 202,-7 22-271,-1-1 0,1 1 0,0 0 0,0 0 0,-1 0 1,1 0-1,0 0 0,0 0 0,-1 0 0,1-1 0,0 1 0,0 0 1,-1 0-1,1 0 0,0 0 0,-1 0 0,1 0 0,0 0 0,0 0 0,-1 1 1,1-1-1,0 0 0,0 0 0,-1 0 0,1 0 0,0 0 0,0 0 1,-1 0-1,1 1 0,0-1 0,0 0 0,-1 0 0,1 0 0,0 1 0,0-1 1,0 0-1,0 0 0,-1 1 0,-28 33-60,22-21 68,0 0 1,2 0-1,-1 1 1,2-1-1,0 1 1,1 0-1,0 0 1,-2 27-1,5-40-3,0 0 0,0 0 1,0 0-1,1 1 0,-1-1 0,0 0 0,0 0 1,1 0-1,-1 0 0,1 0 0,-1 0 1,1 0-1,-1 0 0,1 0 0,0 0 0,-1 0 1,1 0-1,0-1 0,0 1 0,0 0 0,-1 0 1,1-1-1,0 1 0,0-1 0,0 1 0,0-1 1,0 1-1,0-1 0,0 1 0,0-1 1,1 0-1,-1 0 0,0 1 0,0-1 0,0 0 1,0 0-1,0 0 0,0 0 0,1 0 0,-1-1 1,0 1-1,0 0 0,0 0 0,0-1 0,2 0 1,3-1 50,0 1 1,0-1 0,-1 0 0,1-1-1,0 0 1,-1 0 0,8-5-1,1-3-2,0-2 0,-1 1 0,0-2-1,-1 1 1,-1-2 0,0 0-1,-1 0 1,0-1 0,-1 0 0,-1 0-1,9-28 1,-40 97-350,19-46 385,-1 1 1,2-1-1,-1 1 0,1 1 1,0-1-1,1 0 1,0 1-1,0-1 0,0 11 1,2-18-90,1-1 1,-1 1 0,0-1 0,0 1-1,0-1 1,1 1 0,-1-1 0,0 1 0,1-1-1,-1 1 1,0-1 0,1 1 0,-1-1-1,1 0 1,-1 1 0,0-1 0,1 0-1,-1 1 1,1-1 0,-1 0 0,1 0 0,0 1-1,-1-1 1,1 0 0,-1 0 0,1 0-1,-1 0 1,1 0 0,-1 1 0,1-1 0,0 0-1,-1 0 1,1-1 0,-1 1 0,1 0-1,-1 0 1,1 0 0,0 0 0,-1 0-1,1-1 1,-1 1 0,1 0 0,-1 0 0,1-1-1,-1 1 1,1 0 0,-1-1 0,1 0-1,29-16-18,0-7 17,-1-3 0,-1 0 0,-1-2 0,26-35 0,-62 108 0,1-27 0,1 0 0,1 1 0,0 0 0,2 0 0,0 0 0,-3 36 0,7-53-96,0 0 0,0 0-1,0 0 1,0 0 0,0 0 0,1 0 0,-1 1 0,0-1-1,1 0 1,-1 0 0,1 0 0,-1 0 0,1 0 0,-1 0-1,1 0 1,0-1 0,0 1 0,-1 0 0,1 0 0,0 0-1,0-1 1,0 1 0,0 0 0,0-1 0,0 1-1,0-1 1,0 1 0,0-1 0,0 1 0,0-1 0,2 1-1,-1-1-403,1 0 0,0 1 0,-1-1 0,1 0 0,0-1 0,-1 1 0,1 0 0,0-1 0,-1 1-1,1-1 1,-1 0 0,1 0 0,3-2 0,18-15-8927</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5.243"/>
    </inkml:context>
    <inkml:brush xml:id="br0">
      <inkml:brushProperty name="width" value="0.025" units="cm"/>
      <inkml:brushProperty name="height" value="0.025" units="cm"/>
    </inkml:brush>
  </inkml:definitions>
  <inkml:trace contextRef="#ctx0" brushRef="#br0">71 98 14638,'0'0'3496,"10"-10"-335,4-3-2007,29-28 2050,-16 8 1951,-50 38-4120,7 2-938,1 1-1,1 1 0,0 0 0,0 1 0,1 0 0,-20 20 0,33-30-97,0 0 1,-1 1-1,1-1 0,0 0 1,0 0-1,-1 0 0,1 0 1,0 1-1,0-1 0,0 0 1,-1 0-1,1 1 0,0-1 1,0 0-1,0 0 0,0 1 1,-1-1-1,1 0 0,0 0 1,0 1-1,0-1 0,0 0 0,0 1 1,0-1-1,0 0 0,0 1 1,0-1-1,0 0 0,0 0 1,0 1-1,0-1 0,0 0 1,0 1-1,0-1 0,0 0 1,1 0-1,-1 1 0,0-1 1,0 0-1,0 1 0,0-1 1,0 0-1,1 0 0,-1 0 1,0 1-1,0-1 0,1 0 0,-1 0 1,0 0-1,0 1 0,1-1 1,24 4-5,39-9-189,-58 4 97,7 0-21,0-1 0,-1 2-1,1 0 1,0 0 0,0 1-1,13 3 1,-23-3 105,0 0 0,-1 0 0,1 0 0,0 0 0,-1 0 0,1 0 0,-1 1 0,0-1 0,1 1 0,-1 0 0,0 0 0,0 0 0,0 0 0,0 0 0,-1 0 0,1 0 0,0 1 0,-1-1 0,1 0 0,-1 1 0,0 0 0,0-1 0,0 1 0,0 0 0,-1-1 0,1 1 0,-1 0 0,1 0 0,-1-1 0,0 1 0,0 0 0,0 0 0,-1 4 0,0-3 53,0-1 0,0 1 0,-1 0 0,1-1 0,-1 1 0,0-1 0,0 1 0,0-1 0,0 0 1,0 0-1,-1 0 0,0 0 0,1 0 0,-1 0 0,0-1 0,0 1 0,-1-1 0,1 0 0,0 0 1,-1 0-1,1-1 0,-8 3 0,-3 2 146,0-1 0,-1-1 0,0 0 0,-23 2 0,38-6-186,-71 3-301,68-3 254,0-1 0,1 1 0,-1-1 0,0 1 0,0-1 0,1 0 0,-1 0 0,0 0 0,1-1 0,-3-1 0,4 3 18,0-1-1,1 1 0,-1-1 1,0 0-1,1 0 0,-1 1 1,1-1-1,-1 0 0,1 0 1,-1 0-1,1 1 0,0-1 0,-1 0 1,1 0-1,0 0 0,0 0 1,0 0-1,0 0 0,0 0 1,0 0-1,0 0 0,0 0 1,0 0-1,0 0 0,0 1 0,0-1 1,1 0-1,-1 0 0,1-1 1,1 0-585,-1-1 1,1 1 0,0 0 0,1 0-1,-1 1 1,0-1 0,0 0 0,1 1-1,-1-1 1,1 1 0,0 0 0,-1 0-1,1 0 1,0 0 0,-1 0 0,7 0-1,2-2-1634,21-8-4414</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5.710"/>
    </inkml:context>
    <inkml:brush xml:id="br0">
      <inkml:brushProperty name="width" value="0.025" units="cm"/>
      <inkml:brushProperty name="height" value="0.025" units="cm"/>
    </inkml:brush>
  </inkml:definitions>
  <inkml:trace contextRef="#ctx0" brushRef="#br0">163 331 15855,'0'0'9422,"-10"-1"-8012,5 1-1346,0 0 0,1 0 0,-1 0 0,0 0 0,0 1 0,0 0 0,1 0 0,-1 0 0,0 0 0,1 1 0,-1 0 0,1 0 0,0 0 0,0 0 0,0 1 1,0 0-1,0 0 0,0 0 0,0 0 0,1 0 0,0 1 0,0-1 0,-4 7 0,-27 39 499,32-46-513,0 1 0,1-1 0,-1 1-1,1-1 1,0 1 0,0-1 0,0 1-1,0 0 1,0-1 0,1 1 0,0 0-1,0 0 1,0 5 0,1-8-45,0 0 1,-1 0-1,1-1 1,0 1-1,0 0 1,-1 0-1,1-1 1,0 1-1,0 0 0,0-1 1,0 1-1,0-1 1,0 0-1,0 1 1,0-1-1,0 0 1,0 1-1,0-1 1,1 0-1,-1 0 1,0 0-1,0 0 0,0 0 1,0 0-1,0 0 1,0 0-1,2-1 1,31-5 140,-21 1-115,-1 0 0,-1-1 0,1 0-1,-1-1 1,0-1 0,-1 0 0,0 0 0,11-12 0,5-6 14,37-51 0,-50 61 13,-1-1 0,-1 0 0,0-1 0,-2-1 0,0 1 0,-1-2 0,-1 1-1,0-1 1,-2 0 0,0 0 0,-2 0 0,3-32 0,-6 50-52,0 1 0,0 0 0,0-1 0,0 1 0,0 0 0,0 0 0,0-1 0,0 1 0,0 0 0,-1 0 0,1-1 0,0 1 0,-1 0 0,1 0 0,-1 0 0,0-1 0,1 1 0,-1 0 0,0 0 0,1 0 0,-1 0 0,0 0 0,0 0 0,0 1 0,0-1 0,0 0 0,0 0 0,0 1 0,0-1 0,-1 0 0,1 1 0,0-1 0,0 1 0,0 0 0,-1-1 0,1 1 0,0 0 0,-1 0 0,1 0 0,0 0 0,0 0 0,-1 0 0,1 0 0,0 0 0,0 0 0,-1 1 0,-1 0 0,-4 1-12,1 0 0,-1 0 0,0 1 0,1 0 0,0 1 0,0-1 0,-9 7 0,5-1 22,-63 54 243,70-60-207,-1 0 0,1 1 1,0 0-1,0 0 0,0 0 0,0 0 0,1 0 1,-1 0-1,1 1 0,0-1 0,1 1 1,-1 0-1,1-1 0,0 1 0,-1 9 1,2-12-47,0-1 0,1 1 1,-1-1-1,1 0 1,0 0-1,-1 1 0,1-1 1,0 0-1,0 0 1,0 0-1,0 0 0,0 1 1,0-2-1,0 1 1,0 0-1,0 0 1,1 0-1,-1 0 0,0-1 1,0 1-1,3 0 1,35 13 39,-25-10-79,-3-1-89,-1 1 0,0 0 0,1 1 0,-2 0-1,1 1 1,-1 0 0,1 0 0,-2 1 0,1 0-1,7 9 1,-12-11 84,0 0 0,0 0-1,-1 1 1,0-1 0,0 1 0,-1 0 0,1 0-1,-1 0 1,0 0 0,-1 0 0,0 0-1,0 0 1,0 1 0,-1-1 0,1 0 0,-2 0-1,1 1 1,-1-1 0,-1 8 0,-12 30-1927,0-18-7174,6-17-4933</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6.912"/>
    </inkml:context>
    <inkml:brush xml:id="br0">
      <inkml:brushProperty name="width" value="0.025" units="cm"/>
      <inkml:brushProperty name="height" value="0.025" units="cm"/>
    </inkml:brush>
  </inkml:definitions>
  <inkml:trace contextRef="#ctx0" brushRef="#br0">111 0 16400,'0'0'5765,"-2"12"-3779,-34 178 2837,-17 115-2183,33-149-1508,23-166-1126,0 0 1,0-1-1,9-17 1,5-16-12,-2-1 5,-1 0 0,-3-1 0,-2-1 0,6-73 0,-31 146 0,14-20 0,0 0 0,1 0 0,-1 0 0,2 1 0,-1-1 0,1 1 0,0-1 0,0 0 0,1 1 0,1 7 0,-1-12 0,0 0 0,0 0 0,0 0 0,0 0 0,0 0 0,1 0 0,-1 0 0,1 0 0,-1 0 0,1 0 0,0-1 0,-1 1 0,1-1 0,0 1 0,0-1 0,0 0 0,0 0 0,1 0 0,-1 0 0,0 0 0,0 0 0,1 0 0,-1-1 0,0 0 0,1 1 0,-1-1 0,0 0 0,5 0 0,-1 0 0,0-1 0,0 0 0,-1 0 0,1 0 0,0-1 0,-1 0 0,1 0 0,-1 0 0,0 0 0,0-1 0,0 0 0,0 0 0,0-1 0,0 1 0,-1-1 0,6-6 0,-2 2 0,-1 0 0,-1 0 0,1 0 0,-2-1 0,1 0 0,-1 0 0,0-1 0,4-11 0,-9 20 0,1 1 0,-1-1 0,0 1 0,1-1 0,-1 1 0,0 0 0,0-1 0,1 1 0,-1-1 0,0 1 0,0-1 0,0 0 0,0 1 0,0-1 0,0 1 0,0-1 0,0 1 0,0-1 0,0 1 0,0-1 0,0 1 0,0-1 0,0 1 0,0-1 0,-1 1 0,1-1 0,0 1 0,0-1 0,-1 1 0,1-1 0,-1 0 0,-13 9 0,-15 23 0,23-23 0,1-2 0,0 0 0,1 0 0,-1 1 0,1 0 0,1-1 0,-1 1 0,1 1 0,1-1 0,-1 0 0,1 1 0,1-1 0,-2 11 0,3-18 0,1 1 0,-1 0 0,1 0 0,-1 0 0,1-1 0,-1 1 0,1 0 0,0 0 0,-1-1 0,1 1 0,0-1 0,0 1 0,-1 0 0,1-1 0,0 0 0,0 1 0,0-1 0,0 1 0,-1-1 0,1 0 0,0 0 0,0 1 0,0-1 0,0 0 0,0 0 0,0 0 0,0 0 0,0 0 0,0 0 0,0 0 0,0-1 0,1 1 0,36-6 0,-29 2 0,0-1 0,0 0 0,0 0 0,-1-1 0,0 0 0,0-1 0,0 0 0,6-8 0,29-36 0,-49 62 0,0 0 0,1 1 0,0 0 0,1 0 0,1 0 0,0 0 0,0 0 0,1 1 0,0 12 0,2-23 0,1-1 0,-1 0 0,1 0 0,0 0 0,0 0 0,-1 1 0,1-1 0,0 0 0,0 0 0,0-1 0,0 1 0,0 0 0,0 0 0,0 0 0,1-1 0,-1 1 0,0-1 0,0 1 0,0-1 0,1 1 0,-1-1 0,0 0 0,1 1 0,-1-1 0,0 0 0,1 0 0,-1 0 0,0 0 0,1 0 0,-1 0 0,3-1 0,47-5 0,-47 5 0,-1 0 0,1 0 0,0 0 0,0 0 0,0-1 0,-1 0 0,1 0 0,-1 0 0,0 0 0,1 0 0,-1-1 0,0 1 0,0-1 0,0 0 0,-1 0 0,1 0 0,-1 0 0,0 0 0,1-1 0,-2 1 0,1-1 0,0 1 0,-1-1 0,1 0 0,-1 0 0,0 0 0,0 1 0,-1-1 0,1 0 0,-1 0 0,0 0 0,0 0 0,0 0 0,0 0 0,-1 0 0,0 0 0,0 0 0,0 0 0,0 0 0,0 1 0,-4-7 0,3 6 0,-23-49 0,23 50 0,1 0 0,0 0 0,0 0 0,0 0 0,1 0 0,-1 0 0,1 0 0,-1 0 0,1 0 0,0 0 0,0 0 0,0 0 0,1 0 0,-1 0 0,3-6 0,-2 7-266,1 1 0,1 0 0,-1-1 0,0 1 0,0 0 0,0 0 1,0 0-1,1 0 0,-1 0 0,1 1 0,-1-1 0,0 1 0,1 0 0,-1-1 0,1 1 0,-1 0 0,1 0 0,-1 1 1,1-1-1,-1 1 0,0-1 0,5 2 0,-3-1-430,-1 0-1,1-1 1,-1 0 0,1 1-1,-1-1 1,1-1 0,-1 1 0,1 0-1,6-3 1</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7.271"/>
    </inkml:context>
    <inkml:brush xml:id="br0">
      <inkml:brushProperty name="width" value="0.025" units="cm"/>
      <inkml:brushProperty name="height" value="0.025" units="cm"/>
    </inkml:brush>
  </inkml:definitions>
  <inkml:trace contextRef="#ctx0" brushRef="#br0">0 16 10794,'0'0'16368,"77"-16"-16785,-46 23-2209,-2-4-3780</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7.815"/>
    </inkml:context>
    <inkml:brush xml:id="br0">
      <inkml:brushProperty name="width" value="0.025" units="cm"/>
      <inkml:brushProperty name="height" value="0.025" units="cm"/>
    </inkml:brush>
  </inkml:definitions>
  <inkml:trace contextRef="#ctx0" brushRef="#br0">136 150 15951,'0'0'2936,"5"-11"-224,15-33 112,-19 44-2741,-1-1 0,1 1 0,-1-1 1,1 1-1,-1-1 0,0 0 0,1 1 0,-1-1 0,0 0 0,0 1 0,0-1 1,1 0-1,-1 1 0,0-1 0,0 0 0,0 0 0,0 1 0,0-1 0,0 0 1,0 1-1,0-1 0,-1 0 0,1 1 0,0-1 0,0 0 0,-1 1 0,1-1 1,0 0-1,-1 1 0,1-1 0,0 0 0,-1 1 0,1-1 0,-1 1 0,1-1 1,-1 1-1,1-1 0,-1 1 0,1 0 0,-1-1 0,0 1 0,1 0 0,-1-1 1,0 1-1,1 0 0,-1 0 0,0-1 0,1 1 0,-1 0 0,0 0 0,0 0 1,1 0-1,-1 0 0,0 0 0,1 0 0,-1 0 0,-1 0 0,-35 10 696,29-6-734,1 0-1,0 0 1,0 1 0,0 0-1,1 0 1,0 1 0,0 0-1,0 0 1,1 1 0,0-1-1,0 1 1,0 0 0,1 0-1,0 1 1,1-1-1,-1 1 1,1 0 0,1 0-1,0 0 1,0 0 0,-1 14-1,3-20-34,0-1-1,0 0 0,0 0 0,1 0 0,-1 0 0,0 0 1,1 0-1,-1 0 0,1 0 0,-1 0 0,1 0 0,-1 0 1,1 0-1,0 0 0,-1 0 0,1-1 0,0 1 1,0 0-1,0 0 0,0-1 0,-1 1 0,1 0 0,0-1 1,0 1-1,0-1 0,0 0 0,1 1 0,-1-1 1,0 0-1,0 1 0,0-1 0,0 0 0,0 0 0,0 0 1,0 0-1,0 0 0,1 0 0,-1 0 0,2-1 1,4 0 104,0 0 0,0 0 0,0-1 0,0 0 0,9-4 0,6-5-59,-2 0-1,0-2 1,0 0-1,-2-2 1,1 0 0,-2-1-1,0 0 1,-1-2 0,-1 0-1,0 0 1,-1-2-1,13-25 1,-20 30-55,-11 18 0,-12 27 0,9-12-399,1 0 1,0 0-1,2 0 1,-5 38-1,9-51 234,0 0 0,0 0 0,0 0-1,1 0 1,-1 1 0,1-1 0,1 0-1,-1 0 1,1 0 0,2 6-1,-2-8 82,-1-1 0,1 0 0,0 0 0,0 0-1,-1 0 1,1 0 0,0 0 0,1 0 0,-1 0-1,0-1 1,0 1 0,1-1 0,-1 0 0,1 0 0,-1 0-1,1 0 1,0 0 0,-1 0 0,1-1 0,5 1-1,-2 0-1141,0 0-1,1-1 1,-1 0-1,0 0 1,1-1-1,-1 1 1,7-3-1,17-13-8398</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8.138"/>
    </inkml:context>
    <inkml:brush xml:id="br0">
      <inkml:brushProperty name="width" value="0.025" units="cm"/>
      <inkml:brushProperty name="height" value="0.025" units="cm"/>
    </inkml:brush>
  </inkml:definitions>
  <inkml:trace contextRef="#ctx0" brushRef="#br0">64 0 21620,'0'0'6278,"-24"69"-4932,10-29-97,2 4-961,3 1-256,6-4-1153,3-1-2306,0-3-2243,0-6-4355</inkml:trace>
  <inkml:trace contextRef="#ctx0" brushRef="#br0" timeOffset="1">5 622 18962,'0'0'5669,"-5"63"-4035,5-46-1378,0-5-608</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8.977"/>
    </inkml:context>
    <inkml:brush xml:id="br0">
      <inkml:brushProperty name="width" value="0.025" units="cm"/>
      <inkml:brushProperty name="height" value="0.025" units="cm"/>
    </inkml:brush>
  </inkml:definitions>
  <inkml:trace contextRef="#ctx0" brushRef="#br0">103 3 7399,'4'-3'20837,"-8"29"-16243,-6 22-6702,5-34 4062,-23 59-1848,18-51-109,1 1 0,1 0 0,1 0 0,-5 30 0,12-52 3,0 0 0,0-1 0,0 1 0,0 0 0,0-1 0,0 1 0,0-1 0,0 1 0,0 0 0,1-1 0,-1 1 0,0-1 0,0 1 0,1-1 0,-1 1 0,0-1 0,1 1 0,-1-1 0,0 1 0,1-1 0,-1 1 0,1-1 0,-1 1 0,0-1 0,1 0 0,-1 1 0,1-1 0,-1 0 0,1 1 0,0-1 0,-1 0 0,1 0 0,-1 0 0,2 1 0,30-2 0,29-16 0,-45 10 0,-9 4 0,0-1 0,1 1 0,0 0 0,-1 0 0,1 1 0,0 0 0,1 1 0,-1 0 0,0 0 0,0 0 0,0 1 0,1 1 0,8 0 0,-15 0 0,0 0 0,0 1 0,0-1 0,0 0 0,0 0 0,0 1 0,0 0 0,-1-1 0,1 1 0,0 0 0,-1 0 0,0-1 0,1 1 0,-1 0 0,0 1 0,0-1 0,0 0 0,0 0 0,0 0 0,-1 1 0,1-1 0,-1 0 0,1 1 0,-1-1 0,0 0 0,0 4 0,0-2 0,0-1 0,0 1 0,0-1 0,-1 1 0,1-1 0,-1 1 0,0-1 0,0 0 0,0 0 0,-1 1 0,1-1 0,-1 0 0,1 0 0,-1 0 0,0 0 0,0-1 0,-4 5 0,-5 0 0,0-1 0,0 0 0,0-1 0,0 0 0,-1-1 0,0 0 0,0-1 0,0-1 0,0 1 0,0-2 0,0 0 0,-1 0 0,1-1 0,-1-1 0,1 0 0,-17-3 0,26 3 3,1 0-1,-1 0 1,1-1 0,-1 1-1,1 0 1,-1-1 0,1 1-1,0-1 1,0 0 0,0 0-1,0 0 1,0 0 0,0 0-1,0 0 1,1 0 0,-1-1-1,1 1 1,-1-1 0,1 1-1,0-1 1,0 1 0,-1-5-1,2 4-12,-1 1-1,1 0 1,-1 0-1,1 0 0,0-1 1,0 1-1,0 0 1,0 0-1,1 0 1,-1-1-1,0 1 0,1 0 1,0 0-1,-1 0 1,1 0-1,0 0 0,0 0 1,0 0-1,0 0 1,1 0-1,-1 1 1,0-1-1,1 0 0,-1 1 1,1-1-1,0 1 1,0-1-1,2 0 0,17-9-2306,1 1-4868,6 1-4719</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2.829"/>
    </inkml:context>
    <inkml:brush xml:id="br0">
      <inkml:brushProperty name="width" value="0.025" units="cm"/>
      <inkml:brushProperty name="height" value="0.025" units="cm"/>
    </inkml:brush>
  </inkml:definitions>
  <inkml:trace contextRef="#ctx0" brushRef="#br0">204 218 17200,'0'0'12604,"-7"-3"-12246,-28-9-209,35 11-444,0 1 304,0 0 0,0-1 0,0 1-1,0 0 1,0-1 0,-1 1 0,1 0 0,0 0 0,0-1 0,0 1 0,0 0 0,0-1-1,0 1 1,0 0 0,-1 0 0,1-1 0,0 1 0,0 0 0,0 0 0,-1-1-1,1 1 1,0 0 0,0 0 0,0 0 0,-1 0 0,1-1 0,0 1 0,-1 0 0,1 0-1,0 0 1,0 0 0,-1 0 0,1 0 0,0 0 0,-1 0 0,1 0 0,0 0-1,0 0 1,-1 0 0,1 0 0,0 0 0,-1 0 0,1 0 0,-21 8 943,-19 24 456,30-21-1408,0 0 0,1 1 0,1 1 0,0 0 0,0 0 0,2 0 0,-1 1 0,2 0 0,0 0 0,0 1 0,2-1 0,-4 28 0,7-41 0,-1 0 0,1 1 0,0-1 0,0 0 0,0 0 0,0 1 0,0-1 0,1 0 0,-1 0 0,0 1 0,1-1 0,-1 0 0,1 0 0,-1 0 0,1 1 0,-1-1 0,1 0 0,0 0 0,-1 0 0,1 0 0,0 0 0,0 0 0,0-1 0,0 1 0,0 0 0,0 0 0,0-1 0,0 1 0,0 0 0,0-1 0,0 1 0,1-1 0,-1 0 0,0 1 0,0-1 0,1 0 0,-1 1 0,0-1 0,0 0 0,1 0 0,-1 0 0,0 0 0,0-1 0,1 1 0,-1 0 0,0 0 0,0-1 0,2 0 0,4-1 0,1 0 0,-2-1 0,1 0 0,0 0 0,0 0 0,-1-1 0,8-5 0,7-9 0,0-2 0,-1 0 0,-1-1 0,-1 0 0,0-2 0,27-49 0,-34 53 0,-1-1 0,-1-1 0,-1 0 0,0 0 0,-2 0 0,-1-1 0,0 0 0,-2 0 0,2-31 0,-18 69 0,-3 11 0,4-1 0,1 0 0,1 2 0,1-1 0,2 1 0,0 0 0,2 1 0,1-1 0,1 55 0,3-80-114,0 0 1,1 0-1,0 0 0,-1 0 1,1 0-1,0-1 1,1 1-1,-1 0 0,0-1 1,1 1-1,-1-1 0,1 1 1,0-1-1,0 0 1,0 0-1,0 0 0,0 0 1,0 0-1,1 0 0,4 2 1,-4-2-319,1 0 1,-1-1 0,1 1-1,-1-1 1,1 0-1,0 0 1,0 0-1,0-1 1,-1 1 0,1-1-1,0 0 1,0 0-1,0 0 1,0-1 0,4 0-1,8-6-10266</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7.314"/>
    </inkml:context>
    <inkml:brush xml:id="br0">
      <inkml:brushProperty name="width" value="0.025" units="cm"/>
      <inkml:brushProperty name="height" value="0.025" units="cm"/>
    </inkml:brush>
  </inkml:definitions>
  <inkml:trace contextRef="#ctx0" brushRef="#br0">188 291 13132,'0'0'5056,"-1"-10"-1004,1 7-3823,0 0 0,0 0 1,0 0-1,-1 0 0,1 0 1,-1 0-1,1 0 0,-1 0 0,0 1 1,0-1-1,-1 0 0,1 1 1,-1-1-1,1 0 0,-1 1 1,0 0-1,0-1 0,0 1 0,0 0 1,0 0-1,0 0 0,-1 0 1,1 0-1,-1 1 0,1-1 1,-1 1-1,1 0 0,-1 0 0,0 0 1,0 0-1,0 0 0,0 0 1,0 1-1,0-1 0,0 1 1,1 0-1,-1 0 0,0 0 0,0 0 1,0 1-1,0-1 0,-4 2 1,3-1-205,0 1 1,-1 0-1,2 0 0,-1 0 1,0 0-1,0 1 1,1-1-1,-1 1 1,1 0-1,0 0 0,0 0 1,0 1-1,0-1 1,1 1-1,-1-1 1,1 1-1,-3 6 0,-1 2 17,0 0 0,1 0 0,1 1 0,-5 20 0,7-25-42,0 1 0,1-1 0,0 1 0,0 0 0,1 0 0,0-1 0,2 11 0,-1-17 0,-1 0 0,1 0 0,0 1 0,0-1 0,-1 0 0,2 0 0,-1 0 0,0 0 0,0 0 0,1-1 0,-1 1 0,1 0 0,-1-1 0,1 1 0,0-1 0,0 1 0,-1-1 0,1 0 0,0 0 0,0 0 0,1 0 0,-1 0 0,0 0 0,0 0 0,0-1 0,0 1 0,1-1 0,-1 0 0,0 1 0,5-1 0,2-1 0,1 0 0,-1 0 0,0-1 0,0 0 0,0 0 0,0-1 0,0 0 0,0-1 0,-1 0 0,0 0 0,0-1 0,0 0 0,0 0 0,-1-1 0,1 0 0,10-13 0,-11 12 0,1 0 0,-2-1 0,1 0 0,-1-1 0,0 1 0,-1-1 0,0 0 0,0-1 0,-1 1 0,-1-1 0,1 0 0,-1 0 0,-1 0 0,0 0 0,1-11 0,-3 21 0,0 0 0,0 0 0,0-1 0,0 1 0,0 0 0,0-1 0,1 1 0,-1 0 0,0-1 0,0 1 0,0 0 0,0-1 0,0 1 0,0 0 0,-1-1 0,1 1 0,0 0 0,0-1 0,0 1 0,0 0 0,0 0 0,0-1 0,0 1 0,-1 0 0,1-1 0,0 1 0,0 0 0,0 0 0,-1-1 0,1 1 0,0 0 0,0 0 0,-1 0 0,1-1 0,0 1 0,-1 0 0,1 0 0,0 0 0,-1 0 0,-9 10 0,-8 24 0,11-15 0,1 0 0,2 0 0,0 1 0,0 0 0,0 26 0,4-45 0,0 0 0,1 0 0,-1 0 0,0 0 0,0 0 0,0 0 0,1 0 0,-1-1 0,0 1 0,1 0 0,-1 0 0,0 0 0,1 0 0,-1-1 0,1 1 0,0 0 0,-1-1 0,1 1 0,0 0 0,-1-1 0,1 1 0,0-1 0,0 1 0,-1-1 0,1 1 0,0-1 0,0 1 0,0-1 0,0 0 0,-1 0 0,1 1 0,0-1 0,0 0 0,0 0 0,0 0 0,0 0 0,0 0 0,0 0 0,0 0 0,0 0 0,-1-1 0,3 1 0,3-1 0,-1-1 0,0 1 0,1-1 0,-1 0 0,0 0 0,7-4 0,4-4 0,1-2 0,-2 0 0,0 0 0,0-2 0,-2 0 0,1 0 0,-2-2 0,0 1 0,-1-1 0,17-33 0,-15 24 0,-2 0 0,-1-1 0,-1-1 0,-1 1 0,-1-2 0,-1 1 0,1-29 0,-32 103 0,13-24 0,2 1 0,0 0 0,1 0 0,2 1 0,1 0 0,0 0 0,-3 48 0,9-71 0,0 1 0,0-1 0,0 1 0,1 0 0,-1-1 0,1 1 0,-1-1 0,1 1 0,0-1 0,0 1 0,0-1 0,0 0 0,1 1 0,-1-1 0,1 0 0,-1 0 0,1 0 0,0 0 0,0 0 0,3 3 0,-1-3 0,1 0 0,-1 0 0,0 0 0,0 0 0,1-1 0,-1 1 0,1-1 0,0 0 0,-1-1 0,10 1 0,0-1 0,1-1 0,-1 0 0,0-1 0,0-1 0,0 0 0,0-1 0,13-5 0,-16 4 0,1-1 0,0 0 0,-1-1 0,-1 0 0,1 0 0,11-12 0,-19 17 0,0-1 0,0 0 0,0 0 0,-1 0 0,1 0 0,-1 0 0,0 0 0,0-1 0,0 1 0,0-1 0,-1 0 0,1 1 0,-1-1 0,0 0 0,0 0 0,0 0 0,-1 0 0,1 0 0,-1 0 0,0 0 0,0 0 0,-1 0 0,1 1 0,-2-7 0,1 9 0,0 0 0,1-1 0,-1 1 0,0 0 0,0 0 0,0 0 0,0 0 0,0 1 0,0-1 0,-1 0 0,1 0 0,0 1 0,0-1 0,0 0 0,-1 1 0,1-1 0,0 1 0,-1 0 0,1-1 0,0 1 0,-1 0 0,1 0 0,-1 0 0,1 0 0,0 0 0,-1 0 0,1 0 0,0 1 0,-1-1 0,1 0 0,-3 2 0,0-1 0,-1 0 0,1 0 0,-1 1 0,1-1 0,0 1 0,-1 0 0,1 0 0,-4 4 0,2 0 0,0 0 0,1 0 0,0 0 0,1 0 0,-1 1 0,1 0 0,1 0 0,-1 0 0,1 0 0,0 0 0,1 1 0,0 0 0,0-1 0,1 1 0,-1 0 0,2 0 0,-1 11 0,2-17 6,-1 1 0,1-1 0,0 0 0,0 1 0,0-1 0,0 0 0,0 1 0,1-1-1,-1 0 1,0 0 0,1 0 0,0 0 0,0 0 0,-1-1 0,1 1 0,0 0 0,0-1 0,1 0 0,-1 1 0,0-1 0,0 0 0,1 0 0,-1 0 0,0 0 0,1 0-1,-1-1 1,1 1 0,-1-1 0,1 0 0,3 0 0,8 2-190,-1-1 0,1-1 0,0 0-1,20-3 1,14-11-5800,1-10-9940</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57.139"/>
    </inkml:context>
    <inkml:brush xml:id="br0">
      <inkml:brushProperty name="width" value="0.025" units="cm"/>
      <inkml:brushProperty name="height" value="0.025" units="cm"/>
    </inkml:brush>
  </inkml:definitions>
  <inkml:trace contextRef="#ctx0" brushRef="#br0">80 53 4901,'0'0'15406,"5"-5"-14125,-5 5-1200,2-1 119,0-1 0,0 1 1,0 0-1,-1-1 0,1 0 0,0 1 0,0-1 0,-1 0 0,0 0 0,1 0 1,1-4 1696,-6 6-1839,-1 1 0,1 0 0,-1 0 0,1 0 0,-1 0 0,1 1 0,0-1 0,0 1 0,0 0 0,0 0 0,0 0 0,0 1 0,0-1 0,0 1 0,1-1 0,0 1 0,-1 0 0,-2 4 0,-3 5 287,1-1 0,0 1 1,-7 19-1,12-28-248,0 1 0,1 0 0,0 0 0,-1 0 0,2 0 0,-1 0 0,0 0 0,1 0 1,-1 0-1,2 6 0,-1-9-83,1 0-1,-1 1 1,1-1 0,-1 0 0,1 0 0,0 0-1,-1 0 1,1-1 0,0 1 0,0 0 0,0 0 0,-1 0-1,1-1 1,0 1 0,0 0 0,0-1 0,0 1-1,0-1 1,1 1 0,-1-1 0,0 1 0,0-1-1,0 0 1,0 0 0,0 1 0,1-1 0,-1 0 0,0 0-1,0 0 1,0 0 0,1-1 0,-1 1 0,0 0-1,0 0 1,0-1 0,0 1 0,0-1 0,2 0 0,5-1 97,-1-1 1,1-1-1,0 1 1,-1-1 0,1 0-1,-1-1 1,0 0 0,-1 0-1,1-1 1,-1 1 0,10-13-1,-8 9 47,0-2-1,0 1 1,-1-1-1,0 0 1,-1 0-1,0 0 1,5-15-1,-8 0-9,-3 26-145,-1-1-1,1 1 1,0 0-1,-1 0 1,1 0 0,0 0-1,-1-1 1,1 1 0,0 0-1,-1 0 1,1 0 0,0 0-1,-1 0 1,1 0 0,0 0-1,-1 0 1,1 0 0,-1 0-1,1 0 1,0 0 0,-1 0-1,1 0 1,0 1-1,-1-1 1,1 0 0,0 0-1,-1 0 1,1 0 0,0 1-1,0-1 1,-1 0 0,1 0-1,0 0 1,-1 1 0,1 0-1,-4 2 7,-1 1-1,1 0 0,1 0 1,-1 0-1,1 1 0,-1-1 1,-1 6-1,-2 3-8,1 1 0,1 0 0,-5 19 0,9-28 0,0-1 0,0 0 0,1 1 0,0-1 0,0 1 0,0-1 0,1 6 0,-1-8 0,0-1 0,1 0 0,-1 1 0,0-1 0,1 0 0,0 0 0,-1 1 0,1-1 0,0 0 0,-1 0 0,1 0 0,0 0 0,0 0 0,0 0 0,0 0 0,0 0 0,0 0 0,0 0 0,0-1 0,0 1 0,0 0 0,1-1 0,1 1 0,7 2-176,2 0-1,-1-2 0,0 1 1,0-1-1,0-1 1,1 0-1,21-3 1,-11 0-1030,0-2 0,-1 0 1,24-9-1,1-5-7005</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7.759"/>
    </inkml:context>
    <inkml:brush xml:id="br0">
      <inkml:brushProperty name="width" value="0.025" units="cm"/>
      <inkml:brushProperty name="height" value="0.025" units="cm"/>
    </inkml:brush>
  </inkml:definitions>
  <inkml:trace contextRef="#ctx0" brushRef="#br0">20 135 15214,'0'0'4917,"6"-8"-2734,18-26-234,-24 33-1906,0 1 1,0 0-1,0-1 0,0 1 1,0-1-1,0 1 0,1 0 1,-1-1-1,0 1 0,0-1 0,1 1 1,-1 0-1,0-1 0,0 1 1,1 0-1,-1-1 0,0 1 1,1 0-1,-1 0 0,1-1 1,-1 1-1,0 0 0,1 0 1,-1 0-1,1-1 0,-1 1 1,0 0-1,1 0 0,-1 0 1,1 0-1,-1 0 0,1 0 0,-1 0 1,0 0-1,1 0 0,-1 0 1,1 0-1,-1 0 0,1 0 1,-1 0-1,0 1 0,1-1 1,-1 0-1,1 0 0,-1 0 1,0 1-1,1-1 0,-1 0 1,0 0-1,1 1 0,-1-1 1,0 0-1,1 1 0,-1-1 1,0 0-1,0 1 0,1-1 0,-1 1 1,0-1-1,0 0 0,0 1 1,0-1-1,1 1 0,-1-1 1,0 1-1,0-1 0,0 0 1,0 1-1,0 0 0,2 30 18,-2-29 97,-3 47 270,-2 0 0,-3 0 0,-1 0 0,-25 73 0,22-79 646,46-148 920,-16 53-1986,-2 0 0,11-74 0,-16-27-1252,-13 195 1084,0-29 148,1 0 0,1 0 1,0 0-1,1 0 0,4 22 0,-4-32 14,0-1 0,0 1 1,0 0-1,0 0 0,1-1 0,-1 1 1,1-1-1,0 1 0,-1-1 1,1 0-1,0 0 0,0 1 1,1-2-1,-1 1 0,0 0 0,1 0 1,-1-1-1,1 1 0,-1-1 1,1 0-1,0 1 0,0-1 0,-1-1 1,1 1-1,0 0 0,0-1 1,0 1-1,0-1 0,0 0 0,3 0 1,6-1 29,-1-1 0,0 1 0,0-2 1,-1 0-1,1 0 0,0-1 0,-1 0 1,0-1-1,0 0 0,0 0 0,-1-1 1,1-1-1,-1 1 0,-1-1 0,0-1 1,0 0-1,0 0 0,-1-1 0,0 1 1,0-2-1,-1 1 0,-1-1 0,9-19 1,-47 108 30,-8 24 110,38-94-157,1 1 0,0-1 0,0 1 0,1 0-1,0-1 1,1 1 0,0 0 0,2 17 0,-1-26-11,-1 1-1,1-1 1,-1 0 0,1 1 0,0-1 0,0 0 0,0 0-1,0 0 1,0 1 0,0-1 0,0 0 0,0 0 0,0-1-1,0 1 1,0 0 0,1 0 0,-1 0 0,0-1-1,1 1 1,-1-1 0,1 1 0,-1-1 0,1 1 0,-1-1-1,0 0 1,1 0 0,-1 0 0,1 0 0,-1 0 0,1 0-1,-1 0 1,1 0 0,1-1 0,5 0 13,0 0 0,-1-1 0,1 0 0,-1 0 0,10-4 0,4-6-18,-1-1 0,0-1 0,0 0 0,-2-2 0,0 0 0,0-1 0,25-34 0,-26 32 0,-26 61 0,4-28-12,-1 0-1,2 0 1,0 0-1,0 1 1,2-1-1,-1 1 1,2 0-1,0 28 1,2-41-129,-1 0 0,1 0 0,0 0 0,0 0 0,-1 0 0,1-1 1,1 1-1,-1 0 0,0-1 0,0 1 0,0 0 0,1-1 0,-1 0 0,1 1 0,-1-1 0,1 0 1,0 0-1,-1 0 0,1 0 0,0 0 0,0 0 0,0 0 0,0-1 0,0 1 0,0-1 0,0 1 1,0-1-1,2 0 0,0 1-777,1 0 0,-1-1 0,1 0 0,0 0 0,-1-1 0,1 1 0,-1-1 0,1 0 0,-1 0 0,1 0 0,7-5 0,15-13-9204</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100"/>
    </inkml:context>
    <inkml:brush xml:id="br0">
      <inkml:brushProperty name="width" value="0.025" units="cm"/>
      <inkml:brushProperty name="height" value="0.025" units="cm"/>
    </inkml:brush>
  </inkml:definitions>
  <inkml:trace contextRef="#ctx0" brushRef="#br0">41 1 18257,'0'0'710,"-2"10"625,-9 49 1638,-6 105 1,19-116-2922,3-1 0,1 1 0,17 58 0,-19-87-132,-1 3-1587,-8-15-3879,3-7 4826,0-1 0,0 0 0,0 0 0,0-1-1,0 1 1,0 0 0,0-1 0,0 1 0,0-1-1,1 1 1,-4-5 0,-17-16-5158</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458"/>
    </inkml:context>
    <inkml:brush xml:id="br0">
      <inkml:brushProperty name="width" value="0.025" units="cm"/>
      <inkml:brushProperty name="height" value="0.025" units="cm"/>
    </inkml:brush>
  </inkml:definitions>
  <inkml:trace contextRef="#ctx0" brushRef="#br0">45 411 7271,'0'0'9289,"-43"-54"-6695,41 42-480,2 4-384,12 0-33,12 4-896,6 0-449,9 1-191,5 2-97,-1-2-64,-3 1-1057,-6-5-3011,-8-2-2819</inkml:trace>
  <inkml:trace contextRef="#ctx0" brushRef="#br0" timeOffset="1">63 1 18129,'0'0'6694</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939"/>
    </inkml:context>
    <inkml:brush xml:id="br0">
      <inkml:brushProperty name="width" value="0.025" units="cm"/>
      <inkml:brushProperty name="height" value="0.025" units="cm"/>
    </inkml:brush>
  </inkml:definitions>
  <inkml:trace contextRef="#ctx0" brushRef="#br0">320 33 8840,'0'0'12898,"-12"-8"-10950,5 4-1679,5 1-197,0 2 0,0-1 0,-1 0 0,1 0 0,0 1 0,-1-1 0,0 1-1,1 0 1,-1 0 0,0 0 0,1 0 0,-1 0 0,0 1 0,0-1 0,0 1 0,0 0 0,0 0 0,1 0 0,-1 0 0,0 0 0,0 0-1,0 1 1,0 0 0,0-1 0,1 1 0,-1 0 0,0 0 0,1 1 0,-1-1 0,-4 3 0,-15 15 369,1 0 1,1 1 0,0 1-1,2 1 1,0 1-1,-20 35 1,30-46-239,0 2-1,1-1 0,1 1 1,0 0-1,1 0 1,1 1-1,0-1 1,1 1-1,1 0 1,0 0-1,1 0 0,0 1 1,3 27-1,0-37-182,0 0 0,-1-1 0,2 1 0,-1-1 0,1 0 0,0 0 0,0 0 0,0 0-1,0 0 1,1-1 0,0 1 0,0-1 0,0 0 0,1 0 0,-1-1 0,1 1 0,0-1 0,0 0-1,0 0 1,0-1 0,1 1 0,-1-1 0,1 0 0,0-1 0,-1 1 0,1-1 0,0-1 0,0 1-1,-1-1 1,1 0 0,0 0 0,10-2 0,-14 2-20,0-1 0,0 0 0,0 0 0,0-1 0,-1 1 0,1 0 0,0-1 0,-1 1 0,1-1 0,-1 1 0,0-1 0,0 1 0,1-1 0,-1 0 0,0 0 0,0 0 0,-1 0 0,1 0 0,0 0 0,-1 0 0,1 0 0,-1 0 0,1 0 0,-1 0 0,0 0 0,0 0 0,0 0 0,0 0 0,0 0 0,-1-3 0,1 0 0,-1 0 0,0 0 0,1 1 0,-2-1 0,1 0 0,0 1 0,-1-1 0,0 1 0,0 0 0,0-1 0,-1 1 0,-3-5 0,4 7 0,-1-1 0,0 1 0,1 0 0,-1 1 0,0-1 0,0 0 0,0 1 0,0 0 0,0-1 0,0 1 0,0 0 0,0 1 0,-1-1 0,1 1 0,0-1 0,0 1 0,-1 0 0,1 0 0,-6 1 0,9-1 0,0 0 0,0 0 0,0 0 0,-1 0 0,1 0 0,0 0 0,0 0 0,0 0 0,0 0 0,-1 0 0,1 0 0,0 0 0,0 0 0,0 0 0,0 1 0,0-1 0,-1 0 0,1 0 0,0 0 0,0 0 0,0 0 0,0 0 0,0 0 0,0 1 0,0-1 0,-1 0 0,1 0 0,0 0 0,0 0 0,0 0 0,0 1 0,0-1 0,0 0 0,0 0 0,0 0 0,0 0 0,0 1 0,0-1 0,0 0 0,0 0 0,0 0 0,0 0 0,0 1 0,0-1 0,0 0 0,0 0 0,0 0 0,0 0 0,0 0 0,0 1 0,0-1 0,1 0 0,-1 0 0,0 0 0,0 0 0,0 0 0,0 1 0,0-1 0,0 0 0,0 0 0,1 0 0,-1 0 0,0 0 0,12 6 0,1-4-34,1-2 0,-1 1-1,1-2 1,-1 0 0,1 0 0,-1-1-1,0-1 1,0-1 0,0 1 0,0-2-1,0 0 1,-1 0 0,0-1 0,0-1 0,-1 0-1,19-15 1,-30 22 27,1 0-1,-1-1 1,0 1-1,0 0 1,0 0-1,0 0 1,1 0-1,-1-1 1,0 1-1,0 0 1,0 0-1,1 0 1,-1 0-1,0 0 1,0 0-1,0 0 1,1 0-1,-1-1 1,0 1-1,0 0 1,1 0-1,-1 0 0,0 0 1,0 0-1,1 0 1,-1 0-1,0 0 1,0 1-1,0-1 1,1 0-1,-1 0 1,0 0-1,0 0 1,1 0-1,-1 0 1,0 0-1,0 0 1,0 1-1,1-1 1,-1 0-1,0 0 1,0 0-1,0 0 1,0 1-1,1-1 1,-1 0-1,0 0 1,0 0-1,0 1 1,0-1-1,0 0 1,0 0-1,0 1 1,0-1-1,0 0 1,0 0-1,0 1 1,0-1-1,0 26 80,-9 28 369,3-32-313,2 1 0,0-1 0,-1 44 0,6-65-210,-1-1-1,0 1 1,0 0-1,0 0 1,0 0 0,0 0-1,1 0 1,-1-1-1,0 1 1,1 0-1,-1 0 1,0 0 0,1-1-1,-1 1 1,1 0-1,0-1 1,-1 1 0,1 0-1,-1-1 1,1 1-1,0-1 1,1 2-1,-1-2-283,1 1-1,0 0 1,-1-1-1,1 0 0,0 1 1,-1-1-1,1 0 0,0 0 1,0 0-1,-1 0 0,1 0 1,0 0-1,0 0 0,-1-1 1,1 1-1,0 0 1,-1-1-1,3 0 0,17-13-7138</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294"/>
    </inkml:context>
    <inkml:brush xml:id="br0">
      <inkml:brushProperty name="width" value="0.025" units="cm"/>
      <inkml:brushProperty name="height" value="0.025" units="cm"/>
    </inkml:brush>
  </inkml:definitions>
  <inkml:trace contextRef="#ctx0" brushRef="#br0">0 68 12780,'0'0'11243,"11"2"-9418,16 2-1153,0-1 0,42 0 0,-62-3-640,-1 0 0,1 0 0,0 0 1,0-1-1,0 0 0,-1-1 0,1 1 0,-1-1 0,1-1 1,-1 1-1,0-1 0,0 0 0,0-1 0,0 1 0,0-1 0,-1 0 1,0 0-1,6-6 0,-10 9 2,0 0 0,-1 1 0,1-1 0,-1 0 1,1 0-1,0 1 0,-1-1 0,0 0 0,1 0 0,-1 0 0,1 0 0,-1 0 1,0 0-1,0 0 0,1 0 0,-1 1 0,0-1 0,0 0 0,0 0 0,0 0 1,0 0-1,0 0 0,0 0 0,-1 0 0,1 0 0,0 0 0,-1-1 1,0 1 2,0 0 0,0 1 1,0-1-1,0 1 1,0-1-1,0 0 0,-1 1 1,1 0-1,0-1 1,0 1-1,0 0 0,-1-1 1,1 1-1,0 0 1,0 0-1,-1 0 1,-1 1-1,-4-1 58,-1 1 0,0 0 0,1 1 0,-1-1 0,-11 6 0,7-1 37,-1 1 0,2 1 0,-1 0 0,1 0 0,0 1 0,-13 15 0,19-19-56,0 0 0,1 0 0,0 1-1,0-1 1,0 1 0,0 0 0,1 1-1,0-1 1,1 0 0,-1 1 0,1 0 0,1-1-1,-1 1 1,0 12 0,2-17-86,1 0 0,-1 0-1,1 0 1,0 0 0,0 0 0,-1 0-1,1 0 1,1 0 0,-1-1 0,0 1 0,0 0-1,1-1 1,-1 1 0,1-1 0,-1 0-1,1 1 1,0-1 0,-1 0 0,1 0-1,0 0 1,0 0 0,0 0 0,0-1 0,0 1-1,0 0 1,0-1 0,0 0 0,0 1-1,0-1 1,4 0 0,13 2-889,0-1-1,27-1 1,-33 0-250,2 0-936,0-2 0,0 1 0,-1-2-1,29-7 1,8-8-7764</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636"/>
    </inkml:context>
    <inkml:brush xml:id="br0">
      <inkml:brushProperty name="width" value="0.025" units="cm"/>
      <inkml:brushProperty name="height" value="0.025" units="cm"/>
    </inkml:brush>
  </inkml:definitions>
  <inkml:trace contextRef="#ctx0" brushRef="#br0">50 134 9577,'0'0'4095,"-5"-1"-3508,-12-3 10,-1-10 6304,10-9-629,6 0-6792,2 2-1586,0-10-6502,0 15 1774</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996"/>
    </inkml:context>
    <inkml:brush xml:id="br0">
      <inkml:brushProperty name="width" value="0.025" units="cm"/>
      <inkml:brushProperty name="height" value="0.025" units="cm"/>
    </inkml:brush>
  </inkml:definitions>
  <inkml:trace contextRef="#ctx0" brushRef="#br0">65 0 14926,'0'0'12289,"-4"13"-11253,-13 47-391,3 1 0,3 1 0,2 0 0,3 0 1,3 0-1,5 71 0,4-93-3693,-6-38 2753,0 0 1,1-1-1,-1 1 0,1 0 1,-1-1-1,1 1 0,0 0 1,0-1-1,-1 1 1,1-1-1,0 1 0,0-1 1,1 1-1,-1-1 0,0 0 1,0 1-1,1-1 0,-1 0 1,0 0-1,2 1 1,4-2-6518</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40.340"/>
    </inkml:context>
    <inkml:brush xml:id="br0">
      <inkml:brushProperty name="width" value="0.025" units="cm"/>
      <inkml:brushProperty name="height" value="0.025" units="cm"/>
    </inkml:brush>
  </inkml:definitions>
  <inkml:trace contextRef="#ctx0" brushRef="#br0">95 265 21044,'0'0'8600,"-11"6"-7922,6-4-581,0 0-1,0 1 1,0 0 0,0 0 0,0 0-1,1 1 1,-1 0 0,1-1 0,0 1-1,0 1 1,0-1 0,1 1 0,0-1-1,0 1 1,0 0 0,0 0-1,1 1 1,-1-1 0,1 0 0,1 1-1,-1-1 1,1 1 0,0 0 0,0 6-1,1-11-95,0 0 0,1 0 0,-1 0 0,0 0 0,1 0 0,-1 0 0,1 0 0,-1 0 0,1 0 0,0 0 0,0 0 0,-1 0 0,1 0 0,0 0 0,0 0 0,0 0 0,0-1-1,0 1 1,0 0 0,0-1 0,0 1 0,0-1 0,0 1 0,0-1 0,0 0 0,0 1 0,1-1 0,-1 0 0,0 0 0,0 0 0,0 0 0,0 0 0,1 0 0,0 0 0,46-4-8,-35-1 7,0 1 0,-1-1 0,1-1 0,-1 0 0,-1-1 0,1 0 0,-1-1 0,0 0 0,-1-1 0,0 0 0,0 0 0,-1-1 0,8-12 0,-2 2 0,-1-1 0,0 0 0,-2-1 0,-1 0 0,0-1 0,7-27 0,-14 38 0,-1 5 0,0 0 0,0-1 0,-1 1 0,0-1 0,-1 1 0,0-1 0,0 1 0,0-1 0,-1 0 0,-2-14 0,1 22 0,0 0 0,0 1 0,0-1 0,0 0 0,0 1 0,0-1 0,0 0 0,-1 1 0,2 0 0,-1-1 0,0 1 0,0 0 0,0-1 0,0 1 0,0 0 0,0 0 0,0 1 0,-8 9 0,0 0 0,2 1 0,-1 0 0,2 0 0,-1 0 0,2 1 0,0 0 0,0 0 0,1 1 0,1-1 0,0 1 0,1-1 0,0 1 0,1 0 0,1 0 0,0 0 0,1 0 0,4 20 0,-3-28-143,1 0 1,-1 0-1,1-1 1,1 1-1,-1-1 1,1 1-1,0-1 1,0 0-1,0-1 1,1 1-1,0-1 1,0 0-1,9 6 1,-5-4-625,1 0 0,-1-2 0,1 1 0,0-1 0,0 0 0,0-1 1,16 3-1,17-2-8720</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0.122"/>
    </inkml:context>
    <inkml:brush xml:id="br0">
      <inkml:brushProperty name="width" value="0.025" units="cm"/>
      <inkml:brushProperty name="height" value="0.025" units="cm"/>
    </inkml:brush>
  </inkml:definitions>
  <inkml:trace contextRef="#ctx0" brushRef="#br0">47 0 19731,'0'0'1057,"-4"71"-321,-2-33-159,0 6-289,1 4-256,0 1 32,1 1-800,-2-3-1282,2-7-1089,-2-7-2274</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8.422"/>
    </inkml:context>
    <inkml:brush xml:id="br0">
      <inkml:brushProperty name="width" value="0.025" units="cm"/>
      <inkml:brushProperty name="height" value="0.025" units="cm"/>
    </inkml:brush>
  </inkml:definitions>
  <inkml:trace contextRef="#ctx0" brushRef="#br0">223 0 20083,'3'3'8261,"-6"12"-6038,-5 19-1534,-29 70-185,-5-2-1,-93 165 1,257-537-3693,-30 58 1355,-89 205 1845,-3 5 1,1 1 1,0-1-1,0 0 1,0 0-1,-1 1 1,1-1 0,1 1-1,-1-1 1,0 1-1,0-1 1,0 1-1,1 0 1,2-3-1,-1 27 277,-7 15 140,-1 0 1,-20 71 0,14-66 650,-11 80-1,21-107-887,-1-5-79,1 0 1,0 0-1,1 0 1,1 0-1,-1 0 1,2 0-1,2 14 1,5-12-114,-3-17 0,-5 2 0,0-1 0,-1 1 0,1 0 0,-1-1 0,0 1 0,1 0 0,-1-1 0,0 1 0,-1-1 0,1-3 0,-5-5 0,0 0 0,-1 1 0,0 0 0,0 0 0,-1 0 0,0 1 0,-1 0 0,0 1 0,0-1 0,-1 1 0,0 1 0,-1 0 0,-14-9 0,21 16 0,12 6 0,22 10 0,-17-13 0,1-1 0,0-1 0,0 0 0,0 0 0,-1-1 0,1-1 0,0-1 0,0 0 0,-1-1 0,1-1 0,17-6 0,-20 6 0,-1 0 0,0-1 0,0 0 0,0-1 0,0-1 0,-1 0 0,0 0 0,0-1 0,-1 0 0,0 0 0,-1-1 0,1 0 0,12-21 0,-21 31 0,-10 17 0,0 0 0,2 1 0,0 1 0,-7 26 0,14-43 0,0 1 0,1 0 0,-1-1 0,1 1 0,0-1 0,0 1 0,0 0 0,0-1 0,1 1 0,-1-1 0,1 1 0,2 4 0,-2-7 0,0 1 0,0-1 0,0 0 0,1 0 0,-1 0 0,0 0 0,1 0 0,-1-1 0,1 1 0,-1 0 0,1 0 0,-1-1 0,1 1 0,0-1 0,-1 0 0,1 1 0,-1-1 0,1 0 0,0 0 0,-1 0 0,1 0 0,0 0 0,-1-1 0,1 1 0,0 0 0,-1-1 0,1 1 0,2-2 0,6-1 0,0-1 0,-1 0 0,1-1 0,-1 0 0,0 0 0,0-1 0,-1 0 0,0 0 0,0-1 0,13-15 0,-4 4 0,-2-1 0,0-1 0,18-31 0,-22 26 0,4-8 0,-10 30 0,-6 19 0,-11 56 0,8-53 0,0 1 0,1 0 0,0 39 0,3-58-23,1 0 0,-1 0 0,0 0 0,0 0 0,0 0 0,1 0 0,-1 0 0,0-1 0,1 1-1,-1 0 1,1 0 0,-1 0 0,1-1 0,0 1 0,-1 0 0,1 0 0,-1-1 0,1 1 0,0-1 0,0 1 0,-1-1 0,1 1 0,0-1 0,0 1 0,0-1 0,0 1 0,0-1 0,0 0-1,-1 0 1,1 0 0,0 1 0,2-1 0,0 0-384,-1 0 0,0 0 0,1 0 0,-1 0 0,1-1-1,-1 1 1,1-1 0,-1 0 0,0 1 0,1-1 0,-1 0-1,4-2 1,16-18-11668</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0.606"/>
    </inkml:context>
    <inkml:brush xml:id="br0">
      <inkml:brushProperty name="width" value="0.025" units="cm"/>
      <inkml:brushProperty name="height" value="0.025" units="cm"/>
    </inkml:brush>
  </inkml:definitions>
  <inkml:trace contextRef="#ctx0" brushRef="#br0">41 136 13068,'0'-12'2509,"-1"6"-2250,1 2-48,-1 0 0,1 0-1,0 0 1,0 1 0,0-1 0,1 0-1,-1 0 1,1 1 0,0-1 0,0 0 0,0 1-1,0-1 1,1 1 0,0-1 0,-1 1-1,1 0 1,0-1 0,1 1 0,-1 0 0,0 0-1,1 1 1,0-1 0,0 1 0,0-1 0,0 1-1,0 0 1,4-2 0,14-3 8,0 2 0,1 1 1,-1 0-1,1 2 0,0 0 1,0 1-1,0 2 0,0 0 0,0 1 1,0 2-1,0 0 0,31 10 1,-46-11-234,1 0 1,-1 0 0,1 0-1,-1 1 1,0 0 0,-1 1 0,1-1-1,-1 1 1,0 1 0,6 5 0,-10-9 68,-1 0 1,0 0-1,1 0 0,-1 0 1,0 0-1,0 0 1,0 0-1,-1 0 1,1 1-1,0-1 1,-1 0-1,0 0 1,1 1-1,-1-1 1,0 0-1,0 1 1,0-1-1,0 0 1,-1 1-1,1-1 1,-1 0-1,1 0 1,-1 1-1,0-1 1,0 0-1,0 0 1,0 0-1,0 0 1,0 0-1,-1 0 1,1 0-1,-1-1 1,1 1-1,-1 0 1,0-1-1,0 1 1,1-1-1,-4 2 1,-10 8 591,0 0 0,-29 15 1,-12 8-39,56-34-615,-1 0 0,1 0 0,0 1 0,-1-1-1,1 0 1,-1 0 0,1 0 0,0 1 0,-1-1-1,1 0 1,-1 0 0,1 1 0,0-1 0,0 0 0,-1 1-1,1-1 1,0 0 0,-1 1 0,1-1 0,0 1 0,0-1-1,0 0 1,0 1 0,-1-1 0,1 1 0,0-1 0,0 1-1,0-1 1,0 0 0,0 1 0,0-1 0,0 1-1,0-1 1,0 1 0,0-1 0,0 1 0,0-1 0,1 0-1,-1 1 1,0-1 0,0 1 0,0-1 0,0 0 0,1 1-1,-1-1 1,0 0 0,1 1 0,-1-1 0,0 0-1,0 1 1,1-1 0,-1 0 0,1 1 0,-1-1 0,0 0-1,1 1 1,29 9-453,-23-8 416,10 3-183,-1 1 1,0 1-1,-1 0 0,1 1 1,-1 1-1,-1 0 0,20 17 1,-31-24 272,1 1 1,-1-1-1,0 1 1,0 0-1,-1 1 1,1-1-1,-1 0 1,1 1-1,-1-1 1,0 1-1,0 0 1,-1-1-1,1 1 1,-1 0-1,0 0 1,0 0-1,0 0 1,0 0-1,-1 1 1,0-1-1,0 0 1,0 0-1,0 0 1,0 0-1,-1 0 1,0 0-1,0 1 1,0-1-1,0-1 1,-1 1-1,0 0 1,0 0-1,0-1 1,0 1-1,0-1 1,-5 6-1,-5 4 229,0 0 0,-1-1 0,0 0 0,-1-2 0,-1 1 0,1-2 0,-1 0 0,-32 13 0,14-8 231,-1-1-1,-1-2 1,-46 8 0,66-16-524,0-1-1,0 0 1,0-1 0,0 0-1,0-1 1,-19-3 0,30 2-33,1 1 0,0-1 0,0 0 0,-1 0 0,1 0 0,0 0 0,0-1 0,0 1 0,0-1 0,0 0 0,1 0 0,-1 0 0,1 0 0,-1 0 0,1-1 0,-1 1 0,1-1 0,0 1 0,0-1 0,1 0 0,-1 0 0,0 0 0,1 0 0,0 0 0,0 0 0,0 0 0,0 0 0,0-1 0,0 1 0,1 0 1,0-1-1,0 1 0,0-5 0,1-23-5129,6 0-3421</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1.432"/>
    </inkml:context>
    <inkml:brush xml:id="br0">
      <inkml:brushProperty name="width" value="0.025" units="cm"/>
      <inkml:brushProperty name="height" value="0.025" units="cm"/>
    </inkml:brush>
  </inkml:definitions>
  <inkml:trace contextRef="#ctx0" brushRef="#br0">649 81 14510,'0'0'2237,"2"-8"-43,6-25-413,-7 32-1594,0 0 0,-1 0 0,1-1 0,-1 1 0,0-1 0,1 1 1,-1 0-1,0-1 0,0 1 0,0-1 0,0 1 0,0 0 0,0-1 0,0 1 0,-1-1 0,1 1 1,0 0-1,-1-1 0,1 1 0,-1 0 0,0-1 0,1 1 0,-1 0 0,0 0 0,0 0 0,0-1 0,-1 0 1,-8 1-110,0 0 0,-1 1-1,1 0 1,0 1 0,-1 0 0,1 1 0,0 0 0,0 0 0,0 1 0,0 1 0,1-1 0,-1 2 0,-10 5 0,-19 13 33,-59 42-1,91-59-56,-50 36 215,-83 79-1,120-100-196,1 0 0,0 1 0,1 1 0,2 0 0,1 1 0,-24 49 0,36-67-48,1 1 0,0-1 0,0 1 0,0 0 0,1-1 0,0 1 0,0 0 0,1 0 0,-1 0 0,3 12 0,-2-16-11,1 0 0,0 1-1,0-1 1,0 0 0,1 0 0,-1 0 0,1 0-1,-1 0 1,1 0 0,0-1 0,0 1 0,1-1-1,-1 1 1,0-1 0,1 0 0,-1 0 0,1 0 0,0 0-1,0 0 1,0 0 0,0-1 0,0 0 0,4 2-1,11 2 59,0 0-1,0-2 0,0 0 0,1-1 1,-1-1-1,27-1 0,-6-3-504,-1-1-1,43-10 1,24-17-3618,3-11-4553</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6.319"/>
    </inkml:context>
    <inkml:brush xml:id="br0">
      <inkml:brushProperty name="width" value="0.025" units="cm"/>
      <inkml:brushProperty name="height" value="0.025" units="cm"/>
    </inkml:brush>
  </inkml:definitions>
  <inkml:trace contextRef="#ctx0" brushRef="#br0">0 24 2338,'0'0'15263,"26"9"-12381,14-4-2223,1-2 0,0-2-1,0-1 1,43-7 0,-2 1-125,736-6-744,-671 12 196,394-17-24,55 19 279,-596-2-359,-4 0-2256</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6.693"/>
    </inkml:context>
    <inkml:brush xml:id="br0">
      <inkml:brushProperty name="width" value="0.025" units="cm"/>
      <inkml:brushProperty name="height" value="0.025" units="cm"/>
    </inkml:brush>
  </inkml:definitions>
  <inkml:trace contextRef="#ctx0" brushRef="#br0">0 0 12716,'0'0'11606,"12"4"-11275,276 100 58,-286-104-390,0 1 0,-1-1 0,1 1 0,0 0 0,-1-1 0,1 1 0,0 0 0,-1 0 0,1 0-1,-1 0 1,1 0 0,-1 0 0,0 1 0,0-1 0,1 0 0,-1 1 0,0-1 0,0 1 0,0-1 0,0 1-1,-1-1 1,1 1 0,0 0 0,0 3 0,-1-3 21,-1 0 1,1 0-1,-1 1 0,0-1 0,0 0 1,0 0-1,0 0 0,-1 0 0,1 0 1,0 0-1,-1-1 0,1 1 0,-1 0 1,0-1-1,0 1 0,1-1 1,-1 1-1,-3 1 0,-108 65 1793,79-49-1542,0 1 0,-48 38 1,55-26-323,23-17-2739</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7.281"/>
    </inkml:context>
    <inkml:brush xml:id="br0">
      <inkml:brushProperty name="width" value="0.025" units="cm"/>
      <inkml:brushProperty name="height" value="0.025" units="cm"/>
    </inkml:brush>
  </inkml:definitions>
  <inkml:trace contextRef="#ctx0" brushRef="#br0">208 52 4773,'8'-3'4628,"6"0"-3639,44-14 3063,-23-1 1669,-35 18-5666,0-1 1,0 1-1,0 0 0,1 0 0,-1 0 0,0 0 1,0 0-1,0 0 0,0 0 0,0 0 1,0 0-1,1 0 0,-1 0 0,0-1 1,0 1-1,0 0 0,0 0 0,0 0 0,0 0 1,0 0-1,0 0 0,0 0 0,0-1 1,0 1-1,0 0 0,0 0 0,0 0 1,0 0-1,0 0 0,0-1 0,0 1 1,0 0-1,0 0 0,0 0 0,0 0 0,0 0 1,0-1-1,0 1 0,0 0 0,0 0 1,0 0-1,0 0 0,0 0 0,0 0 1,0-1-1,0 1 0,0 0 0,-1 0 0,1 0 1,0 0-1,0 0 0,0 0 0,0 0 1,0 0-1,0 0 0,-1-1 0,-12-2 674,-19 2-1072,31 1 519,-16 1-49,-1 1 0,1 1 0,0 0 0,1 2 1,-1 0-1,1 0 0,0 2 0,0 0 0,0 0 0,1 2 0,1 0 0,-1 0 0,1 2 0,-16 14 0,29-23-99,-1-1-1,0 1 1,0 0-1,1-1 1,-1 1-1,1 0 0,-1 0 1,1 0-1,0 0 1,-1 0-1,1 0 1,0 0-1,1 1 1,-1-1-1,0 0 1,1 1-1,-1-1 1,1 0-1,-1 4 1,2-4-2,0 0 0,-1-1 1,1 1-1,0 0 0,0-1 1,0 1-1,0-1 0,0 1 1,0-1-1,0 0 0,0 0 1,1 1-1,-1-1 0,0 0 1,1 0-1,-1 0 0,1 0 1,-1 0-1,1-1 0,1 2 1,12 3 122,0 0 0,0-1 0,0-1 0,25 2 0,-30-3-118,-4-1-150,124 11 544,-63-14-2703,-7-10-5450,-22-6-6290</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0.752"/>
    </inkml:context>
    <inkml:brush xml:id="br0">
      <inkml:brushProperty name="width" value="0.025" units="cm"/>
      <inkml:brushProperty name="height" value="0.025" units="cm"/>
    </inkml:brush>
  </inkml:definitions>
  <inkml:trace contextRef="#ctx0" brushRef="#br0">3325 1 5669,'0'0'13635,"2"10"-12989,0-1-476,0 0 0,0 0 0,-1 0 0,-1 0 0,1 1 0,-2-1 0,1 0 0,-1 0 1,-1 1-1,1-1 0,-2 0 0,1 0 0,-1-1 0,-7 16 0,-2-6 196,-1 0-1,0-1 0,-2 0 0,0-2 1,0 1-1,-1-2 0,-1 0 1,-1-1-1,-33 19 0,-5-2 238,-1-2 0,-64 21-1,46-22-366,-1-4 0,-1-2 0,-1-5 0,-153 14 0,-122 5-216,-159 6 67,419-42 9,-181-26 0,146 6-252,-241-48 1025,295 51-564,1-4 0,-133-58 0,155 57-232,10 4 228,0 0 0,2-3-1,-46-33 1,84 55-340,0-1-1,0 1 0,0-1 0,0 1 1,0-1-1,0 1 0,0-1 1,0 0-1,1 0 0,-1 1 1,0-1-1,0 0 0,1 0 1,-1 0-1,1 0 0,-1 0 0,0 0 1,1 0-1,0 0 0,-1 0 1,1 0-1,0 0 0,-1 0 1,1 0-1,0 0 0,0 0 1,0 0-1,0 0 0,0 0 0,0 0 1,0-1-1,1 1 0,-1 0 1,0 0-1,1 0 0,-1 0 1,0 0-1,1 0 0,-1 0 0,1 0 1,0 0-1,-1 1 0,1-1 1,0 0-1,-1 0 0,2 0 1,5-4-1305,0 0 1,0 1-1,0 0 1,0 0 0,12-3-1,7-5-4345,-2-3-3514</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1.312"/>
    </inkml:context>
    <inkml:brush xml:id="br0">
      <inkml:brushProperty name="width" value="0.025" units="cm"/>
      <inkml:brushProperty name="height" value="0.025" units="cm"/>
    </inkml:brush>
  </inkml:definitions>
  <inkml:trace contextRef="#ctx0" brushRef="#br0">93 381 6086,'0'0'3139,"-9"4"-1655,1-1-1505,1 0 505,-1 1-1,1-1 0,-1 2 1,-10 7-1,16-10-193,0 0 0,-1 0 0,1 0 0,0 0 0,0 1 0,1-1-1,-1 1 1,0-1 0,1 1 0,0 0 0,-1 0 0,1-1 0,0 1 0,0 0 0,1 0 0,-1 0 0,1 0-1,-1 0 1,1 3 0,0-5-163,0 1-1,-1-1 0,1 0 1,0 0-1,0 0 0,0 0 1,1 1-1,-1-1 1,0 0-1,0 0 0,0 0 1,1 0-1,-1 0 0,1 0 1,-1 0-1,1 1 1,-1-1-1,1-1 0,0 1 1,-1 0-1,1 0 0,0 0 1,0 0-1,0 0 1,0-1-1,-1 1 0,1 0 1,0-1-1,0 1 0,0 0 1,1-1-1,-1 1 1,0-1-1,0 0 0,0 1 1,0-1-1,0 0 0,0 0 1,1 0-1,-1 0 1,0 0-1,0 0 0,0 0 1,0 0-1,1 0 0,-1-1 1,0 1-1,0 0 1,0-1-1,0 1 0,0-1 1,0 1-1,0-1 0,0 1 1,0-1-1,0 0 0,1-1 1,7-3 140,-1-1 1,-1 0 0,1 0-1,-1 0 1,0-1 0,-1-1-1,8-8 1,39-63 218,-43 63-337,8-10-69,-2-1 1,0 0 0,-2-1-1,-1-1 1,-2 0-1,0 0 1,-2-1 0,-2-1-1,6-41 1,-13 71-96,0 1-1,0-1 1,0 1 0,0 0 0,0-1-1,0 1 1,0 0 0,0-1 0,0 1-1,0-1 1,1 1 0,-1 0 0,0-1-1,0 1 1,0 0 0,0-1 0,1 1-1,-1 0 1,0-1 0,0 1 0,1 0-1,-1-1 1,0 1 0,1 0-1,-1 0 1,0-1 0,1 1 0,-1 0-1,0 0 1,1 0 0,-1 0 0,0-1-1,1 1 1,-1 0 0,1 0 0,-1 0-1,0 0 1,1 0 0,19 8-212,24 30 251,-34-28-54,-7-8 5,78 62-291,-71-58-559,-1 0-1,1-1 1,0 0-1,0 0 1,1-1-1,0 0 0,11 2 1,18-2-6321</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2.688"/>
    </inkml:context>
    <inkml:brush xml:id="br0">
      <inkml:brushProperty name="width" value="0.025" units="cm"/>
      <inkml:brushProperty name="height" value="0.025" units="cm"/>
    </inkml:brush>
  </inkml:definitions>
  <inkml:trace contextRef="#ctx0" brushRef="#br0">395 51 6150,'0'0'18433,"4"-9"-16794,11-23-486,-15 32-1132,0-1 0,0 1-1,0-1 1,0 1-1,0-1 1,-1 1 0,1-1-1,0 1 1,0-1 0,-1 1-1,1 0 1,0-1-1,-1 1 1,1 0 0,0-1-1,-1 1 1,1 0 0,0-1-1,-1 1 1,1 0 0,-1 0-1,1-1 1,-1 1-1,1 0 1,0 0 0,-1 0-1,1 0 1,-1 0 0,1-1-1,-1 1 1,1 0 0,-1 0-1,1 0 1,-1 0-1,1 1 1,-1-1 0,1 0-1,-1 0 1,1 0 0,-1 0-1,-23 3 116,9 1-19,0 1 0,1 1 0,0 0 0,0 1 0,0 0-1,1 1 1,0 1 0,-14 12 0,-5 6 243,-51 57 1,61-59-298,0 2 1,-21 33 0,39-54-65,0 0 0,0 1 0,0 0 0,1 0 0,0 0 0,1 0 1,-1 0-1,1 1 0,1-1 0,-1 1 0,1-1 0,1 1 0,-1-1 1,1 1-1,1 0 0,1 9 0,-1-14 8,1 0 0,-1 0 0,1 0 0,0 0 0,0 0 0,0-1 0,0 1 0,0-1 0,1 0 0,-1 0 0,1 0 0,-1 0 0,1 0 0,0 0 0,0 0 0,0-1 0,0 0 0,0 1 0,0-1 0,0-1 0,0 1 0,1 0 0,-1-1 0,0 1 0,6-1 0,-3 1 33,0-1 0,-1 0 0,1 0 0,0-1 1,-1 1-1,1-1 0,0 0 0,-1-1 0,1 1 1,-1-1-1,0 0 0,1-1 0,-1 1 1,6-5-1,-4 2 57,-1-1 0,-1 1 1,1-1-1,-1 0 0,0 0 1,0-1-1,-1 1 1,0-1-1,0 0 0,0 0 1,-1-1-1,0 1 0,-1-1 1,0 0-1,0 1 0,1-13 1,-4 20-106,0-1 1,0 1 0,0 0 0,0-1 0,0 1-1,0 0 1,-1 0 0,1 0 0,0 0 0,0 0-1,0 0 1,0 1 0,0-1 0,0 0 0,0 0-1,0 1 1,-1-1 0,1 1 0,-1 0 0,-3 3-15,1 1 1,0-1 0,0 1 0,0 0 0,1 0 0,-4 6-1,-1 14-43,8-25 65,0 1-1,0-1 0,0 1 0,0 0 0,0-1 1,0 1-1,0-1 0,1 1 0,-1-1 1,0 1-1,0-1 0,1 1 0,-1-1 1,0 1-1,0-1 0,1 1 0,-1-1 0,1 0 1,-1 1-1,0-1 0,1 0 0,-1 1 1,1-1-1,-1 0 0,1 1 0,-1-1 0,1 0 1,-1 0-1,1 1 0,-1-1 0,1 0 1,-1 0-1,1 0 0,0 0 0,10 1 25,-1-1 0,0 0 0,1 0 0,-1-1 0,1-1 0,15-3 0,21-4 43,-46 10-78,0-1 0,-1 1 1,1-1-1,0 1 0,-1-1 0,1 1 0,0 0 0,-1-1 0,1 1 0,-1 0 1,1-1-1,-1 1 0,1 0 0,-1-1 0,1 1 0,-1 0 0,0 0 0,1 0 1,-1 0-1,0-1 0,0 1 0,0 0 0,0 0 0,0 0 0,0 0 0,0 0 1,0 0-1,0-1 0,0 1 0,0 2 0,-3 32-47,-7 2 105,7-28-692,1 0 0,-1 1 1,2-1-1,-2 16 1,3-24 430,0-1 0,0 1 0,1 0 0,-1-1 0,0 1 0,0-1 0,1 1 1,-1-1-1,0 1 0,1-1 0,-1 1 0,1-1 0,-1 1 0,1-1 0,-1 1 0,1-1 0,-1 0 0,1 1 1,-1-1-1,1 0 0,-1 1 0,1-1 0,-1 0 0,1 0 0,0 0 0,-1 1 0,1-1 0,0 0 0,-1 0 1,1 0-1,-1 0 0,1 0 0,0 0 0,-1 0 0,1 0 0,0-1 0,-1 1 0,1 0 0,-1 0 0,1 0 1,0-1-1,0 1-16,16-3-5071</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094"/>
    </inkml:context>
    <inkml:brush xml:id="br0">
      <inkml:brushProperty name="width" value="0.025" units="cm"/>
      <inkml:brushProperty name="height" value="0.025" units="cm"/>
    </inkml:brush>
  </inkml:definitions>
  <inkml:trace contextRef="#ctx0" brushRef="#br0">1 100 16688,'0'0'8600,"9"0"-6876,6-1-1279,-1 0 0,0-1 0,0-1 0,24-7 0,-32 9-331,-1-1 0,1 0 0,0 0 0,-1-1 0,0 0 0,1 0 1,-1 0-1,-1 0 0,1-1 0,0 0 0,-1 0 0,0 0 0,1 0 0,-2-1 0,1 0 0,4-7 0,-8 12-92,1 0 1,-1-1-1,0 1 0,0-1 1,1 1-1,-1-1 0,0 0 0,0 1 1,0-1-1,1 1 0,-1-1 1,0 1-1,0-1 0,0 0 0,0 1 1,0-1-1,0 1 0,0-1 1,0 0-1,0 1 0,0-1 0,-1 1 1,1-1-1,0 1 0,0-1 1,-1 1-1,1-1 0,0 1 1,0-1-1,-1 1 0,0-1 0,-18-1 171,-21 18-207,28-7 102,1 0 1,0 1-1,-17 21 0,25-28-66,0 1 0,0 0-1,0 0 1,0 0-1,1 0 1,0 0 0,0 1-1,0-1 1,0 1-1,1-1 1,0 1 0,0 0-1,0-1 1,0 1-1,1 7 1,0-10-24,1 0 0,0-1 1,0 1-1,-1 0 0,1-1 0,0 1 0,1-1 0,-1 0 1,0 1-1,0-1 0,1 0 0,-1 1 0,0-1 0,1 0 1,-1 0-1,1 0 0,-1-1 0,1 1 0,2 1 1,39 14-549,-37-14 335,49 11-5389,-16-10-4481,-11-3-3694</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564"/>
    </inkml:context>
    <inkml:brush xml:id="br0">
      <inkml:brushProperty name="width" value="0.025" units="cm"/>
      <inkml:brushProperty name="height" value="0.025" units="cm"/>
    </inkml:brush>
  </inkml:definitions>
  <inkml:trace contextRef="#ctx0" brushRef="#br0">29 0 16848,'0'0'4287,"1"8"-2051,-2 55 2042,-13 109 0,7-104-3513,5-47-705,-1-9-58,2 0 0,0 0 0,0 0 1,2 0-1,-1 0 0,5 22 0,4-27-2158,-7-6 1387,0 0-1,0-1 1,0 1-1,0-1 1,0 0-1,1 1 1,-1-1-1,0 0 1,0-1-1,0 1 1,0 0-1,1 0 1,-1-1-1,2 0 1,1-4-6289</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9.134"/>
    </inkml:context>
    <inkml:brush xml:id="br0">
      <inkml:brushProperty name="width" value="0.025" units="cm"/>
      <inkml:brushProperty name="height" value="0.025" units="cm"/>
    </inkml:brush>
  </inkml:definitions>
  <inkml:trace contextRef="#ctx0" brushRef="#br0">149 21 19923,'0'-1'82,"0"0"1,0 0 0,-1 1-1,1-1 1,0 0 0,0 0-1,0 0 1,-1 0-1,1 1 1,0-1 0,-1 0-1,1 0 1,-1 1 0,1-1-1,-1 0 1,1 1-1,-1-1 1,0 0 0,1 1-1,-1-1 1,0 1 0,1-1-1,-1 1 1,0-1-1,0 1 1,1 0 0,-1-1-1,0 1 1,0 0-1,0-1 1,1 1 0,-1 0-1,0 0 1,-2 0 0,0 0 304,0 1 0,0 0 0,0 0 0,1 0 1,-1 0-1,0 1 0,0-1 0,1 1 0,-1 0 0,-3 2 1,-8 8 1456,1 0 0,-19 22 1,27-29-1845,2-2-3,1 0 0,-1 0 0,0 0 0,1 0 0,-1 1 1,1-1-1,0 1 0,0 0 0,1-1 0,-1 1 0,1 0 0,-2 8 0,4-11 2,0 0 0,0-1-1,0 1 1,0 0 0,0-1-1,1 1 1,-1 0 0,0-1-1,0 0 1,1 1 0,-1-1-1,0 0 1,1 1 0,-1-1-1,0 0 1,1 0 0,-1 0-1,0 0 1,1 0 0,-1-1-1,0 1 1,2-1-1,3 1 7,34-1 10,-20 0-41,0 1 0,0 0 1,1 1-1,-1 2 0,0 0 0,31 9 0,-49-12 29,-1 1 0,1-1 0,0 1 0,0 0 0,-1 0 0,1 0 0,-1 0 0,1 0 0,-1 0 0,1 0 0,-1 0 0,1 1 0,-1-1 0,0 0 0,0 1 0,0-1 0,0 1 0,1 2 0,-1-2 3,-1-1 1,0 0 0,0 0 0,0 1-1,0-1 1,0 0 0,0 1-1,0-1 1,-1 0 0,1 1 0,0-1-1,-1 0 1,1 0 0,-1 0 0,0 1-1,1-1 1,-1 0 0,0 0-1,-1 2 1,-3 2 18,0 0 0,0 0 0,-1 0 0,1-1-1,-1 0 1,0 0 0,-11 5 0,1-2-25,-1 0 0,-1-1 0,1 0 0,-1-2 0,1 0 0,-1-1 0,-1-1 0,-22 0 0,41-2 1,0 0 1,-1 0-1,1 0 1,-1 0-1,1 1 0,0-1 1,-1 0-1,1 0 1,0 0-1,-1 0 0,1 0 1,0 0-1,-1-1 1,1 1-1,-1 0 0,1 0 1,0 0-1,-1 0 1,1 0-1,0 0 0,-1-1 1,1 1-1,0 0 1,-1 0-1,1 0 0,0-1 1,0 1-1,-1 0 1,1-1-1,0 1 0,0 0 1,0 0-1,-1-1 1,1 1-1,0 0 0,0-1 1,0 1-1,0 0 1,0-1-1,-1 1 0,1-1 1,0 1-1,0 0 1,0-1-1,0 1 0,0 0 1,0-1-1,0 1 1,0-1-1,1 1 0,-1 0 1,0-1-1,0 1 1,0 0-1,0-1 0,0 1 1,1 0-1,-1-1 1,0 1-1,1-1 0,17-17-428,-1 11-2371,0 1 1,1 1-1,33-7 0,-12 4-2896,8-4-3376</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971"/>
    </inkml:context>
    <inkml:brush xml:id="br0">
      <inkml:brushProperty name="width" value="0.025" units="cm"/>
      <inkml:brushProperty name="height" value="0.025" units="cm"/>
    </inkml:brush>
  </inkml:definitions>
  <inkml:trace contextRef="#ctx0" brushRef="#br0">90 211 12043,'0'0'6721,"2"-9"-3363,1-3-2479,3-31 2492,-6 43-3328,0-1 1,0 1-1,0 0 1,0 0-1,-1-1 1,1 1-1,0 0 1,0 0-1,-1-1 1,1 1 0,0 0-1,0 0 1,-1 0-1,1 0 1,0-1-1,-1 1 1,1 0-1,0 0 1,0 0-1,-1 0 1,1 0-1,0 0 1,-1 0 0,1 0-1,0 0 1,-1 0-1,1 0 1,0 0-1,-1 0 1,1 0-1,0 0 1,-1 0-1,1 0 1,0 0 0,0 1-1,-1-1 1,1 0-1,0 0 1,-1 0-1,1 0 1,0 1-1,0-1 1,-1 0-1,1 0 1,0 1-1,0-1 1,-1 1 0,-14 9-26,7-1 231,0 1 0,1-1 0,0 1 0,1 1 0,0-1-1,0 1 1,1 0 0,1 0 0,0 0 0,1 1 0,0 0-1,-2 13 1,5-24-236,0 0 0,0 0 0,0 0 1,0 0-1,0 0 0,0 0 0,0 0 0,1 0 0,-1 0 0,0 0 0,1 0 0,-1 0 0,1 0 0,-1 0 0,1 0 0,-1 0 0,1-1 0,-1 1 0,1 0 0,0 0 0,-1-1 0,1 1 0,0 0 0,0-1 0,0 1 0,0-1 0,-1 1 0,1-1 1,0 0-1,0 1 0,0-1 0,0 0 0,0 1 0,0-1 0,0 0 0,0 0 0,0 0 0,0 0 0,0 0 0,0 0 0,0 0 0,0 0 0,0 0 0,0-1 0,0 1 0,0 0 0,1-1 0,4-1 48,0 1 0,0-1 0,0 0 0,0 0-1,0-1 1,8-4 0,2-5-61,-1 0 0,0-1 0,-1-1 0,-1 0 0,0-1 0,-1 0 0,13-22 0,-10 13 0,-2-1 0,0-1 0,-1 0 0,10-37 0,-19 45 0,-13 29 0,-11 29 0,12-23 0,2 1 0,0 0 0,1 1 0,1 0 0,0-1 0,2 1 0,0 1 0,1-1 0,1 0 0,3 38 0,-1-53-88,0 0 1,0-1-1,1 1 1,-1 0-1,1 0 1,0-1-1,0 1 1,1-1-1,-1 0 1,1 1-1,0-1 1,-1 0-1,1-1 1,0 1-1,1 0 1,-1-1-1,0 0 1,1 0-1,0 0 1,3 2-1,6 1-1200,0 0-1,0 0 1,1-1 0,21 3-1,6-1-10194</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8.804"/>
    </inkml:context>
    <inkml:brush xml:id="br0">
      <inkml:brushProperty name="width" value="0.025" units="cm"/>
      <inkml:brushProperty name="height" value="0.025" units="cm"/>
    </inkml:brush>
  </inkml:definitions>
  <inkml:trace contextRef="#ctx0" brushRef="#br0">1127 1 5605,'0'0'1954,"-7"10"-1222,-36 39 3285,-77 70 0,68-71-2273,1 3 1,-50 64 0,-75 123-601,171-231-1138,-85 108 148,57-77-72,2 2 0,2 1-1,-25 48 1,26-35-75,-117 210 82,115-215-86,20-30 17,-1 0 0,-1-1 0,-1-1 0,-1 0 0,-26 26 0,8-11-3949</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9.344"/>
    </inkml:context>
    <inkml:brush xml:id="br0">
      <inkml:brushProperty name="width" value="0.025" units="cm"/>
      <inkml:brushProperty name="height" value="0.025" units="cm"/>
    </inkml:brush>
  </inkml:definitions>
  <inkml:trace contextRef="#ctx0" brushRef="#br0">111 0 9513,'0'0'6128,"0"11"-5839,-6 59 1069,-3-1 0,-35 135 0,-6 29-158,49-231-1183,1 0 0,-1 1 1,1-1-1,0 1 0,0-1 0,0 1 1,0-1-1,1 0 0,-1 1 0,1-1 0,-1 1 1,2 2-1,-2-5 3,1 1 0,-1 0-1,1-1 1,-1 1 0,1-1 0,-1 0 0,1 1 0,-1-1 0,1 1 0,-1-1-1,1 0 1,-1 1 0,1-1 0,0 0 0,-1 1 0,1-1 0,0 0 0,-1 0-1,1 0 1,0 0 0,-1 0 0,1 0 0,0 0 0,-1 0 0,1 0 0,0 0-1,0 0 1,6-2 139,-1-1 0,1 0-1,-1 0 1,0 0 0,0 0 0,0-1-1,6-5 1,169-141 1171,-117 93-2230,132-90 0,-156 122-2591,-8-1-1613</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3.448"/>
    </inkml:context>
    <inkml:brush xml:id="br0">
      <inkml:brushProperty name="width" value="0.025" units="cm"/>
      <inkml:brushProperty name="height" value="0.025" units="cm"/>
    </inkml:brush>
  </inkml:definitions>
  <inkml:trace contextRef="#ctx0" brushRef="#br0">62 2154 7143,'0'0'6609,"-8"-3"-5195,5 3-1286,0-1-1,0 0 0,0 0 0,1 0 1,-1-1-1,0 1 0,1-1 1,-1 1-1,1-1 0,0 0 1,-1 0-1,1 0 0,0 0 0,0 0 1,0-1-1,1 1 0,-1 0 1,0-1-1,1 1 0,0-1 0,-1 0 1,1 0-1,0 1 0,0-1 1,1 0-1,-1 0 0,1 0 0,-1 0 1,1 0-1,0 0 0,1-6 1,1-44 352,2 0 0,2 0 0,18-69 0,56-152 554,-67 231-625,26-67-119,3 2 1,6 2-1,4 3 0,96-145 1,-68 130-188,106-120-1,-147 194-67,2 2-1,2 1 0,1 3 0,2 1 1,78-46-1,-101 71-49,1 2-1,1 1 1,0 1 0,0 1 0,51-7 0,-53 11 182,-1-1-1,1-1 1,-1-1 0,0-1 0,0 0 0,-1-2 0,37-21 0,-43 25-446,-14 5-196,0-1 0,0 1 0,0 0 0,0 0 1,0 0-1,0-1 0,0 1 0,-1 0 0,1-1 0,0 1 1,0-1-1,0 1 0,0-1 0,-1 0 0,1 1 1,0-1-1,0 0 0,-1 1 0,1-1 0,-1 0 0,1 0 1,0-1-1,2-11-6059</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3.788"/>
    </inkml:context>
    <inkml:brush xml:id="br0">
      <inkml:brushProperty name="width" value="0.025" units="cm"/>
      <inkml:brushProperty name="height" value="0.025" units="cm"/>
    </inkml:brush>
  </inkml:definitions>
  <inkml:trace contextRef="#ctx0" brushRef="#br0">0 64 10186,'0'0'11509,"13"0"-10559,25-2-559,1-1 0,-1-3 1,48-12-1,-52 8-318,-23 5-72,1 1 0,0 0 0,0 1 1,0 0-1,0 1 0,0 0 0,1 1 1,-1 1-1,22 1 0,-33 0 7,1 0-1,-1 0 1,1 0 0,-1 0-1,1 0 1,-1 0 0,0 1 0,1-1-1,-1 1 1,0-1 0,0 1-1,0-1 1,0 1 0,0-1-1,-1 1 1,1 0 0,0-1 0,-1 1-1,1 0 1,-1 0 0,0 0-1,1-1 1,-1 1 0,0 0-1,0 3 1,-3 53 839,3-55-773,-3 15 190,0 0 0,-2-1 0,0 0 0,0 0 0,-13 24 0,-49 81 592,7-14-2815,57-103-2243</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4.919"/>
    </inkml:context>
    <inkml:brush xml:id="br0">
      <inkml:brushProperty name="width" value="0.025" units="cm"/>
      <inkml:brushProperty name="height" value="0.025" units="cm"/>
    </inkml:brush>
  </inkml:definitions>
  <inkml:trace contextRef="#ctx0" brushRef="#br0">388 53 15278,'0'0'1912,"-8"-8"-343,3 3-1337,0 0 1,-1 1-1,1 0 1,-1 0-1,0 0 1,0 0-1,0 1 0,-12-4 1,15 6-121,-1 0 1,0 0-1,0 0 0,0 1 1,0-1-1,0 1 1,0 0-1,0 1 0,0-1 1,0 1-1,0-1 1,0 1-1,0 0 0,0 1 1,0-1-1,1 1 1,-1-1-1,1 1 0,-1 0 1,-4 4-1,-8 8 90,0 0 0,0 1 0,2 0-1,0 2 1,1-1 0,0 2 0,2 0-1,-16 30 1,10-12 150,1 1 0,2 1 1,-15 64-1,24-82-256,1 1 1,1 0 0,1 0-1,0 0 1,4 39 0,-2-55-85,0-1 0,1 1 0,0-1 0,0 0 0,0 1 0,1-1 0,-1 0 0,1 0 0,0 0-1,0 0 1,0 0 0,1-1 0,-1 1 0,1-1 0,0 1 0,0-1 0,0 0 0,1 0 0,-1 0 0,1 0 0,-1-1 0,1 0 0,0 1 0,0-1 0,0-1 0,0 1 0,0-1 0,1 1 0,-1-1 0,0 0 0,1-1 0,-1 1 0,7-1 0,-1 0 36,0-1-1,-1 0 1,1-1-1,-1 0 1,1 0-1,-1-1 1,0-1-1,0 1 1,0-1-1,-1-1 1,1 0-1,-1 0 1,0-1-1,0 1 1,-1-2-1,0 1 1,0-1-1,0 0 1,10-16-1,-8 11 110,0 0 1,-1-1-1,-1 0 0,0 0 1,-1-1-1,0 0 0,-1 0 1,0 0-1,-2 0 0,1-1 1,-2 0-1,2-21 0,-4 36-143,0 0 0,0 0 0,0-1-1,0 1 1,0 0 0,0 0 0,0-1 0,0 1-1,0 0 1,0-1 0,0 1 0,0 0 0,0 0 0,0-1-1,0 1 1,0 0 0,0-1 0,0 1 0,0 0-1,0 0 1,0-1 0,-1 1 0,1 0 0,0 0 0,0-1-1,0 1 1,0 0 0,-1 0 0,1 0 0,0-1-1,0 1 1,-1 0 0,1 0 0,0 0 0,0 0-1,-1 0 1,1-1 0,0 1 0,0 0 0,-1 0 0,1 0-1,0 0 1,-1 0 0,1 0 0,0 0 0,0 0-1,-1 0 1,1 0 0,0 0 0,-1 0 0,1 0 0,0 0-1,0 0 1,-1 0 0,1 1 0,0-1 0,0 0-1,-1 0 1,1 0 0,-13 15-117,11-11 97,0 1-1,1-1 1,-1 1 0,1-1-1,0 1 1,1-1 0,-1 1 0,1-1-1,0 1 1,0 0 0,0-1-1,1 1 1,0-1 0,1 7-1,-1-9 9,0 0-1,0 0 1,0-1 0,1 1-1,-1 0 1,1-1 0,-1 1-1,1-1 1,-1 1 0,1-1-1,0 0 1,0 1-1,-1-1 1,1 0 0,0 0-1,0 0 1,0-1 0,0 1-1,0 0 1,0-1-1,1 1 1,-1-1 0,0 0-1,0 0 1,0 0 0,0 0-1,0 0 1,1 0 0,-1-1-1,0 1 1,4-2-1,1 0 28,-1 0-1,1 0 0,-1-1 1,0 0-1,0 0 0,0-1 0,0 0 1,0 0-1,-1 0 0,0-1 1,0 1-1,0-1 0,0-1 1,-1 1-1,8-12 0,29-30 464,-38 98-566,-3 87 90,0-138-76,0 1 0,0-1 1,0 1-1,0-1 0,1 1 1,-1-1-1,0 1 0,0-1 1,0 1-1,0-1 1,1 1-1,-1-1 0,0 1 1,0-1-1,1 1 0,-1-1 1,0 0-1,1 1 0,-1-1 1,0 0-1,1 1 0,-1-1 1,1 0-1,-1 1 1,1-1-1,-1 0 0,1 0 1,-1 0-1,1 1 0,-1-1 1,1 0-1,-1 0 0,1 0 1,-1 0-1,1 0 0,-1 0 1,1 0-1,-1 0 1,1 0-1,-1 0 0,1 0 1,-1 0-1,1 0 0,-1 0 1,1-1-1,-1 1 0,1 0 1,-1 0-1,1-1 0,23-15-3620,-17 7 2093,-1 0-1,0 0 0,-1 0 1,7-16-1,4-15-5037</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5.312"/>
    </inkml:context>
    <inkml:brush xml:id="br0">
      <inkml:brushProperty name="width" value="0.025" units="cm"/>
      <inkml:brushProperty name="height" value="0.025" units="cm"/>
    </inkml:brush>
  </inkml:definitions>
  <inkml:trace contextRef="#ctx0" brushRef="#br0">0 203 13068,'0'0'13266,"9"-8"-12177,9-9-582,0 0 0,17-24 0,-30 34-365,0 1 1,0-1-1,-1 0 1,0 0 0,0-1-1,0 1 1,-1-1-1,-1 0 1,1 0-1,-1 0 1,0 0 0,0-11-1,-2 19-123,1-1 0,-1 1 0,0-1 0,0 1-1,0-1 1,-1 1 0,1 0 0,0-1 0,0 1 0,0-1 0,0 1 0,0-1-1,0 1 1,-1 0 0,1-1 0,0 1 0,0 0 0,-1-1 0,1 1 0,0 0-1,0-1 1,-1 1 0,1 0 0,0-1 0,-1 1 0,1 0 0,-1 0-1,1-1 1,0 1 0,-1 0 0,1 0 0,-1 0 0,1 0 0,0 0 0,-1 0-1,1-1 1,-1 1 0,1 0 0,-1 0 0,1 0 0,0 0 0,-1 1-1,1-1 1,-1 0 0,1 0 0,0 0 0,-1 0 0,1 0 0,-1 0 0,1 1-1,0-1 1,-1 0 0,1 0 0,-1 1 0,-21 15 64,10 2-52,2 0-1,1 1 0,0-1 1,1 2-1,1-1 1,1 1-1,0 0 0,2 0 1,0 1-1,2 0 0,0-1 1,1 27-1,1-46-30,0 0 0,0 0 1,0 0-1,1 0 0,-1-1 0,0 1 0,0 0 0,1 0 0,-1 0 0,0 0 0,1 0 0,-1-1 0,1 1 0,-1 0 1,1 0-1,0-1 0,-1 1 0,1 0 0,0-1 0,-1 1 0,1-1 0,0 1 0,0-1 0,-1 1 0,1-1 1,0 1-1,2 0 0,29-2 51,-22-2-91,0 0 1,0-1-1,-1 1 1,12-8-1,-2-1-1381,0 0 0,32-30 0,-39 30-699,0-1 0,0 0 1,-1-1-1,12-19 0,-3-4-4489</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5.890"/>
    </inkml:context>
    <inkml:brush xml:id="br0">
      <inkml:brushProperty name="width" value="0.025" units="cm"/>
      <inkml:brushProperty name="height" value="0.025" units="cm"/>
    </inkml:brush>
  </inkml:definitions>
  <inkml:trace contextRef="#ctx0" brushRef="#br0">74 475 8616,'0'0'4783,"0"-9"-1078,1-2-2687,0-54 5438,-1 64-6379,1 1-1,-1 0 1,0-1 0,0 1-1,0 0 1,0-1 0,0 1 0,0 0-1,0-1 1,0 1 0,0 0-1,0-1 1,-1 1 0,1-1 0,0 1-1,0 0 1,0 0 0,0-1-1,0 1 1,-1 0 0,1-1 0,0 1-1,0 0 1,-1-1 0,1 1-1,0 0 1,0 0 0,-1 0 0,1-1-1,0 1 1,0 0 0,-1 0-1,1 0 1,0 0 0,-1-1-1,1 1 1,0 0 0,-1 0 0,1 0-1,-1 0 1,-14 9 790,-9 23-961,18-17 130,1 0 0,0 0 0,1 1 0,1-1 0,1 1 1,0 0-1,0 22 0,2-37-32,0 0 0,0-1 0,-1 1 0,1-1 0,0 1 1,0-1-1,0 1 0,0 0 0,0-1 0,0 1 0,1-1 0,-1 1 1,0 0-1,0-1 0,0 1 0,0-1 0,1 1 0,-1-1 1,0 1-1,1-1 0,-1 1 0,0-1 0,1 1 0,-1-1 1,0 1-1,1-1 0,-1 1 0,1-1 0,-1 0 0,1 1 0,-1-1 1,1 0-1,-1 0 0,1 1 0,-1-1 0,1 0 0,0 0 1,-1 0-1,1 1 0,-1-1 0,1 0 0,0 0 0,-1 0 1,1 0-1,-1 0 0,1 0 0,0-1 0,-1 1 0,1 0 0,-1 0 1,1 0-1,-1 0 0,1-1 0,-1 1 0,1 0 0,0-1 1,3-1 74,-1 0 0,1 0 0,-1 0 0,0-1 0,0 1 0,0-1 1,5-5-1,24-38 315,-2-2 0,-1-1 1,-3-2-1,-2 0 0,-3-1 0,19-67 1,-37 109-365,2-5 16,0 1 0,-1-1 0,-1 0 0,0 0 0,-1-1 0,0-25 0,-16 67-46,1 8 0,1 0 0,2 1 0,2-1 0,1 2 0,1-1 0,2 1 0,2 0 0,1 0 0,4 37 0,-2-70-40,-1 1 1,1 0-1,0-1 0,0 1 0,0-1 1,0 1-1,1-1 0,-1 1 0,1-1 1,0 0-1,0 0 0,0 0 0,1 0 1,-1 0-1,1 0 0,-1-1 0,1 1 1,0-1-1,0 0 0,0 0 0,0 0 1,5 2-1,0-1-253,0 0 0,0-1 0,0 0 0,1 0 0,-1-1 1,0 0-1,1 0 0,14-2 0,-3-2-4335,-4-9-2088</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6.556"/>
    </inkml:context>
    <inkml:brush xml:id="br0">
      <inkml:brushProperty name="width" value="0.025" units="cm"/>
      <inkml:brushProperty name="height" value="0.025" units="cm"/>
    </inkml:brush>
  </inkml:definitions>
  <inkml:trace contextRef="#ctx0" brushRef="#br0">17 42 8584,'0'0'9972,"-2"-8"-8071,2 2-2002,-5-19 2805,3 23-1194,1 18-926,-2 335 3623,0 2-3817,3-353-468,0 1 0,0-1 0,0 1 0,-1-1-1,1 1 1,0-1 0,0 0 0,0 1 0,0-1 0,0 1 0,0-1 0,0 1 0,0-1 0,1 1 0,-1-1 0,0 1 0,0-1 0,0 1 0,0-1-1,1 1 1,-1-1 0,0 0 0,0 1 0,1-1 0,-1 1 0,0-1 0,1 0 0,-1 1 0,0-1 0,1 0 0,-1 0 0,1 1 0,-1-1 0,0 0-1,1 0 1,-1 1 0,1-1 0,-1 0 0,1 0 0,-1 0 0,1 0 0,-1 0 0,1 0 0,-1 0 0,1 0 0,-1 0 0,0 0 0,1 0-1,-1 0 1,1 0 0,-1 0 0,1 0 0,1-1-404,0 0 0,-1 0-1,1 0 1,-1 0 0,1 0-1,-1-1 1,1 1 0,-1 0-1,0-1 1,0 1 0,0 0-1,0-1 1,2-2 0,8-24-7425</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8.374"/>
    </inkml:context>
    <inkml:brush xml:id="br0">
      <inkml:brushProperty name="width" value="0.025" units="cm"/>
      <inkml:brushProperty name="height" value="0.025" units="cm"/>
    </inkml:brush>
  </inkml:definitions>
  <inkml:trace contextRef="#ctx0" brushRef="#br0">28 0 12139,'0'0'9492,"2"10"-7965,2 20-811,-1 0 0,-1 0 0,-2 0 1,-5 45-1,-24 132 1446,25-184-1611,10-59-37,8-39 887,7-111-1,-20 155-1400,0 20 0,0 0 0,-1 0 0,0 0 0,-1 0 0,0 0 0,-6-20 0,-1 21 0,2 19 0,0 21 0,6-22 0,-1-1 0,1 1 0,1 0 0,0-1 0,0 1 0,0-1 0,5 14 0,-5-19 0,0 1 0,0-1 0,1 1 0,-1-1 0,1 0 0,0 0 0,0 0 0,0 0 0,0 0 0,0 0 0,0 0 0,0-1 0,1 1 0,-1-1 0,0 1 0,1-1 0,-1 0 0,1 0 0,0 0 0,-1-1 0,1 1 0,0 0 0,0-1 0,-1 0 0,5 0 0,-1 1 0,0-1 0,0 0 0,1-1 0,-1 0 0,0 0 0,0 0 0,0 0 0,0-1 0,0 0 0,0-1 0,0 1 0,9-7 0,-5 3 0,-1-2 0,1 0 0,-1 0 0,0 0 0,12-17 0,-21 25 0,0-1 0,0 1 0,0 0 0,0 0 0,0 0 0,0-1 0,1 1 0,-1 0 0,0 0 0,0-1 0,0 1 0,0 0 0,0 0 0,1 0 0,-1 0 0,0-1 0,0 1 0,0 0 0,1 0 0,-1 0 0,0 0 0,0 0 0,0 0 0,1-1 0,-1 1 0,0 0 0,0 0 0,1 0 0,-1 0 0,0 0 0,0 0 0,1 0 0,-1 0 0,0 0 0,0 0 0,1 0 0,-1 0 0,0 0 0,0 1 0,1-1 0,-1 0 0,0 0 0,0 0 0,0 0 0,1 0 0,-1 0 0,0 0 0,0 1 0,0-1 0,1 0 0,-1 0 0,0 0 0,0 1 0,0-1 0,0 0 0,0 0 0,1 1 0,2 22 0,-5 29 0,-7 21 0,-9 143 0,18-214-147,0 0 0,0 0-1,0 0 1,0 0 0,0 0 0,1 0 0,-1 0 0,1 0-1,0-1 1,-1 1 0,1 0 0,0 0 0,0-1 0,0 1-1,0 0 1,0-1 0,0 1 0,1-1 0,-1 1 0,0-1-1,3 2 1,-1-1-436,0-1 0,0 0 1,0 1-1,0-1 0,0-1 0,0 1 0,0 0 0,0-1 0,0 1 0,1-1 0,-1 0 0,5 0 0,11-2-9869</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9.883"/>
    </inkml:context>
    <inkml:brush xml:id="br0">
      <inkml:brushProperty name="width" value="0.025" units="cm"/>
      <inkml:brushProperty name="height" value="0.025" units="cm"/>
    </inkml:brush>
  </inkml:definitions>
  <inkml:trace contextRef="#ctx0" brushRef="#br0">1 1 15214,'0'0'13928,"5"10"-13266,2 5-461,0 1 1,-2 0-1,0 1 0,6 31 0,6 84 1149,-2-13-743,-12-104-607,0 6 0,1 0 0,1 0 0,0-1 0,2 0 0,10 22 0,-17-41 0,0 0 0,0 0 0,1 0 0,-1 0 0,1 0 0,-1-1 0,1 1 0,-1 0 0,1 0 0,-1 0 0,1-1 0,0 1 0,-1 0 0,1-1 0,0 1 0,0 0 0,-1-1 0,1 1 0,0-1 0,0 1 0,0-1 0,0 0 0,0 1 0,0-1 0,1 1 0,-1-2 0,0 0 0,0 1 0,0-1 0,-1 0 0,1 1 0,0-1 0,-1 0 0,1 0 0,0 0 0,-1 1 0,1-1 0,-1 0 0,1 0 0,-1 0 0,0 0 0,1 0 0,-1 0 0,0-2 0,7-51 0,-7 43 0,-1 0 0,-1 0 0,0 0 0,0 0 0,-1 0 0,-1 1 0,1 0 0,-2-1 0,-6-12 0,7 17 0,0 0 0,0-1 0,0 1 0,-1 0 0,1 1 0,-2-1 0,1 1 0,0 0 0,-1 0 0,0 1 0,0 0 0,-1 0 0,1 0 0,-14-5 0,20 9 0,0 1 0,0-1 0,0 0 0,0 0 0,0 0 0,0 1 0,0-1 0,0 0 0,0 0 0,0 0 0,0 1 0,0-1 0,0 0 0,0 0 0,0 1 0,0-1 0,0 0 0,0 0 0,0 0 0,0 1 0,0-1 0,-1 0 0,1 0 0,0 0 0,0 0 0,0 1 0,0-1 0,0 0 0,-1 0 0,1 0 0,0 0 0,0 0 0,0 1 0,0-1 0,-1 0 0,1 0 0,0 0 0,0 0 0,0 0 0,-1 0 0,1 0 0,0 0 0,0 0 0,-1 0 0,1 0 0,0 0 0,0 0 0,0 0 0,-1 0 0,1 0 0,0 0 0,0 0 0,-1 0 0,1 0 0,0 0 0,0 0 0,0-1 0,0 1 0,-1 0 0,1 0 0,0 0 0,0 0 0,0 0 0,0 0 0,-1-1 0,1 1 0,12 12 0,-1-9-1026,1 0 0,0 0 0,0-2 1,0 1-1,0-1 0,0-1 0,0 0 0,12-2 0,15 0-2313,6 1-2127,-3-2-903</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8.872"/>
    </inkml:context>
    <inkml:brush xml:id="br0">
      <inkml:brushProperty name="width" value="0.025" units="cm"/>
      <inkml:brushProperty name="height" value="0.025" units="cm"/>
    </inkml:brush>
  </inkml:definitions>
  <inkml:trace contextRef="#ctx0" brushRef="#br0">20 1 10698,'0'0'16223,"-2"12"-15150,-5 24-528,2 0 0,1 0-1,2 44 1,2-78-613,0 0 1,1-1 0,-1 1 0,0 0 0,1 0 0,-1 0 0,1-1 0,-1 1 0,1 0 0,0-1 0,0 1-1,0-1 1,0 1 0,0-1 0,0 1 0,0-1 0,0 1 0,1-1 0,-1 0 0,0 0 0,1 0 0,-1 0-1,1 0 1,-1 0 0,1 0 0,0 0 0,-1-1 0,1 1 0,0-1 0,3 1 0,-3 0-398,1-1 0,0 0 0,-1 0 0,1 0 0,0 0-1,-1-1 1,1 1 0,0-1 0,-1 1 0,1-1 0,-1 0 0,1 0 0,-1 0 0,0-1 0,1 1 0,-1 0 0,0-1 0,0 0 0,0 1 0,3-5 0,18-23-8189</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9.259"/>
    </inkml:context>
    <inkml:brush xml:id="br0">
      <inkml:brushProperty name="width" value="0.025" units="cm"/>
      <inkml:brushProperty name="height" value="0.025" units="cm"/>
    </inkml:brush>
  </inkml:definitions>
  <inkml:trace contextRef="#ctx0" brushRef="#br0">217 0 14958,'0'0'3828,"-4"11"-2269,-6 13-520,2 0 0,1 0 0,1 1 0,1 0 1,-2 27-1,6-29-946,2 0-1,1-1 1,0 1 0,2 0 0,1-1-1,0 0 1,11 26 0,-15-46-240,0 0 0,-1-1 0,1 1-1,0 0 1,-1 0 0,1 0 0,-1 0 0,0 1 0,0-1 0,0 0 0,0 0 0,0 0 0,0 2-1,-1-4-6,1 0 0,0 1 0,-1-1 0,1 0 0,-1 0 0,1 0 0,-1 0 0,1 0 0,-1 0 0,1 0 0,-1 0 0,1 0 0,0 0 0,-1 0 0,1 0 0,-1 0 0,1 0 0,-1 0 0,1 0 0,-1 0 0,1-1 0,0 1 0,-1 0 0,1 0 0,-1-1 0,1 1 0,0 0 0,-1 0 0,1-1 0,0 1 0,-1 0 0,1-1 0,-1 0 0,-44-44-8877,38 37 9044,-77-81-763,27 31 10431,65 53-4573,28 2-4904,-27 2 559,1 1-479,96-15 1413,-97 13-1970,-1 0 0,1-1-1,-1 0 1,1-1 0,11-6 0,-19 9 4,0 1 0,0-1 1,0 0-1,0 1 0,-1-1 0,1 0 1,0 0-1,0 0 0,-1 0 1,1 0-1,0 1 0,-1-1 1,1-1-1,-1 1 0,1 0 0,-1 0 1,1 0-1,-1 0 0,0 0 1,0 0-1,0 0 0,1-1 1,-1 1-1,0 0 0,0 0 0,-1-2 1,0-13-5476</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9.617"/>
    </inkml:context>
    <inkml:brush xml:id="br0">
      <inkml:brushProperty name="width" value="0.025" units="cm"/>
      <inkml:brushProperty name="height" value="0.025" units="cm"/>
    </inkml:brush>
  </inkml:definitions>
  <inkml:trace contextRef="#ctx0" brushRef="#br0">0 30 11691,'0'0'9705,"69"-30"-15182</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240"/>
    </inkml:context>
    <inkml:brush xml:id="br0">
      <inkml:brushProperty name="width" value="0.025" units="cm"/>
      <inkml:brushProperty name="height" value="0.025" units="cm"/>
    </inkml:brush>
  </inkml:definitions>
  <inkml:trace contextRef="#ctx0" brushRef="#br0">251 108 10314,'2'-9'3587,"1"2"-3201,0-1 1048,0 0 0,0-1 1,-1 0-1,2-16 0,-4 24-1317,0-1 1,0 1-1,0 0 1,0 0-1,0 0 1,0 0-1,0-1 1,0 1-1,-1 0 1,1 0-1,0 0 1,-1 0-1,1 0 1,-1 0-1,1 0 1,-1 0-1,1 0 1,-1 0-1,0 0 1,1 0-1,-1 0 1,0 0-1,0 0 1,0 1-1,0-1 1,0 0-1,0 0 1,0 1-1,0-1 1,0 1-1,0-1 1,0 1-1,0 0 1,0-1-1,0 1 1,-1 0-1,1 0 1,0 0-1,0 0 1,0 0-1,0 0 1,-1 0-1,1 0 1,0 0-1,0 0 1,0 1-1,0-1 1,0 0-1,-1 1 0,0 0 1,-6 2-84,0 0-1,1 0 1,-1 1 0,1 0-1,0 1 1,0-1-1,0 1 1,1 1 0,0-1-1,0 1 1,-10 13 0,-1 1 64,1 2 1,-17 32-1,22-35-33,1 1 1,1 0-1,0 0 0,2 1 0,1 0 0,0 1 0,1-1 0,2 1 0,-2 34 1,5-54-53,0 1 0,0-1 0,0 1 0,0-1 0,0 1 0,1-1 1,-1 1-1,1-1 0,0 1 0,0-1 0,0 0 0,0 1 0,0-1 1,0 0-1,1 0 0,-1 0 0,1 0 0,-1 0 0,1 0 1,0 0-1,0 0 0,0-1 0,0 1 0,0-1 0,0 0 0,0 1 1,0-1-1,1 0 0,-1 0 0,0 0 0,1 0 0,-1-1 0,1 1 1,-1-1-1,1 0 0,-1 1 0,1-1 0,3-1 0,2 1 25,-1 0 1,1-1-1,-1-1 0,0 1 0,1-1 0,-1 0 1,0-1-1,0 0 0,-1 0 0,1 0 0,-1-1 0,8-5 1,-4 1-10,0-1 0,-1-1 0,0 1 0,13-19 0,-18 23 38,-1 0 0,1-1 0,-1 1 0,-1-1 0,1 0 1,-1 0-1,0 0 0,0 0 0,-1 0 0,1-1 0,-1-8 0,-1 15-53,-1 0 0,0 0 0,0 0 0,0 1 0,1-1 0,-1 0 0,0 0 0,0 1 0,0-1 1,1 0-1,-1 1 0,0-1 0,0 1 0,1-1 0,-1 1 0,1-1 0,-1 1 0,0-1 0,1 1 0,-1 0 0,0 1 0,-1 1-19,0 0 1,1 0-1,-1 0 0,1 0 0,-1 0 0,1 1 0,0-1 0,1 1 0,-1-1 0,1 0 0,-1 1 0,1-1 0,0 1 0,0 0 0,0-1 0,1 1 0,0 3 0,0-5 10,0 0-1,0 0 1,0 0-1,0 0 1,1 0-1,-1-1 1,0 1-1,1 0 1,-1-1-1,1 1 1,0-1 0,-1 1-1,1-1 1,0 0-1,0 0 1,0 0-1,0 0 1,0 0-1,0 0 1,0 0-1,0-1 1,0 1-1,0-1 1,1 1-1,-1-1 1,0 0-1,3 0 1,10 0 51,-10 0-45,0 0 0,0 0 1,0 1-1,0-1 0,0 1 0,-1 0 1,6 2-1,-8-2-24,-1 0 1,1 0-1,-1 0 0,0 0 1,1 0-1,-1 0 1,0 0-1,0 0 0,0 1 1,0-1-1,0 0 1,0 1-1,0-1 0,0 1 1,-1-1-1,1 1 1,-1 0-1,1-1 0,-1 1 1,1-1-1,-1 1 1,0 0-1,0-1 0,0 1 1,0 3-1,0 3 7,-1 1-1,0-1 1,-1 0 0,0 0-1,-2 9 1,-7 37-14,12-54-44,-1 1 0,0-1 1,0 0-1,0 0 1,1 1-1,-1-1 1,0 0-1,1 1 0,-1-1 1,0 0-1,0 0 1,1 0-1,-1 1 1,0-1-1,1 0 0,-1 0 1,0 0-1,1 0 1,-1 0-1,0 0 1,1 0-1,-1 1 0,1-1 1,-1 0-1,0 0 1,1 0-1,-1-1 1,0 1-1,1 0 0,-1 0 1,0 0-1,1 0 1,-1 0-1,1 0 1,-1 0-1,0-1 0,1 1 1,15-6-1867,-12 3 876,1-1 1,-1 1-1,0-1 0,0 0 1,0-1-1,-1 1 0,5-6 1,9-16-7014</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584"/>
    </inkml:context>
    <inkml:brush xml:id="br0">
      <inkml:brushProperty name="width" value="0.025" units="cm"/>
      <inkml:brushProperty name="height" value="0.025" units="cm"/>
    </inkml:brush>
  </inkml:definitions>
  <inkml:trace contextRef="#ctx0" brushRef="#br0">0 115 11275,'0'0'15614,"11"-4"-14610,-7 3-908,14-4 111,-1-1-1,26-13 1,-39 17-184,0 0-1,0 0 1,-1 0 0,1 0-1,-1-1 1,0 1 0,0-1-1,1 0 1,-2 0 0,1 0-1,0 0 1,-1 0 0,1-1-1,-1 1 1,0-1 0,0 1-1,0-1 1,-1 0 0,3-8-1,-4 12-14,0-1 0,0 1 0,0-1 0,0 1 0,0-1 0,0 1 0,0-1-1,0 1 1,0-1 0,0 1 0,0 0 0,0-1 0,-1 1 0,1-1 0,0 1 0,0-1 0,0 1-1,-1 0 1,1-1 0,0 1 0,-1-1 0,1 1 0,0 0 0,-1-1 0,1 1 0,0 0 0,-1-1 0,1 1-1,0 0 1,-1 0 0,1 0 0,-2-1 0,-17 2 125,-18 17 7,29-10-85,0 0-1,1 1 1,0-1-1,0 1 1,1 0-1,0 1 1,1 0-1,0 0 1,1 0-1,0 0 1,0 1-1,1-1 1,1 1-1,0 0 1,0 0-1,1 0 1,0 0-1,1 14 1,1-23-47,0 1 1,0-1 0,0 0 0,0 1 0,0-1-1,0 0 1,0 1 0,1-1 0,-1 0-1,1 0 1,0 0 0,-1 0 0,1 0 0,0-1-1,0 1 1,0-1 0,1 1 0,-1-1 0,0 0-1,0 1 1,1-1 0,-1 0 0,1-1-1,-1 1 1,1 0 0,-1-1 0,1 1 0,-1-1-1,1 0 1,3 0 0,6 1-847,0 0 0,1-1 0,-1 0-1,0-1 1,17-3 0,10-11-6278,1-7-3475</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959"/>
    </inkml:context>
    <inkml:brush xml:id="br0">
      <inkml:brushProperty name="width" value="0.025" units="cm"/>
      <inkml:brushProperty name="height" value="0.025" units="cm"/>
    </inkml:brush>
  </inkml:definitions>
  <inkml:trace contextRef="#ctx0" brushRef="#br0">105 1 11275,'0'0'10660,"-9"13"-8962,-4 9-658,0 1 0,2 0 0,0 1 0,-11 38 0,14-32-640,2 0 0,1 0 1,1 0-1,1 1 1,3 59-1,1-86-433,-1 0 0,1 0-1,0 0 1,0 0 0,0 0 0,0 0 0,1 0-1,0 0 1,-1 0 0,2 0 0,-1-1 0,0 1-1,1-1 1,-1 0 0,1 0 0,0 0 0,0 0-1,0 0 1,1-1 0,-1 1 0,5 2 0,22 6-3763,4-8-4629,-13-5-1371</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1.302"/>
    </inkml:context>
    <inkml:brush xml:id="br0">
      <inkml:brushProperty name="width" value="0.025" units="cm"/>
      <inkml:brushProperty name="height" value="0.025" units="cm"/>
    </inkml:brush>
  </inkml:definitions>
  <inkml:trace contextRef="#ctx0" brushRef="#br0">108 106 18353,'0'0'2680,"-8"6"-438,-1 3-1751,0-1 1,0 1-1,1 1 0,0-1 0,1 1 0,0 1 0,0 0 0,1-1 1,1 2-1,0-1 0,0 1 0,1 0 0,-3 18 0,6-27-439,0 0 0,1 1 0,-1-1-1,1 1 1,0-1 0,0 1 0,0-1 0,1 0-1,-1 1 1,1-1 0,0 1 0,-1-1 0,2 0-1,-1 1 1,0-1 0,1 0 0,-1 0 0,1 0-1,3 4 1,-2-5-17,-1 0-1,1-1 1,-1 0-1,1 1 1,0-1-1,0 0 0,-1 0 1,1 0-1,0-1 1,0 1-1,0-1 1,0 1-1,0-1 1,0 0-1,0 0 1,0-1-1,0 1 1,0-1-1,0 1 0,0-1 1,0 0-1,-1 0 1,5-2-1,4-2-3,-1 1-1,0-2 1,-1 0-1,1 0 1,-1-1-1,0 0 1,-1 0-1,0-1 1,0 0-1,0-1 1,-1 1-1,-1-1 1,11-19-1,-3 2-89,0-1-1,-3 0 0,0 0 0,8-32 0,-16 48 18,-1 1-1,1-1 0,-2 0 1,1-13-1,-20 50-363,11-9 501,1 0 0,0 0 0,1 1 0,1 0 0,1 0 0,0 0 0,1 0 0,1 0 0,2 29 0,0-39-261,0-1 1,1 1-1,0-1 0,0 1 0,0-1 1,1 0-1,0 0 0,1 0 1,-1 0-1,10 12 0,-9-14-555,1-1 1,0 1-1,-1-1 0,1 0 0,1-1 0,-1 1 0,1-1 0,-1 0 1,1 0-1,0 0 0,0-1 0,0 0 0,0 0 0,12 1 0,18-1-12582</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202"/>
    </inkml:context>
    <inkml:brush xml:id="br0">
      <inkml:brushProperty name="width" value="0.025" units="cm"/>
      <inkml:brushProperty name="height" value="0.025" units="cm"/>
    </inkml:brush>
  </inkml:definitions>
  <inkml:trace contextRef="#ctx0" brushRef="#br0">9 1 13453,'-1'34'10793,"-2"14"-7255,-2 97-4342,5-145 690,0-1-1,1 1 1,-1 0 0,0-1-1,0 1 1,1 0-1,-1-1 1,0 1 0,0 0-1,1 0 1,-1-1-1,0 1 1,1 0-1,-1 0 1,0 0 0,1-1-1,-1 1 1,0 0-1,1 0 1,-1 0 0,0 0-1,1 0 1,-1 0-1,1 0 1,-1 0 0,0 0-1,1 0 1,-1 0-1,1 0 1,-1 0 0,0 0-1,1 0 1,-1 0-1,0 0 1,1 0 0,-1 1-1,0-1 1,1 0-1,-1 0 1,0 0 0,1 1-1,-1-1 1,0 0-1,1 0 1,-1 1-1,0-1 1,0 0 0,1 1-1,-1-1 1,0 0-1,0 1 1,0-1 0,0 0-1,1 1 1,-1-1-1,0 0 1,0 1 0,2-22-5086,-2-8-4019</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560"/>
    </inkml:context>
    <inkml:brush xml:id="br0">
      <inkml:brushProperty name="width" value="0.025" units="cm"/>
      <inkml:brushProperty name="height" value="0.025" units="cm"/>
    </inkml:brush>
  </inkml:definitions>
  <inkml:trace contextRef="#ctx0" brushRef="#br0">1 1 13581,'0'0'8456,"26"49"-9705,4-29-1474,6-5-1473,3-2-1729</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903"/>
    </inkml:context>
    <inkml:brush xml:id="br0">
      <inkml:brushProperty name="width" value="0.025" units="cm"/>
      <inkml:brushProperty name="height" value="0.025" units="cm"/>
    </inkml:brush>
  </inkml:definitions>
  <inkml:trace contextRef="#ctx0" brushRef="#br0">118 1 8648,'0'0'12054,"-9"5"-9950,2 0-1805,-52 41 2024,55-43-2206,0 1 1,1-1-1,-1 1 0,1 0 1,0 0-1,0 0 0,0 1 1,1-1-1,0 1 1,-1-1-1,2 1 0,-1 0 1,-2 8-1,4-12-114,1 1 1,-1-1-1,0 0 1,0 0-1,1 1 1,-1-1-1,0 0 1,1 0-1,0 0 1,-1 0-1,1 1 1,0-1-1,-1 0 1,1 0-1,0 0 1,0 0-1,0-1 1,0 1-1,0 0 1,0 0-1,0 0 1,0-1-1,0 1 1,0-1-1,0 1 1,1-1-1,-1 1 1,0-1-1,0 0 1,0 1-1,1-1 1,1 0-1,48 5 148,-44-4-177,13-1-394,-7 0-43,0 0-1,0 1 1,0 0-1,0 1 1,0 0-1,-1 1 0,1 0 1,-1 1-1,24 12 1,-35-16 509,1 1 0,-1 0 0,1 0 0,-1 0 0,0 0 0,0 0 0,0 0 0,1 0 0,-1 0 0,0 0 0,0 0 0,0 1 0,-1-1 0,1 0 0,0 1 0,0-1 0,-1 1 0,1-1 0,-1 1 0,1-1 0,-1 1 1,0-1-1,0 1 0,0 0 0,0-1 0,0 1 0,0-1 0,0 1 0,0 0 0,0-1 0,-1 1 0,1-1 0,-1 1 0,1-1 0,-1 1 0,1-1 0,-1 1 0,0-1 0,0 0 0,0 1 0,0-1 0,0 0 0,0 0 0,0 0 0,0 0 0,-3 2 0,-3 3 479,0 0-1,0 0 1,-1-1-1,1 0 1,-1-1-1,-15 7 1,3-3 87,-1-2 0,0 0 1,0-2-1,-1 0 1,1-1-1,-36 0 0,56-3-651,1 0-1,-1 0 1,0 0-1,1 0 0,-1 0 1,1 0-1,-1 0 1,1 0-1,-1 0 0,1-1 1,-1 1-1,0 0 1,1 0-1,-1-1 1,1 1-1,0 0 0,-1-1 1,1 1-1,-1 0 1,1-1-1,-1 1 0,1-1 1,0 1-1,-1 0 1,1-1-1,0 1 1,-1-1-1,1 1 0,0-1 1,0 0-1,0 1 1,-1-1-1,1 1 0,0-1 1,0 1-1,0-1 1,0 1-1,0-1 1,0 0-1,0 1 0,0-1 1,0 1-1,0-1 1,0 1-1,1-1 0,-1 1 1,0-1-1,0 1 1,1-1-1,-1 1 1,0-1-1,0 1 0,1-1 1,-1 1-1,1-1 1,-1 1-1,0-1 0,1 1 1,0-1-1,25-35-5245,-22 32 4393,22-27-5754,5-6-3582</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0.464"/>
    </inkml:context>
    <inkml:brush xml:id="br0">
      <inkml:brushProperty name="width" value="0.025" units="cm"/>
      <inkml:brushProperty name="height" value="0.025" units="cm"/>
    </inkml:brush>
  </inkml:definitions>
  <inkml:trace contextRef="#ctx0" brushRef="#br0">126 62 8776,'0'0'20542,"-11"3"-19426,5-1-1026,-1 0 0,1 1-1,0-1 1,0 1 0,0 1-1,0-1 1,0 1 0,1 0 0,0 0-1,0 1 1,0-1 0,0 1 0,1 0-1,-1 1 1,1-1 0,1 1-1,-1-1 1,1 1 0,0 0 0,0 1-1,1-1 1,0 0 0,0 1 0,0-1-1,-1 11 1,3-16-90,0 0 0,0 1 0,-1-1 0,1 1 0,0-1 0,0 0 0,0 1 0,0-1 0,1 1 0,-1-1 0,0 0 0,1 1 0,-1-1 0,1 0 0,-1 1 0,1-1 0,-1 0 0,1 0 0,0 1 0,0-1 0,0 0 0,-1 0 0,1 0 0,0 0 0,0 0 0,1 0 0,-1 0 0,0-1 0,0 1 0,0 0 0,1-1 0,-1 1 0,0 0 0,0-1 0,1 0 0,-1 1 0,1-1 0,-1 0 0,0 0 0,1 1 0,-1-1 0,1 0 0,-1-1 0,0 1 0,1 0 0,-1 0 0,0 0 0,1-1 0,-1 1 0,0-1 0,2 0 0,6-1 0,0-1 0,-1 0 0,0-1 0,0 0 0,0 0 0,0 0 0,8-7 0,-4 2 0,-1-1 0,0 0 0,0 0 0,-1-1 0,-1 0 0,0-1 0,0 0 0,-1 0 0,-1-1 0,0 0 0,0 0 0,-2-1 0,0 0 0,6-22 0,-29 68 0,13-15 0,0-1 0,1 1 0,0 0 0,1 0 0,1 0 0,1 1 0,2 31 0,-1-47 0,1 0 0,-1-1 0,0 1 0,1 0 0,0-1 0,-1 1 0,1 0 0,0-1 0,0 1 0,0-1 0,0 1 0,0-1 0,0 0 0,1 1 0,-1-1 0,0 0 0,1 0 0,-1 0 0,1 0 0,-1 0 0,1 0 0,-1 0 0,1-1 0,0 1 0,-1 0 0,1-1 0,0 1 0,-1-1 0,1 0 0,0 0 0,0 0 0,0 0 0,-1 0 0,1 0 0,0 0 0,0 0 0,-1-1 0,1 1 0,0 0 0,0-1 0,2-1 0,4 0 0,-1-1 0,1 1 0,-1-1 0,0-1 0,0 0 0,0 0 0,0 0 0,6-6 0,-1-3 0,0 0 0,-1-1 0,-1 0 0,0-1 0,-1 0 0,0 0 0,-2-1 0,0 0 0,10-33 0,-26 76 0,2-9 0,1 0 0,1 0 0,1 1 0,0 0 0,-1 26 0,5-44 0,0 0 0,0 0 0,0 0 0,0 0 0,0 0 0,1 0 0,-1 0 0,0 0 0,0 0 0,1 0 0,-1 0 0,1 0 0,-1 0 0,1-1 0,-1 1 0,1 0 0,0 0 0,-1 0 0,1-1 0,0 1 0,0 0 0,0-1 0,-1 1 0,1-1 0,0 1 0,0-1 0,0 1 0,0-1 0,0 1 0,0-1 0,0 0 0,0 0 0,0 0 0,0 1 0,0-1 0,0 0 0,0 0 0,0 0 0,0 0 0,0-1 0,0 1 0,0 0 0,0 0 0,0-1 0,0 1 0,1-1 0,3 0 0,0-1 0,0 1 0,0-1 0,0 0 0,-1-1 0,1 1 0,0-1 0,4-4 0,0-1 0,0-2 0,0 1 0,-1-1 0,0 0 0,0-1 0,-1 0 0,-1 0 0,0-1 0,0 0 0,-1 0 0,-1 0 0,5-19 0,-10 40 17,-2 6-126,1 1 0,1-1 0,0 0 0,1 1 0,1-1 1,0 1-1,4 16 0,6-22-5443,7-8-5979</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3.291"/>
    </inkml:context>
    <inkml:brush xml:id="br0">
      <inkml:brushProperty name="width" value="0.025" units="cm"/>
      <inkml:brushProperty name="height" value="0.025" units="cm"/>
    </inkml:brush>
  </inkml:definitions>
  <inkml:trace contextRef="#ctx0" brushRef="#br0">149 1 9385,'0'0'8467,"-9"11"-6679,3-3-1422,-1 1 0,2-1 0,-1 1 0,1 0 1,0 1-1,1-1 0,0 1 0,0 0 0,1 0 0,0 0 0,-2 19 0,5 2-204,2 1 0,1-1 0,1 0 0,1 0 0,2 0 0,1-1 0,2 0 0,15 33 0,-19-41-961,-13-25-1828,-18-31-321,-56-75 3150,46 64 3327,35 45-3441,-1-1-1,1 1 1,0 0 0,-1-1-1,1 1 1,0 0-1,-1-1 1,1 1 0,0-1-1,0 1 1,0-1-1,-1 1 1,1-1 0,0 1-1,0-1 1,0 1-1,0-1 1,0 1-1,0 0 1,0-1 0,0 1-1,0-1 1,0 1-1,0-1 1,0 1 0,0-1-1,0 1 1,1-1-1,-1 1 1,0-1 0,0 1-1,1-1 1,17-7 712,34 5-1294,-41 3 773,69-3-1091,-26-4-3144,-6-2-3282</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4.503"/>
    </inkml:context>
    <inkml:brush xml:id="br0">
      <inkml:brushProperty name="width" value="0.025" units="cm"/>
      <inkml:brushProperty name="height" value="0.025" units="cm"/>
    </inkml:brush>
  </inkml:definitions>
  <inkml:trace contextRef="#ctx0" brushRef="#br0">93 1 12908,'0'0'7960,"-7"8"-7453,-1 4-393,0 1 0,1 0 0,0 0-1,1 1 1,1 0 0,0 0 0,1 0 0,0 1 0,1-1 0,1 1 0,-1 25 0,2 323 1864,4-167 704,-5-239 1290,-5-24-2977,-2-17-1083,2-92-136,9 181 180,1-1-1,0 1 1,0-1 0,0 1-1,0-1 1,1 0 0,-1 0-1,1-1 1,0 1-1,1-1 1,-1 0 0,7 4-1,-7-4 25,0 0 0,1-1-1,0 0 1,-1 1 0,1-2-1,0 1 1,0 0-1,0-1 1,0 0 0,0 0-1,1-1 1,-1 1-1,0-1 1,0 0 0,0-1-1,1 1 1,-1-1-1,0 0 1,0 0 0,0-1-1,0 1 1,0-1-1,8-5 1,-8 4 38,0-1-1,0 0 1,-1 0 0,1 0 0,-1 0-1,0-1 1,0 0 0,-1 0-1,0 0 1,1 0 0,-2 0 0,1-1-1,-1 1 1,1-1 0,-2 0-1,1 1 1,0-1 0,-1 0 0,0 0-1,0-8 1,-2 7-199,0 10 69,-5 21 44,-4 40 151,10-62-71,0-1-1,0 1 0,0-1 0,0 0 1,0 1-1,0-1 0,0 1 0,1-1 1,-1 0-1,1 1 0,-1-1 0,1 1 0,-1-1 1,1 0-1,0 0 0,0 1 0,-1-1 1,1 0-1,0 0 0,0 0 0,0 0 1,0 0-1,1 0 0,0 1 0,0-2 13,0 1 0,0-1-1,0 1 1,1-1 0,-1 0-1,0 1 1,0-1 0,0 0-1,0-1 1,1 1 0,-1 0-1,0-1 1,0 1 0,0-1-1,0 1 1,4-3 0,1-1 6,0-1 0,0 0-1,-1 0 1,1-1 0,-1 0 0,-1 0 0,1 0 0,-1-1 0,0 1 0,-1-1 0,0-1-1,0 1 1,0 0 0,5-16 0,-13 38-142,1 0 0,1 0 0,0 0 0,1 1 0,2 17 0,-1-32 111,0 0 1,0 0 0,0 0 0,1 0-1,-1 0 1,0 0 0,1-1 0,-1 1-1,1 0 1,-1 0 0,1-1 0,-1 1-1,1 0 1,0-1 0,-1 1 0,1 0-1,0-1 1,0 1 0,-1-1 0,1 1-1,0-1 1,0 0 0,0 1 0,-1-1-1,2 1 1,32 3 109,30-13-73,-38-1-390,-21 7 315,0 1 0,1 0-1,-1 0 1,0 0 0,1 1 0,0 0 0,5-1 0,-11 2 290,1-39 1249,0 28-1500,-1 0-25,1 1-1,1-1 1,-1 1 0,6-16-1,-6 24 0,0 0-1,-1-1 1,1 2 0,0-1-1,0 0 1,0 0 0,1 0-1,-1 0 1,0 1 0,1-1-1,-1 1 1,1-1-1,0 1 1,-1-1 0,1 1-1,0 0 1,0 0 0,0 0-1,0 0 1,0 0-1,0 0 1,0 1 0,0-1-1,0 1 1,0-1 0,0 1-1,0 0 1,3-1 0,4 2-1292,12-2-3526,-9-2-1839,-5-3-2931</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4.876"/>
    </inkml:context>
    <inkml:brush xml:id="br0">
      <inkml:brushProperty name="width" value="0.025" units="cm"/>
      <inkml:brushProperty name="height" value="0.025" units="cm"/>
    </inkml:brush>
  </inkml:definitions>
  <inkml:trace contextRef="#ctx0" brushRef="#br0">16 71 10474,'0'0'8072,"-16"-55"-5638,27 45-929,12 5-736,7 4-160,7 1-417,3 1-160,-1 8-64,-1-3-3299,-5-4-5894</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6.459"/>
    </inkml:context>
    <inkml:brush xml:id="br0">
      <inkml:brushProperty name="width" value="0.025" units="cm"/>
      <inkml:brushProperty name="height" value="0.025" units="cm"/>
    </inkml:brush>
  </inkml:definitions>
  <inkml:trace contextRef="#ctx0" brushRef="#br0">48 145 3427,'0'0'13554,"-8"10"-11872,-23 29-129,31-39-1433,-1 1-1,0 0 1,0 0-1,0 0 1,1 0-1,-1 0 1,1 0-1,-1 0 1,1 1-1,-1-1 1,1 0-1,-1 0 1,1 0-1,0 0 1,0 1-1,0-1 1,0 0-1,-1 0 1,2 0-1,-1 1 1,0-1-1,0 0 1,1 2-1,-1-2-28,1-1-1,0 1 1,0-1-1,0 1 0,0-1 1,-1 1-1,1-1 1,0 1-1,0-1 0,0 0 1,0 1-1,0-1 1,0 0-1,0 0 0,0 0 1,0 0-1,0 0 1,0 0-1,0 0 0,2 0 1,4-1 296,-1 0 0,1-1 0,0 0 0,-1 0 1,12-5-1,-7-1-202,1 0 0,-2-1 1,1 0-1,-2 0 0,1-1 0,11-17 1,-17 22-162,0 0 1,0-1 0,-1 0 0,0 0-1,0 0 1,0 0 0,-1 0-1,0 0 1,0-1 0,-1 1 0,1-1-1,-1 0 1,-1 1 0,1-1-1,-2-10 1,1 16-26,0 0 0,0 0 0,-1 0-1,1 0 1,0 0 0,-1 0 0,1 0 0,-1 0 0,1 0-1,-1 0 1,1 0 0,-1 0 0,0 0 0,1 0 0,-1 0-1,0 1 1,0-1 0,0 0 0,0 1 0,1-1 0,-1 0-1,0 1 1,0-1 0,0 1 0,0 0 0,0-1 0,-1 1-1,1 0 1,0-1 0,0 1 0,0 0 0,0 0 0,0 0-1,0 0 1,0 0 0,0 0 0,-1 0 0,1 1 0,0-1-1,0 0 1,0 0 0,0 1 0,0-1 0,-2 2 0,-1 0-17,0-1 1,-1 1 0,1 1 0,0-1 0,0 1 0,0-1-1,1 1 1,-1 0 0,-5 6 0,1 3 10,0-1 0,1 1 0,0 0-1,1 1 1,0 0 0,1 0 0,1 0 0,0 0 0,1 1 0,0 0 0,1-1-1,0 1 1,1 0 0,2 26 0,0-37 8,0-1 0,0 0-1,0 0 1,0 1 0,0-1-1,0 0 1,1 0 0,-1-1 0,1 1-1,0 0 1,-1 0 0,1-1-1,0 1 1,0-1 0,0 1 0,0-1-1,0 0 1,0 0 0,1 0-1,-1 0 1,0 0 0,1-1 0,-1 1-1,0-1 1,1 1 0,-1-1-1,1 0 1,-1 0 0,5 0 0,2 0 32,0 0 1,1-1-1,-1 0 1,0 0-1,0-1 1,16-5-1,-11 0-7,0 0-1,0-1 1,-1-1-1,0 0 1,-1 0-1,0-1 1,0-1-1,-1 0 1,-1-1-1,0 0 0,0-1 1,7-13-1,-56 125-222,38-96 212,0 0 0,0 0 0,0 1 0,1-1 0,-1 0 0,1 0 0,-1 0 0,1 7 0,0-9-4,1 0 1,-1 0-1,0-1 0,0 1 0,1 0 0,-1 0 0,0 0 0,1 0 1,-1 0-1,1-1 0,-1 1 0,1 0 0,-1 0 0,1-1 1,-1 1-1,1 0 0,0-1 0,0 1 0,-1-1 0,1 1 0,1 0 1,2 0 22,-1 0 0,1-1 0,-1 1 0,1-1 0,0 0 0,-1 0 0,1 0 0,-1-1 0,1 1 0,0-1 0,-1 0 0,1 0 0,-1 0 0,7-3 0,12-6 54,0-1-1,40-27 0,-3 1-28,-57 37-62,-1-1 0,0 0 1,0 1-1,1-1 0,-1 1 1,0-1-1,1 1 0,-1-1 1,0 1-1,1 0 0,-1 0 1,1 0-1,-1 0 0,3 0 1,-4 0-2,1 0 0,0 1 1,-1-1-1,1 0 0,-1 1 1,1-1-1,-1 0 0,1 1 1,-1-1-1,1 1 0,-1-1 1,1 1-1,-1-1 0,1 1 1,-1-1-1,0 1 0,1-1 1,-1 1-1,0 0 0,0-1 1,1 1-1,-1 0 0,1 5-8,0 1-1,-1-1 1,0 0 0,0 0-1,-2 10 1,1 6 131,1-20-112,0 0 0,-1 0 0,1 1 0,0-1 0,1 0 0,-1 0 0,0 0 0,1 0 0,-1 0 0,1 0 0,-1 0 0,1 0 0,0 0 0,0 0 0,0 0 0,0 0 0,0 0 0,1-1 0,-1 1 0,1 0 0,-1-1 0,3 2 0,-2-2 27,1 0 0,0 0 1,0 0-1,0-1 1,0 0-1,0 1 1,0-1-1,0 0 1,0 0-1,1-1 1,-1 1-1,0-1 1,0 1-1,-1-1 1,1 0-1,4-1 1,59-29 270,-56 25-501,0 1 0,0 0 1,1 0-1,-1 1 1,1 1-1,0-1 1,19-2-1,-29 6 168,0 0 0,-1 0 0,1 0 0,0 0 0,-1 1 0,1-1 0,0 0 0,-1 0-1,1 0 1,0 1 0,-1-1 0,1 0 0,-1 1 0,1-1 0,-1 0 0,1 1 0,-1-1 0,1 1 0,-1-1 0,1 1 0,-1-1 0,1 1-1,-1-1 1,0 1 0,1-1 0,-1 1 0,0-1 0,1 1 0,-1 0 0,0 1 0,1 27 748,-13 7-2391,-1-25-3613,9-12-850,-1-6-4538</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6.803"/>
    </inkml:context>
    <inkml:brush xml:id="br0">
      <inkml:brushProperty name="width" value="0.025" units="cm"/>
      <inkml:brushProperty name="height" value="0.025" units="cm"/>
    </inkml:brush>
  </inkml:definitions>
  <inkml:trace contextRef="#ctx0" brushRef="#br0">1 1 14798,'0'0'3171</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7.239"/>
    </inkml:context>
    <inkml:brush xml:id="br0">
      <inkml:brushProperty name="width" value="0.025" units="cm"/>
      <inkml:brushProperty name="height" value="0.025" units="cm"/>
    </inkml:brush>
  </inkml:definitions>
  <inkml:trace contextRef="#ctx0" brushRef="#br0">135 167 9289,'0'0'19789,"10"-7"-19100,-4 2-562,0 1 0,-1 0 0,1-1 0,-1 0 0,0 0 0,0-1 1,0 0-1,-1 1 0,0-2 0,0 1 0,-1 0 0,1-1 0,-1 1 0,-1-1 0,1 0 0,-1 0 1,-1 0-1,1 0 0,-1-1 0,0-8 0,-1 15-128,0 0 1,0 0-1,0 0 0,-1-1 1,1 1-1,0 0 0,-1 0 0,1 0 1,-1 0-1,0 0 0,1 0 1,-1 0-1,0 0 0,1 1 1,-1-1-1,0 0 0,0 0 1,0 1-1,0-1 0,0 0 0,0 1 1,0-1-1,0 1 0,0-1 1,0 1-1,0-1 0,0 1 1,0 0-1,0-1 0,0 1 0,0 0 1,-1 0-1,1 0 0,0 0 1,0 0-1,0 0 0,0 0 1,0 1-1,-1-1 0,1 0 1,0 1-1,0-1 0,0 1 0,-2 0 1,-3 1-26,0 0 1,0 0 0,0 1 0,0 0-1,1 0 1,-11 7 0,3 2 13,1 0-1,0 1 1,0 0 0,1 1-1,1 0 1,0 1 0,1 0-1,1 1 1,0 0 0,1 0-1,1 0 1,-6 23 0,12-38 8,0 0 0,0 0 0,0 0 0,0 0 0,-1 0 0,1 0 1,1 0-1,-1 0 0,0 0 0,0 0 0,0 0 0,0 0 0,1 0 0,-1 0 0,0 0 1,1 0-1,-1 0 0,1 0 0,-1 0 0,1-1 0,-1 1 0,1 0 0,0 0 1,-1 0-1,1-1 0,0 1 0,0-1 0,0 1 0,1 1 0,1-1 4,0 0 0,0-1 0,0 1 0,0 0 0,0-1 0,0 0 0,0 0 0,0 0 0,0 0-1,3 0 1,9-2-179,-2-1 1,1 0-1,20-8 0,-14 4-149,0-2 1,-1 0 0,0-1-1,0-1 1,-1-1-1,-1-1 1,0 0 0,19-19-1,-36 32 344,0-1 1,0 1-1,0 0 0,1 0 1,-1 0-1,0-1 0,0 1 0,0 0 1,0 0-1,1 0 0,-1 0 1,0 0-1,0-1 0,0 1 0,1 0 1,-1 0-1,0 0 0,0 0 1,1 0-1,-1 0 0,0 0 0,0 0 1,1 0-1,-1 0 0,0 0 1,0 0-1,1 0 0,-1 0 0,0 0 1,0 0-1,1 0 0,-1 0 1,0 0-1,0 0 0,0 0 0,1 1 1,-1-1-1,0 0 0,0 0 1,1 0-1,-1 0 0,0 0 0,0 1 1,0-1-1,0 0 0,1 0 1,-1 0-1,0 1 0,0-1 0,0 0 1,0 0-1,0 1 0,0-1 1,0 0-1,7 23 404,-6-21-398,-1 1-1,0-1 0,1 1 0,-1-1 0,1 1 1,0-1-1,0 0 0,0 1 0,0-1 0,0 0 0,0 0 1,1 0-1,-1 0 0,1 0 0,-1 0 0,1 0 1,3 3-1,3-4 9,-1 0 1,1 0 0,-1-1-1,1 0 1,-1-1 0,1 1-1,-1-2 1,1 1-1,-1-1 1,0 0 0,9-3-1,-6 2-41,0 0-1,0 0 1,0 1-1,20-1 0,-27 7 24,0-1 0,0 1 1,0 0-1,-1 0 0,1 1 0,-1-1 0,0 0 0,2 6 0,1 2-14,-2-5-78,2 3-1311,0-7-5925</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7.796"/>
    </inkml:context>
    <inkml:brush xml:id="br0">
      <inkml:brushProperty name="width" value="0.025" units="cm"/>
      <inkml:brushProperty name="height" value="0.025" units="cm"/>
    </inkml:brush>
  </inkml:definitions>
  <inkml:trace contextRef="#ctx0" brushRef="#br0">39 1 7015,'0'0'12684,"-20"75"-10634,11-36-481,3 5-320,3 2-448,3-1-545,0-6-192,0-7 32,5-6-96,5-10-544,-4-4-481,-2-10-737,-13-17-15310</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8.138"/>
    </inkml:context>
    <inkml:brush xml:id="br0">
      <inkml:brushProperty name="width" value="0.025" units="cm"/>
      <inkml:brushProperty name="height" value="0.025" units="cm"/>
    </inkml:brush>
  </inkml:definitions>
  <inkml:trace contextRef="#ctx0" brushRef="#br0">1 40 14253,'0'0'13453,"71"-35"-13357,-19 35-64,7 0 32,5 0-32,0 0-864,-6 0-1507,-7 0-1857,-11-4-2049</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8.684"/>
    </inkml:context>
    <inkml:brush xml:id="br0">
      <inkml:brushProperty name="width" value="0.025" units="cm"/>
      <inkml:brushProperty name="height" value="0.025" units="cm"/>
    </inkml:brush>
  </inkml:definitions>
  <inkml:trace contextRef="#ctx0" brushRef="#br0">113 77 15086,'0'0'11344,"-3"-8"-9918,3 7-1360,-18-31 750,17 31-810,0 0 0,0 0 0,0 1-1,0-1 1,0 0 0,0 0 0,-1 1-1,1-1 1,0 1 0,0-1 0,-1 1-1,1-1 1,0 1 0,0 0 0,-1 0-1,1 0 1,0-1 0,-1 1 0,1 0-1,-1 1 1,1-1 0,0 0 0,0 0 0,-1 1-1,1-1 1,0 0 0,-1 1 0,1-1-1,0 1 1,0 0 0,0-1 0,0 1-1,-2 1 1,-1 2 2,0-1 1,0 1-1,0 0 0,0 0 1,1 0-1,0 0 0,0 0 0,0 1 1,1 0-1,-1-1 0,1 1 1,0 0-1,1 0 0,-1 0 1,1 0-1,0 1 0,-1 9 1,2-14-5,0-1 1,1 1 0,-1 0 0,0 0 0,1-1 0,-1 1-1,1 0 1,-1-1 0,1 1 0,-1 0 0,1-1 0,-1 1-1,1-1 1,0 1 0,-1-1 0,1 1 0,0-1 0,0 1-1,-1-1 1,1 0 0,0 1 0,0-1 0,-1 0 0,1 0-1,0 1 1,0-1 0,0 0 0,0 0 0,-1 0 0,1 0-1,0 0 1,0 0 0,0 0 0,0-1 0,-1 1 0,3 0-1,32-8 250,-23 1-245,0 0 1,-1-1-1,0 0 0,0-1 1,-1 0-1,0 0 0,0-1 1,-1-1-1,-1 1 0,0-2 1,10-16-1,-17 26-68,-4 6-3,1 0 0,-1 0 0,1 0 0,0 0 0,0 0 0,1 1 0,-3 7 1,2-7 38,-4 8 37,1 0-1,1 1 1,0 0-1,0-1 0,2 1 1,-1 0-1,2 0 0,0 1 1,1 17-1,1-31 8,-1 1 1,1 0-1,-1 0 0,1-1 1,0 1-1,0 0 0,-1-1 1,1 1-1,1-1 1,-1 1-1,0-1 0,0 1 1,0-1-1,1 0 0,-1 0 1,1 0-1,-1 1 1,1-1-1,-1-1 0,1 1 1,0 0-1,-1 0 0,1-1 1,0 1-1,0-1 0,0 1 1,-1-1-1,1 0 1,0 1-1,0-1 0,0 0 1,0 0-1,-1-1 0,1 1 1,0 0-1,3-2 0,3 1 39,-1 0-1,0 0 0,0-1 0,0 0 1,0-1-1,0 0 0,-1 0 1,9-5-1,-6 1-44,0 0 0,-1-1-1,0 0 1,0-1 0,-1 1 0,0-1 0,0-1-1,-1 0 1,-1 0 0,1 0 0,-1 0 0,-1-1 0,0 0-1,-1 0 1,0 0 0,0 0 0,0-12 0,-6 20-257,-4 11 147,-5 11 58,-6 32 46,16-48 20,2 1 0,-1 0 0,0-1-1,1 1 1,-1-1 0,1 1 0,0 0 0,0-1 0,1 1 0,-1 0 0,1-1 0,1 7-1,0-9-6,-1 0-1,0 0 1,0 0-1,0 0 0,0 0 1,1 0-1,-1 0 0,0-1 1,1 1-1,-1 0 1,1-1-1,-1 1 0,1-1 1,-1 0-1,1 1 0,-1-1 1,1 0-1,-1 0 1,1 0-1,-1 0 0,1 0 1,-1 0-1,1-1 0,1 1 1,40-12 538,-27 2-502,0-1 1,-2 0-1,1-1 1,-1-1-1,-1 0 1,0-1 0,-1-1-1,15-23 1,-20 29-31,-11 42-288,3-16 274,-1-6 28,0 1 0,1-1-1,1 1 1,2 20 0,-2-28-185,1-1 0,0 1 0,0-1 1,0 0-1,0 1 0,0-1 0,1 0 0,3 5 1,-3-5-212,-1-2 1,1 1 0,0 0 0,0 0 0,0 0-1,0-1 1,0 1 0,0-1 0,0 0 0,0 0-1,1 0 1,-1 0 0,4 1 0,18 1-6566</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9.461"/>
    </inkml:context>
    <inkml:brush xml:id="br0">
      <inkml:brushProperty name="width" value="0.025" units="cm"/>
      <inkml:brushProperty name="height" value="0.025" units="cm"/>
    </inkml:brush>
  </inkml:definitions>
  <inkml:trace contextRef="#ctx0" brushRef="#br0">220 0 11851,'0'0'13725,"-9"0"-12198,-11 2-1384,1 1-1,0 0 1,-1 1-1,2 1 1,-1 1-1,0 1 1,1 0-1,1 1 1,-24 15-1,46-22-155,-1 0 0,1 0 0,0 0 0,0 0 1,0-1-1,8 0 0,10 0 26,86 4-1118,-99-2 979,0-1 0,0 2 0,0-1 0,0 1 0,-1 1 0,1 0 0,-1 0-1,14 9 1,-22-13 147,0 0-1,0 1 1,0-1-1,0 1 1,0-1-1,0 1 0,0 0 1,0 0-1,0-1 1,0 1-1,0 0 0,0 0 1,-1 0-1,1 0 1,0 0-1,-1 0 0,1 0 1,-1 0-1,1 0 1,-1 0-1,1 0 1,-1 0-1,0 0 0,0 0 1,1 0-1,-1 0 1,0 1-1,0-1 0,0 0 1,0 0-1,0 0 1,-1 0-1,1 1 0,0-1 1,0 0-1,-1 0 1,1 0-1,-1 0 1,1 0-1,-1 0 0,1 0 1,-1 0-1,0 0 1,1 0-1,-1 0 0,0 0 1,0-1-1,0 1 1,1 0-1,-1 0 0,0-1 1,0 1-1,0-1 1,0 1-1,0-1 1,-2 1-1,-7 5 539,0-1 1,0-1 0,-1 1-1,-14 2 1,-7 3-42,-1-3 1,0 0 0,0-3 0,-34 2 0,66-6-532,1 0 0,0 0 1,0 0-1,-1 0 0,1 0 0,0 0 1,0 0-1,0 0 0,-1 0 0,1 0 1,0 0-1,0 0 0,-1 0 0,1 0 1,0 0-1,0 0 0,-1 0 0,1 0 1,0 0-1,0 0 0,0 0 0,-1 0 1,1-1-1,0 1 0,0 0 0,0 0 1,0 0-1,-1 0 0,1-1 0,0 1 1,0 0-1,0 0 0,0 0 0,0 0 1,-1-1-1,1 1 0,0 0 0,0 0 1,0-1-1,0 1 0,0 0 0,0 0 1,0-1-1,7-9-1401,16-8-2355,51-18-5413,-31 17 2712</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1.110"/>
    </inkml:context>
    <inkml:brush xml:id="br0">
      <inkml:brushProperty name="width" value="0.025" units="cm"/>
      <inkml:brushProperty name="height" value="0.025" units="cm"/>
    </inkml:brush>
  </inkml:definitions>
  <inkml:trace contextRef="#ctx0" brushRef="#br0">329 30 16432,'0'0'8520,"-8"-6"-5152,2 3-3134,-1 0 0,1 0 0,0 0 0,-1 1 0,0-1 0,1 2 0,-1-1 0,0 1 1,0 0-1,0 0 0,0 1 0,0 0 0,0 0 0,0 1 0,0 0 0,0 0 0,0 0 0,-9 4 0,-8 5-234,0 1 0,-29 17 0,44-23 0,1 0 0,0 1 0,0 0 0,0 1 0,0 0 0,1 0 0,0 0 0,-10 16 0,17-22 0,-1-1 0,1 0 0,0 1 0,0-1 0,0 0 0,0 1 0,-1-1 0,1 1 0,0-1 0,0 0 0,0 1 0,0-1 0,0 1 0,0-1 0,0 0 0,0 1 0,0-1 0,1 1 0,-1-1 0,0 0 0,0 1 0,0-1 0,0 0 0,0 1 0,1-1 0,-1 0 0,0 1 0,0-1 0,1 0 0,-1 1 0,0-1 0,0 0 0,1 0 0,-1 1 0,0-1 0,1 0 0,-1 0 0,0 0 0,1 1 0,-1-1 0,0 0 0,1 0 0,-1 0 0,1 0 0,-1 0 0,0 0 0,1 0 0,-1 0 0,1 0 0,-1 0 0,0 0 0,1 0 0,0 0 0,29 0 0,-21 0 0,88-7-945,-67 4 485,-1 1-1,1 1 1,32 4-1,-60-3 487,0 0-1,0 0 0,0 0 1,0 1-1,0-1 0,0 1 0,0-1 1,0 1-1,0 0 0,0 0 1,0 0-1,0 0 0,-1 0 1,1 0-1,0 0 0,-1 0 0,1 1 1,-1-1-1,1 1 0,-1-1 1,0 1-1,0 0 0,0-1 1,0 1-1,0 0 0,0 0 0,0 0 1,0 0-1,-1 0 0,1 0 1,-1 0-1,1 2 0,-1 0 71,0-1-1,-1 0 1,1 1-1,-1-1 1,0 0-1,0 0 0,0 0 1,0 1-1,0-1 1,-1 0-1,1-1 1,-1 1-1,0 0 1,0 0-1,0-1 0,0 1 1,-1-1-1,1 0 1,-4 3-1,-1 1-120,0 0 0,0-1 1,0 0-1,-1 0 0,0-1 0,1 0 0,-2-1 0,1 1 0,0-2 0,-1 1 0,1-1 0,-1 0 0,0-1 1,1 0-1,-1 0 0,0-1 0,-11-1 0,19 1-299,0-1 0,1 1 1,-1-1-1,0 1 0,1 0 0,-1-1 0,1 1 1,-1-1-1,1 0 0,-1 1 0,1-1 1,-1 1-1,1-1 0,-1 0 0,1 1 1,0-1-1,-1 0 0,1 0 0,0 1 0,0-1 1,-1 0-1,1 0 0,0 1 0,0-1 1,0 0-1,0 0 0,0 1 0,0-1 0,0 0 1,0 0-1,1 1 0,-1-1 0,0 0 1,0 0-1,1 1 0,-1-1 0,0 0 0,1 1 1,0-2-1,10-12-7694</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9.882"/>
    </inkml:context>
    <inkml:brush xml:id="br0">
      <inkml:brushProperty name="width" value="0.025" units="cm"/>
      <inkml:brushProperty name="height" value="0.025" units="cm"/>
    </inkml:brush>
  </inkml:definitions>
  <inkml:trace contextRef="#ctx0" brushRef="#br0">100 276 17040,'0'0'6305,"-11"2"-4442,5-2-1628,1 1 1,-1 0-1,0 0 0,1 0 1,-1 1-1,1 0 0,-1 0 1,-8 5-1,12-5-155,0-1-1,-1 1 1,1 0 0,0 0-1,0 1 1,0-1 0,1 0-1,-1 1 1,0-1 0,1 1-1,-1-1 1,1 1 0,0 0-1,0-1 1,0 1 0,0 0 0,1 0-1,-1 0 1,1 0 0,0 0-1,0 0 1,0 0 0,0 4-1,1-5-71,-1 0-1,1-1 1,0 1-1,-1 0 1,1 0-1,0-1 1,0 1-1,0 0 1,0-1-1,1 1 1,-1-1-1,0 0 0,1 1 1,-1-1-1,1 0 1,-1 0-1,1 0 1,-1 0-1,1 0 1,0 0-1,0 0 1,-1-1-1,1 1 1,0 0-1,0-1 1,0 0-1,0 1 1,0-1-1,-1 0 1,5 0-1,4 1 49,0-1 0,0 0 1,0 0-1,18-4 0,-18 1-39,-1 0 1,0-1 0,0 0-1,0-1 1,0 1-1,-1-2 1,1 1-1,-1-1 1,-1-1 0,1 1-1,-1-1 1,0-1-1,-1 1 1,0-1 0,7-11-1,-4 5-46,-1 0 0,0 0 0,-1 0 1,-1-1-1,0 0 0,-1-1 0,0 1 0,3-30 0,-7 40 28,0-1 0,-1 1 0,1-1-1,-2 1 1,1-1 0,0 1 0,-1-1 0,0 1 0,0 0-1,-1-1 1,0 1 0,0 0 0,0 0 0,0 0 0,-1 0-1,-6-8 1,6 10-8,0 0 0,-1 0-1,1 1 1,-1-1 0,0 1-1,0 0 1,0 0 0,0 1 0,0-1-1,0 1 1,-1 0 0,1 0-1,0 0 1,-1 0 0,1 1 0,0 0-1,-1 0 1,1 0 0,-1 1 0,1-1-1,-8 3 1,5-1 3,0 0 0,0 1 1,0 0-1,1 0 0,-1 0 1,1 1-1,0 0 0,0 1 0,-10 8 1,14-11 4,-1 0 0,1 1 0,0-1 1,0 0-1,1 1 0,-1-1 1,0 1-1,1 0 0,0 0 0,0 0 1,-2 5-1,3-7-5,0 1 0,0-1 0,0 1 0,0 0 0,0-1 0,0 1 1,0-1-1,0 1 0,1 0 0,-1-1 0,1 1 0,0-1 0,-1 1 0,1-1 0,0 1 0,0-1 0,-1 0 0,1 1 0,0-1 0,1 0 1,-1 0-1,0 0 0,2 2 0,68 44-656,-55-38-220,1 1-1,-2 0 1,17 15 0,-28-21 725,1 1 1,-1 0 0,0 0-1,0 0 1,-1 0 0,1 0-1,-1 1 1,0-1 0,-1 1 0,1 0-1,-1 0 1,0 0 0,1 9-1,1 72-1092,-4-63-2386,0-5-3839</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0.610"/>
    </inkml:context>
    <inkml:brush xml:id="br0">
      <inkml:brushProperty name="width" value="0.025" units="cm"/>
      <inkml:brushProperty name="height" value="0.025" units="cm"/>
    </inkml:brush>
  </inkml:definitions>
  <inkml:trace contextRef="#ctx0" brushRef="#br0">29 44 11211,'0'0'12406,"0"11"-10986,-20 237 3705,12-142-4650,8-105-467,0 0 0,0 0 1,0 0-1,0-1 0,0 1 0,0 0 0,0 0 1,0 0-1,0 0 0,1-1 0,-1 1 0,0 0 1,1 0-1,-1-1 0,0 1 0,1 0 0,-1 0 1,1-1-1,-1 1 0,1 0 0,-1-1 0,1 1 1,0-1-1,-1 1 0,1-1 0,0 1 1,-1-1-1,1 1 0,0-1 0,0 0 0,-1 1 1,1-1-1,1 0 0,1 1 52,-1-1 0,1 0 0,0-1 0,0 1 0,-1 0 0,1-1 0,0 1 0,-1-1 0,1 0 0,3-2 0,6-2 195,0-1 0,-1-1 0,17-11 0,13-16-289,-1-2 0,-2-1 0,-2-2 0,-1-1 0,-2-2 0,-2-2 0,31-58 0,-56 87-858</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0.940"/>
    </inkml:context>
    <inkml:brush xml:id="br0">
      <inkml:brushProperty name="width" value="0.025" units="cm"/>
      <inkml:brushProperty name="height" value="0.025" units="cm"/>
    </inkml:brush>
  </inkml:definitions>
  <inkml:trace contextRef="#ctx0" brushRef="#br0">21 1 11819,'0'0'6438,"-21"64"-4964,21-44-65,0-1-736,18 0-417,8 1-192,5-4 0,1-3-1025,0-6-2530,-4-7-3524</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1.526"/>
    </inkml:context>
    <inkml:brush xml:id="br0">
      <inkml:brushProperty name="width" value="0.025" units="cm"/>
      <inkml:brushProperty name="height" value="0.025" units="cm"/>
    </inkml:brush>
  </inkml:definitions>
  <inkml:trace contextRef="#ctx0" brushRef="#br0">27 33 16015,'0'0'6182,"-6"8"-5066,-14 27-518,20-35-589,0 1 1,-1-1 0,1 1 0,0-1-1,0 1 1,0-1 0,0 1 0,0-1-1,0 1 1,0-1 0,0 1 0,0-1-1,0 1 1,1-1 0,-1 1-1,0-1 1,0 1 0,0-1 0,1 0-1,-1 1 1,0-1 0,0 1 0,1-1-1,-1 0 1,0 1 0,1-1 0,-1 0-1,0 1 1,1-1 0,-1 0 0,1 1-1,-1-1 1,0 0 0,1 0 0,-1 0-1,1 1 1,-1-1 0,1 0 0,-1 0-1,1 0 1,-1 0 0,1 0 0,-1 0-1,1 0 1,-1 0 0,1 0-1,26 1 227,-24-1-155,1 0-17,1-1 0,0 1-1,0-1 1,-1 0 0,1-1 0,0 1 0,-1-1 0,1 0 0,-1 0 0,0 0 0,0 0 0,5-5 0,-7 6-48,0 0-1,-1 0 1,1-1 0,0 1 0,-1-1 0,1 0 0,-1 1 0,0-1 0,0 0 0,1 0 0,-1 0-1,0 0 1,-1 0 0,1 0 0,0 0 0,0 0 0,-1 0 0,0 0 0,1-1 0,-1 1 0,0 0-1,0 0 1,0 0 0,0-1 0,0 1 0,-1 0 0,1 0 0,-1 0 0,0-3 0,1 5-19,-1-1 0,1 1 0,-1-1 0,1 1 0,-1-1 0,1 1 0,-1-1 0,1 1 0,-1-1 0,1 1 1,-1 0-1,1-1 0,-1 1 0,0 0 0,1-1 0,-1 1 0,0 0 0,1 0 0,-1-1 0,0 1 0,1 0 0,-1 0 1,0 0-1,1 0 0,-1 0 0,0 0 0,0 0 0,1 0 0,-1 1 0,0-1 0,1 0 0,-1 0 0,0 1 1,1-1-1,-1 0 0,1 0 0,-2 1 0,-22 15-63,19-11 117,-1 1-1,1 1 1,1-1-1,-1 0 1,1 1-1,0 0 0,1 0 1,-1 0-1,1 1 1,1-1-1,0 1 0,0-1 1,0 1-1,1 0 1,0 0-1,0 0 1,1 11-1,1-17-39,-1-1-1,1 1 1,0-1 0,0 0-1,-1 1 1,1-1 0,0 0 0,0 0-1,0 0 1,0 0 0,1 0-1,-1 0 1,0 0 0,0 0-1,1 0 1,-1 0 0,0-1 0,1 1-1,-1 0 1,1-1 0,-1 1-1,1-1 1,-1 0 0,1 1-1,-1-1 1,1 0 0,-1 0 0,3 0-1,48-2 233,-50 1-230,8-1-23,-1-1-1,1 0 1,-1 0 0,1-1 0,-1-1-1,0 1 1,0-2 0,-1 1 0,0-1-1,0 0 1,0-1 0,-1 0 0,0 0-1,0-1 1,0 1 0,-1-1 0,0-1-1,-1 1 1,0-1 0,-1 0 0,1-1-1,-2 1 1,1 0 0,2-16 0,-37 94 906,29-64-833,0 1 0,1-1 0,0 0-1,0 1 1,0-1 0,1 0 0,0 1-1,0-1 1,0 1 0,1-1-1,0 0 1,2 9 0,-2-12-49,0 0 0,0 1 0,0-1 0,1 0 0,-1 0 0,1 0 0,-1 0 0,1 0 0,0 0 0,0 0-1,0-1 1,0 1 0,0-1 0,0 1 0,1-1 0,-1 0 0,0 0 0,1 0 0,-1 0 0,0 0 0,1-1 0,-1 1 0,1-1 0,0 0 0,-1 1 0,1-1 0,3-1 0,0 1 0,0 0 0,0 0 0,0-1-1,0 0 1,0 0 0,0-1 0,0 0 0,-1 0 0,1 0 0,0 0 0,-1-1-1,0 0 1,0 0 0,0-1 0,0 1 0,0-1 0,6-7 0,2 0-8,-12 11-3,0-1-1,0 1 1,0-1-1,0 1 1,0 0-1,-1-1 1,1 1-1,0 0 1,0 0-1,0 0 1,0 0-1,0 0 1,0 0-1,0 0 1,0 0-1,0 0 1,0 0-1,0 0 0,0 1 1,0-1-1,0 0 1,-1 1-1,1-1 1,0 0-1,1 2 1,26 18 126,-10-7-45,-10-9-51,-1-1 0,1 0-1,1-1 1,-1 0 0,0 0 0,1-1 0,13 0 0,-18 0-7,0-1-1,0 0 1,0 0 0,0 0 0,0-1-1,0 0 1,0 1 0,0-1-1,0-1 1,-1 1 0,1 0 0,0-1-1,-1 0 1,1 0 0,-1 0-1,1 0 1,5-6 0,-24 36 1968,7 5-4170,9-43-13914,3-8 2766</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1.851"/>
    </inkml:context>
    <inkml:brush xml:id="br0">
      <inkml:brushProperty name="width" value="0.025" units="cm"/>
      <inkml:brushProperty name="height" value="0.025" units="cm"/>
    </inkml:brush>
  </inkml:definitions>
  <inkml:trace contextRef="#ctx0" brushRef="#br0">0 1 16271,'0'0'8873,"30"50"-10283,-9-32-2689,3 2-3685</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2.207"/>
    </inkml:context>
    <inkml:brush xml:id="br0">
      <inkml:brushProperty name="width" value="0.025" units="cm"/>
      <inkml:brushProperty name="height" value="0.025" units="cm"/>
    </inkml:brush>
  </inkml:definitions>
  <inkml:trace contextRef="#ctx0" brushRef="#br0">46 161 17745,'0'0'8867,"9"-3"-7463,7-2-1108,0-1-1,-1-1 1,0 0 0,20-14-1,-30 19-198,-1-1-1,1 0 0,-1-1 1,0 1-1,0-1 0,0 1 1,0-1-1,0-1 1,-1 1-1,0 0 0,0-1 1,0 1-1,-1-1 0,1 0 1,-1 0-1,0 0 0,-1 0 1,1-1-1,-1 1 0,1-7 1,-2 11-72,-1 1 0,1-1 0,-1 0 0,1 0 0,-1 0-1,1 0 1,-1 0 0,0 1 0,1-1 0,-1 0 0,0 0 0,0 1 0,1-1 0,-1 0 0,0 1 0,0-1 0,0 1 0,0 0 0,0-1 0,0 1 0,0 0 0,0-1-1,0 1 1,0 0 0,0 0 0,0 0 0,0 0 0,0 0 0,0 0 0,0 0 0,0 0 0,0 0 0,0 0 0,-1 1 0,-41 7 127,33-3-144,1 0 1,-1 1 0,1 0-1,0 1 1,1 0 0,0 0-1,0 1 1,0 0-1,1 0 1,0 1 0,1 0-1,0 0 1,0 1 0,1-1-1,0 1 1,1 0-1,0 1 1,0-1 0,1 1-1,1-1 1,0 1-1,0 0 1,1 0 0,0 0-1,2 12 1,0-19-3,0-1-1,0 1 1,1-1-1,-1 0 1,1 0-1,0 0 1,0 0-1,0 0 1,0 0-1,1 0 1,-1-1-1,1 1 1,-1-1-1,1 0 1,0 0 0,0 0-1,0 0 1,0 0-1,0 0 1,1-1-1,-1 0 1,0 1-1,1-1 1,-1-1-1,1 1 1,6 0-1,9 2-191,0-1-1,0-1 0,31-3 0,-5-6-3608,0-14-3823</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050"/>
    </inkml:context>
    <inkml:brush xml:id="br0">
      <inkml:brushProperty name="width" value="0.025" units="cm"/>
      <inkml:brushProperty name="height" value="0.025" units="cm"/>
    </inkml:brush>
  </inkml:definitions>
  <inkml:trace contextRef="#ctx0" brushRef="#br0">1 11 11115,'0'0'10276,"1"13"-9438,1 34 109,-3 54-1,-2-51 126,9 96-1,-5-139-953,0 0 0,0 0 0,1-1 1,0 1-1,1-1 0,-1 1 0,7 10 0,-8-16-71,0 1-1,0-1 1,0 0-1,0 1 0,0-1 1,1 0-1,-1 0 1,0 0-1,1 0 1,-1 0-1,1 0 1,-1 0-1,1 0 0,0-1 1,-1 1-1,1-1 1,0 1-1,-1-1 1,1 1-1,0-1 1,0 0-1,-1 0 0,1 0 1,0 0-1,0 0 1,-1 0-1,1-1 1,0 1-1,-1-1 1,1 1-1,0-1 0,-1 1 1,1-1-1,-1 0 1,1 0-1,2-1 1,14-11 229,-1-1 1,0-1-1,0 0 1,-2-2-1,0 1 1,18-27-1,-1 3-204,6-4-28,100-132 3,-136 173-141,11-21-1383,-13 13-2622,-10 3-4629,-7 4-6107</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404"/>
    </inkml:context>
    <inkml:brush xml:id="br0">
      <inkml:brushProperty name="width" value="0.025" units="cm"/>
      <inkml:brushProperty name="height" value="0.025" units="cm"/>
    </inkml:brush>
  </inkml:definitions>
  <inkml:trace contextRef="#ctx0" brushRef="#br0">5 0 10954,'0'0'6406,"-4"48"-4548,13-34-160,7-2-65,10-2-544,3 5-672,4-3-353,3-1-32,0-2-2274,-1-2-2210,-5 0-2275</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789"/>
    </inkml:context>
    <inkml:brush xml:id="br0">
      <inkml:brushProperty name="width" value="0.025" units="cm"/>
      <inkml:brushProperty name="height" value="0.025" units="cm"/>
    </inkml:brush>
  </inkml:definitions>
  <inkml:trace contextRef="#ctx0" brushRef="#br0">223 20 13004,'0'0'3273,"-9"-4"-385,-32-11-865,38 15-1940,1 0 0,-1-1-1,1 1 1,-1 0 0,0 0 0,1 1 0,-1-1-1,0 0 1,1 1 0,-1 0 0,1-1-1,-1 1 1,1 0 0,0 0 0,-1 1 0,1-1-1,0 0 1,0 1 0,-1-1 0,1 1 0,-3 3-1,-36 46 841,35-43-704,-3 4 90,0 1 1,1 0 0,0 0-1,1 0 1,0 1 0,1 0-1,1 1 1,-4 15-1,9-29-293,0-1 0,0 0 0,0 1-1,0-1 1,0 0 0,0 1-1,0-1 1,0 0 0,0 1-1,0-1 1,0 0 0,0 1-1,0-1 1,0 1 0,0-1-1,0 0 1,0 1 0,0-1-1,1 0 1,-1 1 0,0-1-1,0 0 1,0 0 0,1 1-1,-1-1 1,0 0 0,0 1-1,1-1 1,-1 0 0,0 0-1,1 0 1,-1 1 0,0-1-1,1 0 1,-1 0 0,0 0-1,1 0 1,-1 0 0,0 0-1,1 1 1,20-6 445,18-16 10,107-107-257,-146 128-221,0-1 1,1 1-1,-1-1 0,0 1 1,1-1-1,-1 1 1,1 0-1,-1-1 0,1 1 1,-1-1-1,1 1 1,-1 0-1,1-1 0,0 1 1,-1 0-1,1 0 1,-1 0-1,1-1 0,0 1 1,-1 0-1,1 0 1,0 0-1,-1 0 0,1 0 1,-1 0-1,1 0 1,0 0-1,-1 0 0,1 0 1,0 1-1,-1-1 0,1 0 1,-1 0-1,1 1 1,-1-1-1,1 0 0,0 0 1,-1 1-1,1-1 1,-1 1-1,1-1 0,-1 1 1,0-1-1,1 0 1,-1 1-1,1 0 0,-1-1 1,0 1-1,1-1 1,-1 1-1,0-1 0,0 1 1,0 0-1,1-1 1,-1 1-1,0 0 0,8 52 228,-3-17 58,-5-35-272,1 0 1,0 0-1,-1 0 1,1 0 0,0-1-1,0 1 1,-1 0-1,1 0 1,0-1-1,0 1 1,0 0 0,0-1-1,0 1 1,0-1-1,0 1 1,0-1 0,0 0-1,0 1 1,0-1-1,0 0 1,0 0-1,1 0 1,-1 0 0,0 0-1,0 0 1,0 0-1,0 0 1,0 0 0,0 0-1,0-1 1,0 1-1,0 0 1,1-1-1,-1 1 1,0-1 0,-1 1-1,1-1 1,0 0-1,0 1 1,0-1-1,1-1 1,46-37 388,-39 31-363,-9 8-29,0 0 1,0-1-1,0 1 0,0 0 1,1-1-1,-1 1 1,0-1-1,0 1 0,1 0 1,-1 0-1,0-1 0,1 1 1,-1 0-1,0 0 1,1-1-1,-1 1 0,0 0 1,1 0-1,-1 0 0,0-1 1,1 1-1,-1 0 1,1 0-1,-1 0 0,0 0 1,1 0-1,-1 0 0,1 0 1,-1 0-1,1 0 1,-1 0-1,0 0 0,1 0 1,-1 0-1,1 0 0,-1 1 1,0-1-1,1 0 1,-1 0-1,0 0 0,1 1 1,-1-1-1,0 0 0,1 0 1,-1 1-1,0-1 1,1 0-1,-1 0 0,0 1 1,0-1-1,1 1 0,-1-1 1,0 0-1,0 1 1,0-1-1,0 0 0,1 1 1,-1 0 4,0 0 1,0 0 0,0-1 0,0 1-1,0 0 1,0-1 0,0 1-1,0 0 1,-1-1 0,1 1 0,0 0-1,0 0 1,-1-1 0,1 1 0,0-1-1,-1 1 1,1 0 0,-1-1-1,1 1 1,0-1 0,-1 1 0,1-1-1,-1 1 1,0-1 0,1 1 0,-1-1-1,1 0 1,-1 1 0,0-1-1,-1 1 1,-7 3 415,4-2-1671</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4.519"/>
    </inkml:context>
    <inkml:brush xml:id="br0">
      <inkml:brushProperty name="width" value="0.025" units="cm"/>
      <inkml:brushProperty name="height" value="0.025" units="cm"/>
    </inkml:brush>
  </inkml:definitions>
  <inkml:trace contextRef="#ctx0" brushRef="#br0">40 1 7175,'0'0'16848,"-4"10"-16170,-5 21 205,1 1 0,2 0 0,0 0 0,0 40 0,6-71-868,0 0 0,0 0 0,0 0 1,0 1-1,0-1 0,0 0 1,1 0-1,-1 0 0,0 0 0,1 1 1,-1-1-1,1 0 0,-1 0 1,1 0-1,-1 0 0,1 0 0,0 0 1,-1 0-1,1 0 0,0 0 1,0-1-1,0 1 0,0 0 0,0 0 1,0-1-1,2 2 0,-1-1 15,1-1 0,0 1 0,-1-1 0,1 1 0,0-1 0,-1 0 1,1 0-1,0 0 0,-1 0 0,1-1 0,4 0 0,2-2 19,0 1 0,0-2 0,-1 1-1,1-1 1,-1 0 0,10-8 0,48-48 58,-47 40-107,-19 20-4,0 0-1,1 0 1,-1 0 0,0 0 0,0 0-1,0-1 1,0 1 0,0 0 0,0 0-1,1 0 1,-1 0 0,0 0-1,0 0 1,0 0 0,0 0 0,0 0-1,1 0 1,-1 0 0,0 0-1,0 0 1,0 0 0,0 0 0,0 0-1,1 0 1,-1 0 0,0 0-1,0 0 1,0 0 0,0 0 0,0 0-1,1 0 1,-1 0 0,0 0-1,0 0 1,0 1 0,0-1 0,0 0-1,0 0 1,1 0 0,-1 0 0,0 0-1,0 0 1,0 0 0,0 1-1,0-1 1,0 0 0,0 0 0,0 0-1,0 0 1,0 0 0,0 1-1,0-1 1,0 0 0,0 0 0,0 0-1,0 1 1,4 16-53,-3 32 175,-1-37-100,0-11-14,0 0 0,0 0 0,0-1 0,0 1 0,0 0 1,0-1-1,0 1 0,0 0 0,0-1 0,1 1 0,-1 0 0,0-1 1,1 1-1,-1 0 0,0-1 0,1 1 0,-1-1 0,1 1 1,-1-1-1,0 1 0,1-1 0,0 1 0,-1-1 0,1 1 1,-1-1-1,1 0 0,-1 1 0,1-1 0,0 0 0,-1 1 1,1-1-1,1 0 0,25-5 216,23-23 58,-23 7-234,-22 15-130,1 1-1,0 0 1,0 0-1,0 1 1,0-1 0,1 1-1,0 1 1,0-1-1,0 1 1,0 1-1,10-4 1,-16 10 55,0 0 1,0-1-1,0 1 1,-1 0-1,1-1 0,-1 1 1,0 0-1,0 0 1,-1-1-1,0 6 1,-3 4 36,0 0 1,0 0 0,-9 16-1,13-28-1356,0-8-5446,0-9 267</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1.505"/>
    </inkml:context>
    <inkml:brush xml:id="br0">
      <inkml:brushProperty name="width" value="0.025" units="cm"/>
      <inkml:brushProperty name="height" value="0.025" units="cm"/>
    </inkml:brush>
  </inkml:definitions>
  <inkml:trace contextRef="#ctx0" brushRef="#br0">96 371 16111,'0'0'13699,"-9"1"-13187,4 0-472,1 0 0,0 0 0,0 0 0,0 1 0,0-1 0,0 1 0,0 0 0,1 0 0,-1 1 0,0-1 0,1 1 0,0-1 1,0 1-1,0 0 0,0 0 0,0 1 0,0-1 0,1 1 0,-1-1 0,1 1 0,0 0 0,0 0 0,1 0 0,-1 0 0,1 0 0,0 0 0,-1 8 0,1-10-19,0-1 0,1 1 0,-1 0 0,1-1 0,0 1 0,-1 0 0,1 0 1,0-1-1,0 1 0,0 0 0,0 0 0,1-1 0,-1 1 0,0 0 0,1 0 0,-1-1 0,1 1 0,0-1 0,-1 1 0,1 0 0,0-1 0,0 1 0,0-1 0,0 0 0,0 1 1,0-1-1,1 0 0,-1 1 0,0-1 0,1 0 0,-1 0 0,1 0 0,-1 0 0,1-1 0,1 2 0,3-1 31,-1 0-1,1 0 0,-1-1 1,1 0-1,-1 0 1,1 0-1,-1-1 1,1 1-1,-1-1 1,9-3-1,-1-1-51,0 0 0,0 0 0,-1-1 0,1-1 0,-2 0 0,1-1 0,-1 0 0,0-1 0,-1 0 0,14-16 0,-8 8 0,0-2 0,-2 0 0,-1-1 0,0 0 0,13-30 0,-19 34 0,-1 0 0,0 0 0,-1-1 0,-1 0 0,-1 0 0,0 0 0,-1 0 0,-1-1 0,-1 1 0,-2-21 0,2 35 0,0 1 0,0-1 0,-1 0 0,1 1 0,-1-1 0,0 0 0,1 1 0,-1-1 0,-1 1 0,1-1 0,0 1 0,0-1 0,-1 1 0,0 0 0,1 0 0,-1 0 0,0 0 0,0 0 0,0 0 0,0 0 0,0 0 0,0 1 0,-1-1 0,1 1 0,-1 0 0,1 0 0,-1 0 0,1 0 0,-1 0 0,0 0 0,1 1 0,-1-1 0,0 1 0,-5 0 0,2 0 0,0 1 0,1 0 0,-1 0 0,0 0 0,1 1 0,-1 0 0,1 0 0,-1 1 0,1-1 0,0 1 0,0 0 0,0 0 0,0 1 0,1 0 0,-7 6 0,-4 6 0,2 1 0,0 0 0,-21 37 0,29-45 0,1-1 0,0 1 0,0 0 0,1 0 0,0 0 0,1 1 0,0-1 0,1 0 0,-1 1 0,2 0 0,0 11 0,0-19 0,1 0 0,-1-1 0,1 1 0,0 0 0,0-1 0,0 1 0,0-1 0,0 1 0,0-1 0,1 0 0,-1 1 0,0-1 0,1 0 0,-1 0 0,0 0 0,1 0 0,0 0 0,-1 0 0,1 0 0,0-1 0,-1 1 0,1 0 0,3 0 0,51 11 0,-36-9 0,25 8-1788,-39-9 1016,1 1 0,-1-1-1,0 1 1,0 0-1,0 0 1,-1 0 0,1 1-1,7 6 1,7 16-7017</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4.877"/>
    </inkml:context>
    <inkml:brush xml:id="br0">
      <inkml:brushProperty name="width" value="0.025" units="cm"/>
      <inkml:brushProperty name="height" value="0.025" units="cm"/>
    </inkml:brush>
  </inkml:definitions>
  <inkml:trace contextRef="#ctx0" brushRef="#br0">1 1 9769,'0'0'5061</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206"/>
    </inkml:context>
    <inkml:brush xml:id="br0">
      <inkml:brushProperty name="width" value="0.025" units="cm"/>
      <inkml:brushProperty name="height" value="0.025" units="cm"/>
    </inkml:brush>
  </inkml:definitions>
  <inkml:trace contextRef="#ctx0" brushRef="#br0">141 0 7655,'0'0'7399,"4"12"-5376,-1-3-1575,-1-5-323,0 0 1,0 1-1,-1-1 1,1 0-1,-1 1 1,0-1-1,-1 1 1,1-1-1,-1 1 1,0-1 0,0 1-1,0-1 1,-1 1-1,1-1 1,-2 5-1,-7 11 221,-1-1 0,-1-1 0,-1 0 0,0 0 0,-1-1 1,-1-1-1,-18 18 0,-9 12 3980,41-46-4299,0 0-1,0 0 1,-1 0 0,1 1 0,0-1-1,0 0 1,0 0 0,0 0-1,0 1 1,-1-1 0,1 0 0,0 0-1,0 1 1,0-1 0,0 0 0,0 0-1,0 1 1,0-1 0,0 0 0,0 0-1,0 1 1,0-1 0,0 0 0,0 0-1,0 1 1,0-1 0,0 0-1,0 0 1,0 0 0,0 1 0,1-1-1,-1 0 1,0 0 0,0 1 0,0-1-1,0 0 1,0 0 0,1 0 0,-1 1-1,0-1 1,0 0 0,0 0-1,1 0 1,-1 0 0,0 0 0,0 0-1,1 1 1,-1-1 0,0 0 0,0 0-1,0 0 1,1 0 0,-1 0 0,0 0-1,0 0 1,1 0 0,-1 0 0,0 0-1,1 0 1,28 1 621,32-10-348,-46 5-462,72-25 216,-36 3-5034,-41 17 1321,-8 1-2003,-1-1-2671</inkml:trace>
  <inkml:trace contextRef="#ctx0" brushRef="#br0" timeOffset="1">16 175 13869,'0'0'12780,"60"-42"-12524,-26 36-224,2 4 1,7-1-514,-4-1-2081,-2 0-1698,-2-2 256,-4-2-3043</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559"/>
    </inkml:context>
    <inkml:brush xml:id="br0">
      <inkml:brushProperty name="width" value="0.025" units="cm"/>
      <inkml:brushProperty name="height" value="0.025" units="cm"/>
    </inkml:brush>
  </inkml:definitions>
  <inkml:trace contextRef="#ctx0" brushRef="#br0">48 182 9833,'0'0'13069,"-16"56"-11148,5-24-479,2 3-481,1-1-128,4-2-353,4-7-352,0-5-64,6-8-64,7-10-608,3-2-2115,-1-14-1601,-3-12-3748</inkml:trace>
  <inkml:trace contextRef="#ctx0" brushRef="#br0" timeOffset="1">92 0 15086,'0'0'3684,"-12"52"-3716,26-31 32,8 1-321,5 1-2337,4-2-1890,4-2-2787</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905"/>
    </inkml:context>
    <inkml:brush xml:id="br0">
      <inkml:brushProperty name="width" value="0.025" units="cm"/>
      <inkml:brushProperty name="height" value="0.025" units="cm"/>
    </inkml:brush>
  </inkml:definitions>
  <inkml:trace contextRef="#ctx0" brushRef="#br0">15 174 3011,'76'21'1015,"-24"-15"7403,-54 1-56,-15 8-6875,1-2-1066,1 0 0,0 1-1,1 0 1,-12 18 0,22-27-289,0 0-1,0 0 1,0 1-1,1-1 1,0 1-1,0 0 1,1 0-1,0 0 1,0 0-1,0 0 1,0 0-1,1 1 1,0-1 0,1 1-1,-1-1 1,2 11-1,-1-16-119,1 0 0,0 0 0,-1 0-1,1 0 1,0 0 0,-1-1 0,1 1-1,0 0 1,0 0 0,0 0 0,0-1 0,0 1-1,0-1 1,0 1 0,0 0 0,0-1-1,0 0 1,0 1 0,0-1 0,0 0 0,0 1-1,0-1 1,1 0 0,-1 0 0,0 0-1,0 0 1,0 0 0,0 0 0,2-1 0,35-5 499,-27 2-425,0-1-1,-1-1 1,1 0-1,-1 0 1,-1-1 0,1 0-1,-1-1 1,0 0-1,8-11 1,5-6-28,-1-1 0,18-30 0,28-59-49,-60 100 153,0 0 1,-1-1-1,-1 0 0,0 0 0,4-30 1,-9 46-139,0 0-1,0 0 1,0 0 0,1 0 0,-1-1 0,0 1 0,0 0 0,0 0 0,0 0 0,0 0 0,0 0 0,0-1 0,0 1 0,0 0 0,0 0 0,0 0 0,0 0 0,0 0 0,0-1 0,0 1 0,0 0 0,0 0 0,0 0-1,0 0 1,0-1 0,0 1 0,0 0 0,0 0 0,0 0 0,-1 0 0,1 0 0,0 0 0,0-1 0,0 1 0,0 0 0,0 0 0,0 0 0,0 0 0,0 0 0,-1 0 0,1 0 0,0 0 0,0 0 0,0-1 0,0 1-1,0 0 1,-1 0 0,1 0 0,0 0 0,0 0 0,0 0 0,0 0 0,-1 0 0,1 0 0,0 0 0,0 0 0,0 0 0,0 0 0,0 0 0,-1 0 0,1 1 0,-11 9 299,-10 17-396,9-4 110,1 1 1,1 0-1,-13 46 0,20-57-6,0-1-1,1 1 1,0 0-1,1 1 0,1-1 1,0 0-1,1 0 1,0 0-1,5 21 0,-5-30-45,1 1-1,0 0 1,0-1-1,1 0 1,-1 1-1,1-1 1,0 0 0,0-1-1,0 1 1,0 0-1,1-1 1,0 0-1,0 1 1,-1-2-1,2 1 1,-1 0-1,0-1 1,6 3-1,38 10-3105,0-12-4979,-13-5-2699</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6.372"/>
    </inkml:context>
    <inkml:brush xml:id="br0">
      <inkml:brushProperty name="width" value="0.025" units="cm"/>
      <inkml:brushProperty name="height" value="0.025" units="cm"/>
    </inkml:brush>
  </inkml:definitions>
  <inkml:trace contextRef="#ctx0" brushRef="#br0">23 83 18161,'0'0'11547,"6"0"-11376,-4 1-151,1-1 1,0 0-1,-1-1 0,1 1 0,0 0 1,-1-1-1,1 0 0,0 1 1,-1-1-1,1 0 0,-1 0 1,1-1-1,-1 1 0,0 0 1,1-1-1,-1 1 0,0-1 1,0 0-1,0 0 0,0 0 0,-1 0 1,1 0-1,0 0 0,-1-1 1,1 1-1,-1 0 0,0-1 1,0 1-1,0-1 0,0 1 1,0-1-1,-1 1 0,1-1 1,-1 0-1,0 0 0,1 1 0,-1-1 1,0 0-1,-1 1 0,0-5 1,1 6-18,0 1 0,-1-1 1,1 1-1,0-1 1,0 1-1,-1-1 0,1 1 1,-1-1-1,1 1 1,0-1-1,-1 1 0,1 0 1,-1-1-1,1 1 1,-1 0-1,1 0 0,-1-1 1,1 1-1,-1 0 0,1 0 1,-1 0-1,1-1 1,-1 1-1,0 0 0,1 0 1,-1 0-1,1 0 1,-1 0-1,1 0 0,-1 0 1,0 0-1,1 1 0,-1-1 1,1 0-1,-1 0 1,1 0-1,-1 1 0,1-1 1,-1 0-1,1 0 1,-1 1-1,1-1 0,-1 0 1,1 1-1,0-1 1,-1 1-1,0 0 0,-22 17-91,16-9 68,1 1-1,0-1 1,1 1-1,0 0 1,-5 15-1,8-20 21,0 1 0,1-1-1,0 1 1,0 0-1,0 0 1,0-1 0,1 1-1,0 0 1,0 0 0,1 0-1,0-1 1,1 8-1,0-10 4,-1-1-1,0 0 1,1 0-1,-1 0 1,1-1-1,0 1 1,0 0-1,0 0 1,0-1-1,0 0 1,0 1-1,0-1 1,0 0-1,0 0 1,1 0 0,-1 0-1,0 0 1,1-1-1,-1 1 1,1-1-1,-1 1 1,0-1-1,1 0 1,-1 0-1,1 0 1,-1 0-1,5-1 1,4 0 14,0 0 1,0-1 0,0 0-1,-1-1 1,12-4 0,2-4-229,-1-2 1,0 0 0,22-17 0,20-13 159,-64 43 51,-1 0 1,0 0-1,1 0 0,-1 0 0,0 0 1,1 0-1,-1 0 0,0 0 1,0 0-1,1 0 0,-1 1 1,0-1-1,0 0 0,1 0 0,-1 0 1,0 0-1,0 0 0,1 0 1,-1 1-1,0-1 0,0 0 0,1 0 1,-1 0-1,0 1 0,0-1 1,0 0-1,0 0 0,1 1 0,-1-1 1,0 0-1,0 0 0,0 1 1,0-1-1,0 0 0,0 1 1,0-1-1,0 0 0,0 0 0,0 1 1,0-1-1,0 0 0,0 1 1,0-1-1,0 0 0,0 0 0,0 1 1,0-1-1,0 0 0,0 1 1,0-1-1,0 0 0,-1 0 1,1 1-1,0-1 0,0 0 0,0 0 1,-1 0-1,1 1 0,-5 20 266,-5 1 36,7-16-166,0 0 1,0 0 0,1 1 0,0-1 0,0 0 0,1 1 0,0-1 0,0 1 0,0 7 0,3-14-83,1 1 0,-1 0 0,1-1 1,0 1-1,-1-1 0,1 0 0,0 0 0,-1 0 1,1 0-1,0 0 0,0-1 0,4-1 1,5-3-37,0 0 0,0-1 1,-1-1-1,0 0 0,0-1 1,-1 0-1,18-18 1,-17 16-16,1 0 0,-1 0 0,2 1 0,-1 1 0,20-10 0,-31 22-3,0-1 0,-1 1 0,1 0 0,-1 0 0,1-1 0,-1 1 0,0 0 0,0 0 0,-1 4 0,-3 16-340,2-15-192,1-1 1,0 1-1,0 0 1,0-1-1,2 1 1,-1 0 0,2 9-1,-2-17 368,1 1 0,-1-1-1,1 1 1,0-1 0,-1 0-1,1 1 1,0-1 0,0 0 0,0 1-1,0-1 1,0 0 0,0 0-1,0 0 1,0 0 0,0 0 0,1 0-1,-1 0 1,2 1 0,0-1-82,0-1 1,0 1 0,0 0 0,0-1 0,1 0-1,-1 1 1,0-1 0,0 0 0,0-1 0,0 1-1,0 0 1,5-2 0,20-8-7944</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6.743"/>
    </inkml:context>
    <inkml:brush xml:id="br0">
      <inkml:brushProperty name="width" value="0.025" units="cm"/>
      <inkml:brushProperty name="height" value="0.025" units="cm"/>
    </inkml:brush>
  </inkml:definitions>
  <inkml:trace contextRef="#ctx0" brushRef="#br0">0 4 12204,'0'0'11151,"9"-1"-9101,26-2-299,-33 3-1654,-1 0 0,0 0 0,0 1 0,1-1 0,-1 0 0,0 0 0,0 1 0,1-1 0,-1 1 0,0-1 0,0 1 0,0 0 0,0-1 0,1 1-1,-1 0 1,0 0 0,-1 0 0,1 0 0,0 0 0,0 0 0,0 0 0,0 0 0,-1 0 0,1 0 0,0 0 0,-1 0 0,1 1 0,-1-1 0,0 0 0,1 0 0,-1 1 0,0-1-1,0 0 1,0 0 0,1 1 0,-1-1 0,-1 2 0,2 4 189,-1-1-1,0 1 1,-1 0-1,0-1 1,-2 11-1,-15 28-90,14-39-194,1 1 1,0-1 0,0 1 0,1 0-1,0 0 1,0 0 0,1 0 0,-1 0-1,2 0 1,-1 11 0,2-16-2,-1 0 0,1 0 0,0 0 0,0 0 0,0-1 0,0 1 0,0 0 0,1 0 0,-1-1 0,0 1 0,1-1 0,-1 1 0,1-1 0,0 0 0,-1 0 0,1 1 0,0-1 0,0 0 0,0 0 0,-1-1 0,1 1 0,0 0 0,0-1 0,0 1 0,1-1 0,-1 0 0,0 1 0,4-1 0,62 1 0,-63-2-658,0 1 0,0-1 0,0 0-1,0-1 1,0 1 0,7-4 0,-10 4 390,-1 1 1,0-1-1,0 0 1,1 1 0,-1-1-1,0 0 1,0 0-1,0 0 1,0 0-1,0 0 1,0 0-1,0 0 1,0-1-1,0 1 1,0 0-1,-1 0 1,1-1-1,0 1 1,-1 0-1,1-1 1,-1 1-1,0-1 1,1 1-1,-1-1 1,0 1-1,0 0 1,0-3-1,-4-5-6074,-11 1-811</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7.083"/>
    </inkml:context>
    <inkml:brush xml:id="br0">
      <inkml:brushProperty name="width" value="0.025" units="cm"/>
      <inkml:brushProperty name="height" value="0.025" units="cm"/>
    </inkml:brush>
  </inkml:definitions>
  <inkml:trace contextRef="#ctx0" brushRef="#br0">70 50 8072,'0'0'7975,"-58"-20"-5060,49 17-513,7 1-512,2 0-481,5 2-576,13 0-769,10 0 96,7 0-96,8-1-32,0-3-32,3-1-2402,-2-8-4516</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8.127"/>
    </inkml:context>
    <inkml:brush xml:id="br0">
      <inkml:brushProperty name="width" value="0.025" units="cm"/>
      <inkml:brushProperty name="height" value="0.025" units="cm"/>
    </inkml:brush>
  </inkml:definitions>
  <inkml:trace contextRef="#ctx0" brushRef="#br0">178 243 12075,'0'0'3171,"-1"-8"-10,0 5-2944,1 1 1,-1-1 0,1 1-1,-1-1 1,0 1-1,0 0 1,0-1 0,0 1-1,0 0 1,0 0-1,0 0 1,-1 0 0,1 0-1,-1 0 1,0 0-1,0 1 1,1-1 0,-1 0-1,-3-1 1,2 2-48,-1-1 0,1 1 0,0 0-1,0 1 1,0-1 0,-1 0 0,1 1 0,0 0 0,-1 0 0,1 0 0,0 0 0,-1 1 0,1-1 0,0 1 0,0 0 0,-1 0-1,1 0 1,-4 2 0,-1 0-93,1 1 0,0 0 0,0 1 0,0-1 0,-8 9 0,12-11-66,0 0 0,0 1 0,1 0 0,-1-1-1,1 1 1,-1 0 0,1 0 0,0 1 0,1-1 0,-1 0-1,0 1 1,1-1 0,0 1 0,-1 3 0,2-7-7,0 1-1,0-1 1,0 0 0,0 0 0,0 0 0,1 1-1,-1-1 1,0 0 0,0 0 0,0 0 0,0 1-1,1-1 1,-1 0 0,0 0 0,0 0 0,1 0-1,-1 0 1,0 1 0,0-1 0,1 0-1,-1 0 1,0 0 0,0 0 0,1 0 0,-1 0-1,0 0 1,0 0 0,1 0 0,-1 0 0,0 0-1,1 0 1,-1 0 0,0 0 0,0 0 0,1 0-1,-1-1 1,0 1 0,0 0 0,1 0 0,-1 0-1,0 0 1,0 0 0,1-1 0,13-5 208,28-21-69,-2-3 0,0-1 0,-3-2 0,36-39 0,-5-4 1304,-82 95-1447,1 1 1,1 1-1,0 0 1,2 1-1,1 0 1,0 0-1,2 1 0,0 0 1,2 0-1,0 1 1,-2 43-1,7-65 9,0 0 0,1-1 1,-1 1-1,0-1 0,0 1 0,1-1 0,-1 1 0,1-1 0,-1 1 0,1-1 0,-1 0 1,1 1-1,0-1 0,0 0 0,0 1 0,0-1 0,0 0 0,0 0 0,0 0 0,0 0 1,0 0-1,0 0 0,1 0 0,2 1 0,-1 0 20,1-1-1,0 0 1,0 0-1,-1 0 1,1-1 0,0 1-1,0-1 1,0 0 0,0 0-1,4-1 1,1 0 16,1 0 1,0-1 0,0-1-1,-1 1 1,0-2 0,1 1-1,13-9 1,-5 0-19,0-1 1,-2-1-1,29-29 1,-39 36 0,-1 1 0,1-1 0,-1 0 0,0 0 0,-1-1 0,0 1 0,0-1 1,-1 0-1,1 0 0,-2 0 0,1 0 0,1-14 0,-4 22-7,0-1 1,0 0-1,0 1 1,0-1-1,-1 1 1,1-1 0,0 0-1,0 1 1,0-1-1,-1 1 1,1-1-1,0 1 1,-1-1-1,1 1 1,-1-1-1,1 1 1,0-1-1,-1 1 1,1-1-1,-1 1 1,1 0-1,-1-1 1,1 1-1,-1 0 1,0-1-1,1 1 1,-1 0-1,1 0 1,-1 0-1,0 0 1,1-1-1,-1 1 1,1 0-1,-1 0 1,0 0 0,1 0-1,-1 0 1,0 0-1,1 1 1,-1-1-1,1 0 1,-1 0-1,0 0 1,1 1-1,-1-1 1,1 0-1,-2 1 1,-31 13 18,19-3-48,0 0 1,-23 26 0,31-32-1,1 1 1,1 0-1,-1 0 1,1 0 0,0 1-1,0-1 1,1 1 0,0 0-1,-4 11 1,7-17 5,0 0 1,0-1-1,0 1 0,0-1 1,0 1-1,1 0 0,-1-1 1,0 1-1,0-1 0,0 1 1,1-1-1,-1 1 0,0-1 1,0 1-1,1-1 1,-1 1-1,0-1 0,1 1 1,-1-1-1,1 1 0,-1-1 1,0 0-1,1 1 0,-1-1 1,1 0-1,-1 1 0,1-1 1,-1 0-1,1 0 1,0 1-1,-1-1 0,1 0 1,-1 0-1,1 0 0,-1 0 1,1 0-1,0 0 0,-1 0 1,2 0-1,31 0 22,-22 0-22,160-4-2705,2 0 2579,-172 0 563,0 1-1,-1-1 1,1 0-1,-1 1 1,1-1-1,-1 0 1,0 1 0,-1-6-1,1 5-213,-2-35-221,1 23 0,1 1 0,0-1 0,3-23 0,-2 38-10,0 0 0,-1-1 0,1 1 0,0 0 0,0 0 0,0 0 0,0 0 0,0 0 0,0 0 0,0 0 0,0 0 0,0 0 0,0 0 0,0 0 1,1 1-1,-1-1 0,0 0 0,1 1 0,-1-1 0,0 1 0,1 0 0,-1-1 0,1 1 0,-1 0 0,1 0 0,1 0 0,49 0-1116,-35 1 209,40-5-4441,-18 0-1215,14-5-9260</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9.430"/>
    </inkml:context>
    <inkml:brush xml:id="br0">
      <inkml:brushProperty name="width" value="0.025" units="cm"/>
      <inkml:brushProperty name="height" value="0.025" units="cm"/>
    </inkml:brush>
  </inkml:definitions>
  <inkml:trace contextRef="#ctx0" brushRef="#br0">57 1 14638,'0'0'9000,"-1"53"-7494,-3-20-609,-1 2-513,5 3-256,0 0-64,0-2-32,0-4 32,0-7-32,0-3-608,0-4-802,0-8-800,-4-6-1089,-14-4-544,-6 0-3108</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9.789"/>
    </inkml:context>
    <inkml:brush xml:id="br0">
      <inkml:brushProperty name="width" value="0.025" units="cm"/>
      <inkml:brushProperty name="height" value="0.025" units="cm"/>
    </inkml:brush>
  </inkml:definitions>
  <inkml:trace contextRef="#ctx0" brushRef="#br0">3 217 7271,'0'-14'1623,"-1"4"-1369,0-3 606,0 1-1,2-1 1,-1 0-1,3-13 1,-2 21-567,0 0-1,1 0 1,-1 0 0,1 0-1,0 0 1,1 0 0,-1 1 0,1-1-1,0 1 1,0 0 0,0 0-1,1 0 1,-1 0 0,1 0-1,5-4 1,0 3-91,0 0 1,0 0-1,1 1 0,-1 0 0,1 0 1,0 1-1,0 0 0,0 1 1,1 0-1,-1 1 0,0 0 0,1 1 1,-1 0-1,1 0 0,-1 1 0,0 1 1,13 2-1,-12-1-165,-1-1 0,1 1 0,-1 1 0,0 0 0,0 0 0,-1 1 0,1 0 0,-1 0 0,0 1 0,-1 1 1,1-1-1,-1 1 0,-1 1 0,1 0 0,-1 0 0,10 15 0,-15-20 53,0 0-1,0 0 1,-1 0 0,0 0-1,1 1 1,-1-1 0,0 0-1,-1 1 1,1-1 0,0 1-1,-1-1 1,0 1 0,0-1-1,0 1 1,0-1 0,-1 1 0,1-1-1,-1 1 1,0-1 0,0 0-1,0 1 1,0-1 0,-1 0-1,1 0 1,-1 0 0,0 0-1,0 0 1,0 0 0,0 0-1,-1-1 1,1 1 0,-6 3 0,-7 6 263,0-2 1,-1 0-1,-1 0 1,0-1-1,-18 6 1,-7 5-844,36-15-3147,15-3 1324,16-6 58,11-8-948,5-6-1265</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2.566"/>
    </inkml:context>
    <inkml:brush xml:id="br0">
      <inkml:brushProperty name="width" value="0.025" units="cm"/>
      <inkml:brushProperty name="height" value="0.025" units="cm"/>
    </inkml:brush>
  </inkml:definitions>
  <inkml:trace contextRef="#ctx0" brushRef="#br0">7 141 11787,'0'0'18215,"-2"11"-17847,0-3-207,1 0 1,0 0-1,1 0 0,0 0 1,0 0-1,1 0 0,3 15 1,-4-21-130,1 1 1,0-1-1,0 1 1,0-1-1,0 0 1,1 1-1,-1-1 1,1 0-1,-1 0 1,1 0 0,0 0-1,-1 0 1,1 0-1,0-1 1,0 1-1,1-1 1,-1 1-1,0-1 1,0 0-1,1 0 1,-1 0-1,1 0 1,-1 0 0,1 0-1,-1-1 1,1 1-1,0-1 1,-1 0-1,1 0 1,-1 0-1,1 0 1,0 0-1,4-1 1,-1-1-33,0 1 0,-1-1 0,1-1 0,-1 1 0,1-1 0,-1 0 0,0 0 0,0 0 0,0-1 0,-1 1 0,1-1 0,-1 0 0,0-1 0,0 1 0,7-10 0,-2 0 0,0 1 0,-1-1 0,0 0 0,10-28 0,-14 31 0,-1-2 0,0 1 0,-1 0 0,2-19 0,-8 55 0,2-14 0,0 1 0,0-1 0,1 1 0,1-1 0,1 22 0,-1-31 0,1 1 0,-1-1 0,0 0 0,1 0 0,-1 0 0,1 1 0,0-1 0,-1 0 0,1 0 0,0 0 0,0 0 0,0 0 0,-1 0 0,1 0 0,0 0 0,0-1 0,1 1 0,-1 0 0,0-1 0,0 1 0,0 0 0,0-1 0,1 1 0,-1-1 0,0 0 0,0 1 0,1-1 0,-1 0 0,0 0 0,0 0 0,1 0 0,-1 0 0,0 0 0,1 0 0,-1 0 0,0-1 0,0 1 0,1 0 0,-1-1 0,0 1 0,0-1 0,0 0 0,2 0 0,3-1 0,0-1 0,-1 0 0,1 0 0,-1 0 0,1-1 0,-1 0 0,7-7 0,15-32 0,-26 41 0,0-1 0,1 1 0,-2-1 0,1 0 0,0 1 0,-1-1 0,1 0 0,-1 1 0,0-1 0,1 0 0,-1 0 0,-1 1 0,1-1 0,0 0 0,-1 0 0,-1-4 0,2 7 0,0 0 0,0 0 0,-1 0 0,1 0 0,0 0 0,-1 0 0,1 0 0,0 0 0,0 0 0,-1 0 0,1 0 0,0 0 0,-1 0 0,1 0 0,0 0 0,-1 0 0,1 0 0,0 0 0,0 0 0,-1 0 0,1 0 0,0 1 0,0-1 0,-1 0 0,1 0 0,0 0 0,0 0 0,-1 1 0,1-1 0,0 0 0,0 0 0,0 1 0,0-1 0,-1 0 0,1 0 0,0 1 0,0-1 0,0 0 0,0 0 0,0 1 0,0-1 0,0 0 0,0 1 0,0-1 0,-1 1 0,-6 13 0,3 0 0,0-1 0,2 1 0,-1-1 0,2 1 0,0 0 0,0 0 0,2 19 0,0-31 0,-1 0 0,1 0 0,-1 0 0,1 0 0,0-1 0,0 1 0,0 0 0,0-1 0,0 1 0,0 0 0,0-1 0,0 0 0,1 1 0,-1-1 0,0 0 0,1 1 0,-1-1 0,1 0 0,0 0 0,-1 0 0,1 0 0,0-1 0,-1 1 0,1 0 0,0-1 0,0 1 0,0-1 0,0 0 0,2 1 0,8 1 0,1-1 0,0 0 0,17-2 0,-14 1 0,-5 0 0,1 1 0,-1-2 0,0 1 0,1-2 0,-1 1 0,0-1 0,0-1 0,0 0 0,0-1 0,-1 0 0,17-8 0,-26 10 0,0 0 0,1 0 0,-1 1 0,0-1 0,0 0 0,0 0 0,0 0 0,0 0 0,0 0 0,-1 0 0,1 0 0,0 0 0,-1-1 0,0 1 0,0 0 0,0 0 0,0 0 0,0 0 0,0-1 0,0 1 0,0 0 0,-1 0 0,1 0 0,-2-3 0,0-2 0,0-1 0,-1 1 0,0 0 0,0 0 0,-7-10 0,-3-1 0,-1 0 0,-25-24 0,39 41 0,0 1 0,0 0 0,0-1 0,0 1 0,0 0 0,0-1 0,0 1 0,0 0 0,0-1 0,0 1 0,0 0 0,0 0 0,1-1 0,-1 1 0,0 0 0,0 0 0,0-1 0,1 1 0,-1 0 0,0 0 0,0-1 0,1 1 0,-1 0 0,0 0 0,0 0 0,1 0 0,-1 0 0,0-1 0,1 1 0,-1 0 0,0 0 0,1 0 0,-1 0 0,0 0 0,0 0 0,1 0 0,-1 0 0,0 0 0,1 0 0,-1 0 0,0 0 0,1 0 0,-1 0 0,0 0 0,1 0 0,-1 1 0,0-1 0,0 0 0,1 0 0,20 0 0,10 2-1572,-13-1-3413,0 0 0,35-3-1,-20-7-10805</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0.131"/>
    </inkml:context>
    <inkml:brush xml:id="br0">
      <inkml:brushProperty name="width" value="0.025" units="cm"/>
      <inkml:brushProperty name="height" value="0.025" units="cm"/>
    </inkml:brush>
  </inkml:definitions>
  <inkml:trace contextRef="#ctx0" brushRef="#br0">98 0 5669,'0'0'6972,"-3"9"-2407,-4 9-2585,0 0 1,-17 27-1,16-32-1323,0 1-1,1 0 1,0 0 0,1 0-1,1 1 1,1 0 0,0 0-1,-3 23 1,7-37-639,0-1-1,0 0 1,0 1 0,1-1-1,-1 0 1,0 1 0,1-1-1,-1 0 1,0 0 0,1 1 0,-1-1-1,0 0 1,1 0 0,-1 1-1,1-1 1,-1 0 0,0 0-1,1 0 1,-1 0 0,1 0-1,-1 1 1,0-1 0,1 0 0,-1 0-1,1 0 1,-1 0 0,1 0-1,-1-1 1,0 1 0,1 0-1,-1 0 1,1 0 0,-1 0 0,1 0-1,-1 0 1,0-1 0,1 1-1,-1 0 1,0 0 0,1-1-1,-1 1 1,1-1 0,18-10 262,-15 6-257,-1 0 1,1-1-1,-1 1 1,-1-1-1,1 0 1,-1 1-1,0-1 0,0-1 1,-1 1-1,0 0 1,1-8-1,-1-73 94,-2 71-115,-2 2 97,-2 18-179,5-3 73,0 0 0,-1 0 0,1 1 0,0-1 0,0 0 0,0 1 0,0-1 0,0 0 0,1 0 0,-1 1 0,0-1 0,1 0 0,-1 0 1,1 1-1,-1-1 0,1 0 0,-1 0 0,1 0 0,0 0 0,-1 0 0,1 0 0,0 0 0,0 0 0,1 1 0,3 2-563,1 0 0,-1 0-1,1 0 1,0-1 0,0 0-1,0 0 1,9 2 0,-6-2-1524,1 0 0,0-1 0,-1-1 0,15 1-1,6-2-5528</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0.489"/>
    </inkml:context>
    <inkml:brush xml:id="br0">
      <inkml:brushProperty name="width" value="0.025" units="cm"/>
      <inkml:brushProperty name="height" value="0.025" units="cm"/>
    </inkml:brush>
  </inkml:definitions>
  <inkml:trace contextRef="#ctx0" brushRef="#br0">250 12 12844,'0'0'13373,"-11"-2"-11569,11 2-1777,-7-3 86,-1 1-1,1 1 0,0-1 0,0 1 0,-1 1 0,1-1 0,-1 1 0,1 0 0,0 1 0,-1 0 0,1 0 0,0 1 0,0-1 0,0 2 1,0-1-1,-8 4 0,4 1-82,1 1 0,-1 0 0,1 1 0,1 0 0,-13 14 0,18-18-1,0 0 1,1 0 0,-1 0 0,1 0 0,0 1 0,1 0 0,-1-1-1,1 1 1,1 0 0,-1 0 0,1 0 0,0 0 0,-1 10 0,2-14-19,1-1 1,-1 1-1,1 0 1,-1 0 0,1-1-1,0 1 1,0-1-1,0 1 1,0 0 0,0-1-1,0 0 1,0 1-1,0-1 1,1 0 0,-1 1-1,0-1 1,1 0-1,-1 0 1,1 0 0,0 0-1,-1 0 1,1-1-1,0 1 1,-1 0 0,1-1-1,0 1 1,0-1-1,-1 0 1,1 1 0,0-1-1,0 0 1,0 0-1,-1 0 1,4-1 0,5 1 47,0 0 1,0-1-1,0 0 1,0 0-1,12-5 1,-8 1-33,0-1 0,-1 0 0,0-1 0,-1-1 0,1 0 0,-1-1 0,-1 0 0,0-1 0,0 0 0,-1 0 0,0-1 1,-1-1-1,0 0 0,10-19 0,-17 24-80,-14 19-84,-14 23-68,22-26 16,1-1 1,-1 1 0,1 0 0,1 0 0,-2 13 0,3-21 135,1 1 0,-1-1 0,1 1 0,0 0 0,-1-1 0,1 1 0,0 0 0,0-1 1,0 1-1,1 0 0,-1-1 0,0 1 0,0-1 0,1 1 0,-1 0 0,1-1 0,0 1 1,-1-1-1,1 1 0,0-1 0,0 0 0,0 1 0,0-1 0,0 0 0,0 0 0,0 1 0,1-1 1,-1 0-1,0 0 0,1 0 0,-1-1 0,0 1 0,1 0 0,-1 0 0,1-1 0,-1 1 1,3 0-1,1-1-404,-1 1 1,1-1 0,-1 0-1,1 0 1,-1-1-1,1 1 1,-1-1 0,1 0-1,-1 0 1,0 0 0,1-1-1,-1 0 1,0 0-1,0 0 1,4-3 0,0-1-1154,0 0 0,0-1 1,0-1-1,-1 1 0,9-14 1,11-15-5614</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1.552"/>
    </inkml:context>
    <inkml:brush xml:id="br0">
      <inkml:brushProperty name="width" value="0.025" units="cm"/>
      <inkml:brushProperty name="height" value="0.025" units="cm"/>
    </inkml:brush>
  </inkml:definitions>
  <inkml:trace contextRef="#ctx0" brushRef="#br0">66 83 6822,'3'-11'3764,"1"-3"-2427,4-15 463,-5 1 2248,-5 35 282,-8 10-3056,-5 8-1235,3 12 704,2 0 0,1 1 0,1 0 0,-3 72 0,6 134 2376,6-197-707,2-142-2292,-1 56-123,-1 0-1,-1 0 1,-9-53 0,9 92 2,0 0 0,1-1-1,-1 1 1,0 0 0,0 0 0,0-1 0,0 1-1,1 0 1,-1 0 0,0 0 0,0-1 0,0 1-1,1 0 1,-1 0 0,0 0 0,0 0 0,1 0-1,-1-1 1,0 1 0,1 0 0,-1 0 0,0 0-1,0 0 1,1 0 0,-1 0 0,0 0 0,1 0-1,-1 0 1,0 0 0,0 0 0,1 0 0,-1 0-1,0 0 1,1 0 0,-1 1 0,0-1 0,0 0 0,1 0-1,-1 0 1,0 0 0,0 0 0,1 1 0,12 3-114,-13-4 110,17 6-29,1 0-1,0-2 1,0 0 0,0-1-1,0-1 1,0 0-1,32-2 1,-42 0 43,1-1-1,-1 1 1,0-2-1,1 1 1,-1-1 0,0 0-1,0-1 1,0 0-1,0 0 1,0-1-1,-1 0 1,1 0 0,-1-1-1,0 0 1,-1 0-1,1-1 1,-1 1-1,10-12 1,-15 15-3,1-1 1,-1 1-1,1 0 1,-1 0-1,0-1 1,0 1-1,0-1 1,0 1-1,0-1 0,0 0 1,-1 1-1,1-1 1,-1 1-1,0-1 1,0 0-1,0 0 0,0 1 1,0-1-1,-1-3 1,0 5-18,0-1 0,0 1 0,0 0 0,0-1 0,0 1-1,0 0 1,0 0 0,-1 0 0,1 0 0,0 0 0,-1 0 0,1 0 0,-1 0 0,1 1 0,-1-1 0,1 1 0,-1-1 0,1 1 0,-1-1 0,1 1 0,-1 0 0,0 0 0,1 0 0,-1-1 0,0 2 0,1-1 0,-1 0 0,1 0 0,-1 1 0,-2 0 0,0 0 3,1 0 0,-1 1 0,0 0 0,0 0 0,1 0 0,-1 1 0,1-1 0,0 1 0,-1 0 0,1 0 0,1 0 0,-1 0 1,0 0-1,1 1 0,-1-1 0,1 1 0,0-1 0,1 1 0,-1 0 0,0 0 0,1 0 0,0 0 0,0 0 0,0 0 0,1 0 1,-1 1-1,1-1 0,0 0 0,0 0 0,1 6 0,0-9 1,0 1 1,0-1-1,0 1 0,0-1 1,0 1-1,0-1 0,1 0 1,-1 1-1,1-1 0,-1 0 0,0 0 1,1 0-1,0 0 0,-1 0 1,1-1-1,0 1 0,-1 0 1,1-1-1,0 1 0,2-1 1,43 9-271,-36-8 117,21 2-185,-25-2 293,1-1 0,0 1 0,0 0 0,-1 1 0,1-1 0,9 5-1,-16-6 160,-1-39 1329,0-26-993,39 79-731,-22-10 317,0 0 0,0-1 0,1-1 0,-1 0 0,30-2 0,-41 0-22,0-1 1,0 1 0,0-1 0,0 0 0,0 0 0,0-1 0,0 0 0,-1 0-1,1 0 1,0-1 0,-1 1 0,0-1 0,0-1 0,0 1 0,0-1 0,0 0-1,-1 0 1,1 0 0,5-8 0,-9 11-10,0-1-1,0 1 1,0 0 0,-1-1-1,1 1 1,0-1 0,-1 1-1,1-1 1,-1 1-1,1-1 1,-1 1 0,0-1-1,0 1 1,1-1 0,-1 1-1,0-1 1,-1 0 0,1-2-1,-1 3-1,1 1 0,-1-1 0,1 0 0,-1 0-1,1 1 1,-1-1 0,0 0 0,1 1 0,-1-1-1,0 1 1,1-1 0,-1 1 0,0-1 0,0 1-1,0 0 1,0-1 0,1 1 0,-1 0 0,0 0-1,0-1 1,0 1 0,0 0 0,-1 0 0,-2 0-8,0 0 1,1 1 0,-1-1-1,0 1 1,1-1 0,-1 1-1,1 0 1,-1 0 0,1 1 0,-1-1-1,1 1 1,0 0 0,0 0-1,-6 4 1,4-1 1,-1 1-1,1 0 1,1 1-1,-1-1 0,1 1 1,0-1-1,-6 15 1,10-20 11,-1 0 0,1 0 0,-1 1 0,1-1 0,-1 0 0,1 1 0,0-1 0,-1 1 0,1-1 0,0 0 0,0 1 0,0-1 0,0 0 1,0 1-1,1-1 0,-1 1 0,0-1 0,1 0 0,-1 1 0,1-1 0,-1 0 0,1 0 0,-1 1 0,1-1 0,0 0 0,0 0 0,0 0 0,0 0 0,-1 0 0,1 0 0,1 0 0,-1 0 0,0 0 0,0 0 0,0-1 0,0 1 0,1 0 1,-1-1-1,0 1 0,0-1 0,1 1 0,-1-1 0,1 0 0,-1 0 0,0 1 0,1-1 0,-1 0 0,1 0 0,1-1 0,9 2-152,0-2 0,0 0 0,0 0 0,0-1 0,0 0 0,0-1 0,-1-1 1,19-8-1,43-10-349,-73 22 516,1 1 0,0-1-1,-1 1 1,1-1-1,-1 1 1,1-1 0,-1 1-1,0-1 1,1 1 0,-1-1-1,1 1 1,-1 0 0,0-1-1,0 1 1,1 0-1,-1-1 1,0 1 0,0 0-1,0-1 1,0 1 0,0 0-1,0-1 1,0 1 0,0 0-1,0-1 1,0 1-1,0 0 1,0-1 0,0 1-1,-1 1 1,-2 37 292,1-23-86,2-15-207,0 0 0,0 0 0,0 0 0,1 0 0,-1 0 0,0 0 0,1 0 0,-1 0 0,0-1 0,1 1 0,-1 0 0,1 0 1,-1 0-1,1-1 0,0 1 0,-1 0 0,1-1 0,0 1 0,-1-1 0,1 1 0,0 0 0,0-1 0,-1 0 0,1 1 0,0-1 1,1 1-1,35 5-424,4-8-2118,-10-5-3416,-3-5-730</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1.889"/>
    </inkml:context>
    <inkml:brush xml:id="br0">
      <inkml:brushProperty name="width" value="0.025" units="cm"/>
      <inkml:brushProperty name="height" value="0.025" units="cm"/>
    </inkml:brush>
  </inkml:definitions>
  <inkml:trace contextRef="#ctx0" brushRef="#br0">1 9 96,'18'-5'14242,"6"1"-7213,25 8-2216,-47-4-4814,0 1 0,0-1-1,-1 0 1,1 1 0,0 0 0,0-1-1,-1 1 1,1 0 0,0 0 0,-1 0 0,1 0-1,-1 0 1,1 0 0,-1 0 0,1 1 0,-1-1-1,0 0 1,0 1 0,0-1 0,0 1-1,0 0 1,0-1 0,0 1 0,0 0 0,0-1-1,-1 1 1,1 0 0,0 3 0,-1-3 248,-1 1-1,1 0 1,0-1 0,-1 1 0,0-1-1,1 1 1,-1-1 0,0 1 0,0-1 0,-2 3-1,-3 4 23,0 0 0,-1 0-1,0-1 1,-1 0 0,-8 7 0,-30 34 1289,43-46-1501,1 0 0,0 1-1,0-1 1,0 1 0,0 0-1,0 0 1,1-1 0,-1 1-1,1 0 1,0 0 0,1 0-1,-1 8 1,1-10-57,1 0 0,-1-1 0,1 1 0,0 0 0,-1-1 0,1 1 0,0-1 0,0 1 0,0-1 0,1 1 0,-1-1 0,0 0 0,0 1 0,1-1 0,-1 0 0,1 0 0,-1 0 0,1 0 0,-1 0 0,1-1 0,0 1 0,-1 0 0,1-1 0,0 1 0,0-1 0,-1 1 0,3-1 0,52 9 0,-55-9 0,14 1-289,-3 1-938,1-1-1,0-1 0,19-1 1,-30 1 1013,0 0 0,0-1 0,0 1 1,0 0-1,-1-1 0,1 1 1,0-1-1,0 1 0,0-1 0,-1 0 1,1 0-1,-1 0 0,1 0 1,0 0-1,-1 0 0,0 0 1,1 0-1,-1-1 0,0 1 0,1 0 1,-1-1-1,0 1 0,0-1 1,0 0-1,0 1 0,-1-1 0,1 0 1,0 1-1,-1-1 0,1 0 1,-1-2-1,1-11-7383</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262"/>
    </inkml:context>
    <inkml:brush xml:id="br0">
      <inkml:brushProperty name="width" value="0.025" units="cm"/>
      <inkml:brushProperty name="height" value="0.025" units="cm"/>
    </inkml:brush>
  </inkml:definitions>
  <inkml:trace contextRef="#ctx0" brushRef="#br0">1 6 11819,'0'0'13485,"71"1"-13389,-39 2-224,1-3-1730,2 0-1889,-1 0-2659,-1-9-4196</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604"/>
    </inkml:context>
    <inkml:brush xml:id="br0">
      <inkml:brushProperty name="width" value="0.025" units="cm"/>
      <inkml:brushProperty name="height" value="0.025" units="cm"/>
    </inkml:brush>
  </inkml:definitions>
  <inkml:trace contextRef="#ctx0" brushRef="#br0">28 7 12716,'0'0'13068,"-6"8"-12470,-15 25-395,21-32-193,0-1 0,0 0 0,0 1 1,0-1-1,0 1 0,0-1 0,0 0 0,0 1 0,0-1 0,1 1 0,-1-1 0,0 0 0,0 1 0,0-1 0,1 0 1,-1 1-1,0-1 0,0 0 0,1 0 0,-1 1 0,0-1 0,0 0 0,1 0 0,-1 1 0,0-1 0,1 0 1,-1 0-1,0 0 0,1 0 0,-1 1 0,1-1 0,-1 0 0,0 0 0,1 0 0,-1 0 0,0 0 0,1 0 1,-1 0-1,1 0 0,-1 0 0,0 0 0,1 0 0,-1 0 0,1 0 0,-1-1 0,0 1 0,1 0 0,21-2 221,-20 1-238,0 0 0,0 0 0,0 0 0,0-1 0,0 1 0,0-1 0,-1 1 0,1-1-1,0 0 1,-1 0 0,0 0 0,1 0 0,-1 0 0,0 0 0,0 0 0,0 0 0,0 0-1,0 0 1,-1-1 0,1 1 0,-1 0 0,0 0 0,1-1 0,-1 1 0,0 0-1,0-4 1,-15 26-633,14-18 650,0 1 0,0-1 0,0 1-1,0 0 1,1 0 0,0-1 0,-1 1 0,1 0 0,0 0 0,0 0 0,0-1 0,1 1 0,-1 0 0,1 0 0,-1-1 0,2 5 0,0-6 21,0 1 0,-1-1 0,1 1 0,0-1 0,0 0 0,0 0 0,0 0 0,0 0 1,0 0-1,0 0 0,0-1 0,0 1 0,1 0 0,-1-1 0,0 0 0,0 0 0,0 0 0,1 0 1,-1 0-1,4 0 0,10-2 33,1 0 0,0 0 0,-1-2 0,0 0 1,0-1-1,0 0 0,18-10 0,54-16 181,-88 31-214,1 1 0,-1-1 0,1 1 1,-1-1-1,0 0 0,1 1 0,-1-1 1,1 1-1,-1-1 0,0 1 0,1-1 0,-1 1 1,0-1-1,0 1 0,1-1 0,-1 1 0,0-1 1,0 1-1,0 0 0,0-1 0,0 1 0,0-1 1,1 1-1,-1 0 0,-1-1 0,1 1 1,0-1-1,0 1 0,0-1 0,0 1 0,0 0 1,0-1-1,-1 1 0,1-1 0,0 1 0,-1-1 1,1 1-1,-1 0 0,-7 27 369,6-23-293,1 0-1,-1 0 1,1 0-1,0 0 0,0 1 1,0-1-1,1 0 0,0 1 1,1 8-1,-1-13-70,1 1 0,0 0 0,-1-1 0,1 1 0,0-1 0,0 1 0,0-1 0,0 1 0,0-1 0,0 1 0,1-1 0,-1 0 0,0 0 0,1 0 0,-1 0 0,1 0 0,-1 0 0,1 0 0,-1 0 0,1 0 0,0-1 0,-1 1 0,1-1 0,0 1 0,0-1 0,-1 0 0,1 0 0,0 0 0,0 0 0,0 0 0,2 0 0,15 0-14,0-1-1,-1-1 1,1 0 0,-1-2-1,21-6 1,44-22-5960,-82 25-5663</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950"/>
    </inkml:context>
    <inkml:brush xml:id="br0">
      <inkml:brushProperty name="width" value="0.025" units="cm"/>
      <inkml:brushProperty name="height" value="0.025" units="cm"/>
    </inkml:brush>
  </inkml:definitions>
  <inkml:trace contextRef="#ctx0" brushRef="#br0">1 21 13645,'0'0'7143,"58"-21"-6951,-1 21 513,13 0-385,9 0-256,1 0-1505,-3 0-6407</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4.071"/>
    </inkml:context>
    <inkml:brush xml:id="br0">
      <inkml:brushProperty name="width" value="0.025" units="cm"/>
      <inkml:brushProperty name="height" value="0.025" units="cm"/>
    </inkml:brush>
  </inkml:definitions>
  <inkml:trace contextRef="#ctx0" brushRef="#br0">37 0 9257,'0'0'15508,"-6"14"-15204,6-12-286,-8 16 109,2 1-1,-5 26 1,9-39-74,1-1 0,0 1 0,1 0-1,-1-1 1,1 1 0,0 0 0,0-1 0,1 1 0,0 0 0,0-1 0,0 1-1,1-1 1,0 1 0,0-1 0,5 10 0,-6-14-23,0 1 0,0-1 0,1 0 0,-1 0 0,0 1 0,1-1 0,-1 0 0,1 0 0,0 0 0,-1 0 0,1 0 0,0-1 0,0 1 0,-1-1 0,1 1 0,0-1 0,0 1 0,0-1 0,0 0 0,0 0 0,-1 0 0,1 0 0,0 0 0,0 0 0,0-1 0,0 1-1,0-1 1,-1 1 0,1-1 0,0 0 0,0 1 0,-1-1 0,1 0 0,-1 0 0,1 0 0,0 0 0,-1-1 0,2-1 0,7-5 122,0 0-1,-1-1 1,-1 0-1,10-13 1,-3 4-77,-2-2 0,0 0-1,19-42 1,-31 110-604,-5-20 679,2-17-35,1 1 0,0 1-1,0-1 1,1 0 0,2 16 0,-1-27-91,-1 0 1,1 0 0,0 0 0,-1 0 0,1-1 0,0 1 0,0 0 0,-1-1-1,1 1 1,0 0 0,0-1 0,0 1 0,0-1 0,0 1 0,0-1 0,0 0-1,0 1 1,0-1 0,0 0 0,0 0 0,0 0 0,0 0 0,0 0 0,0 0-1,1 0 1,-1 0 0,0 0 0,0 0 0,0-1 0,0 1 0,0 0-1,1-1 1,37-11 559,16-22-131,-47 28-514,1 0 1,-1 1 0,1-1 0,0 2-1,0-1 1,0 1 0,1 1 0,-1-1-1,14-1 1,-21 5-138,-1 0 0,1 0 0,0 0 0,-1 0 0,1 1 0,-1-1 0,0 1 0,1-1 0,-1 1 0,1 0 0,-1-1 0,0 1 0,1 0 0,-1 0 0,0 0 0,0 0 0,0 0 0,0 0 0,0 0 0,0 1 0,0-1 0,1 2 0,21 41-4348,-20-38 3211,-1 0 0,1 0 0,1-1 0,-1 1 1,1 0-1,4 4 0,7 2-6000</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4.414"/>
    </inkml:context>
    <inkml:brush xml:id="br0">
      <inkml:brushProperty name="width" value="0.025" units="cm"/>
      <inkml:brushProperty name="height" value="0.025" units="cm"/>
    </inkml:brush>
  </inkml:definitions>
  <inkml:trace contextRef="#ctx0" brushRef="#br0">110 194 10826,'0'0'7885,"0"-9"-4837,0 4-2662,-3-24 1427,3 28-1769,-1 0 1,1 1-1,-1-1 1,1 0-1,-1 1 0,1-1 1,-1 0-1,1 1 1,-1-1-1,1 0 1,-1 1-1,0-1 0,1 1 1,-1-1-1,0 1 1,0 0-1,1-1 0,-1 1 1,0 0-1,0-1 1,0 1-1,1 0 0,-1 0 1,0 0-1,0 0 1,0 0-1,0 0 0,0 0 1,1 0-1,-1 0 1,0 0-1,0 0 1,0 1-1,1-1 0,-1 0 1,0 0-1,-1 2 1,-2 0-17,-1 0 0,1 1 1,0 0-1,1 0 1,-1 0-1,0 1 1,1-1-1,0 1 0,0 0 1,0 0-1,0 0 1,0 0-1,1 1 1,0-1-1,-3 8 0,0-1 340,1 1-1,0-1 0,1 1 1,1 0-1,-3 15 0,5-26-340,0 0 1,0 0-1,0 0 0,0 0 1,0 0-1,0 0 0,0 1 1,0-1-1,1 0 0,-1 0 0,0 0 1,0 0-1,1 0 0,-1 0 1,1 0-1,-1 0 0,1-1 1,-1 1-1,1 0 0,0 0 1,-1 0-1,1 0 0,0-1 0,0 1 1,0 0-1,-1-1 0,3 2 1,-1-2 4,0 1 0,1 0 0,-1-1 0,0 0 0,1 1 0,-1-1 0,0 0 0,1 0 0,-1-1 0,0 1 0,1 0 1,2-1-1,5-2 61,0 0 1,1-1-1,-1 0 1,15-9 0,1-3-48,-2 0 1,0-1-1,-1-2 1,-1 0 0,0-1-1,-2-1 1,0-2-1,-1 1 1,-2-2 0,15-26-1,-30 46-23,1 0 0,-1 0 1,-1 0-1,1-1 0,-1 1 0,0-1 0,0 1 0,1-7 0,-12 18-145,3 3 94,0 0 1,1 1-1,0 0 1,0 0-1,2 0 0,-1 1 1,1-1-1,1 1 1,0 0-1,1 1 1,0-1-1,0 24 1,2-34-107,0 0-1,0 0 1,0-1 0,0 1-1,1 0 1,-1 0-1,0 0 1,1-1 0,-1 1-1,1 0 1,0 0 0,0-1-1,0 1 1,-1-1 0,2 1-1,-1 0 1,2 1 0,-1-1-322,0-1 0,0 0 1,0 1-1,0-1 0,1 0 1,-1 0-1,0-1 0,1 1 1,-1 0-1,0-1 0,1 1 1,-1-1-1,4 0 0,27 1-6943</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5.549"/>
    </inkml:context>
    <inkml:brush xml:id="br0">
      <inkml:brushProperty name="width" value="0.025" units="cm"/>
      <inkml:brushProperty name="height" value="0.025" units="cm"/>
    </inkml:brush>
  </inkml:definitions>
  <inkml:trace contextRef="#ctx0" brushRef="#br0">56 1 12780,'0'0'5830,"0"13"-4805,0 4 608,-5 9-31,-3 3 31,0 1-768,3-1-641,0-3-32,5-1-96,-3-4-31,3-2-33,0-3-641,0-2-993,0-3-479,0-5-738,-9-3-1537,-3-3-1153</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2.894"/>
    </inkml:context>
    <inkml:brush xml:id="br0">
      <inkml:brushProperty name="width" value="0.025" units="cm"/>
      <inkml:brushProperty name="height" value="0.025" units="cm"/>
    </inkml:brush>
  </inkml:definitions>
  <inkml:trace contextRef="#ctx0" brushRef="#br0">7 0 18962,'0'0'11024,"-1"10"-9855,-1 27-928,-1 19 232,5 81 0,-1-123-438,0 1 1,2-1-1,-1 0 0,2 1 1,0-1-1,0-1 1,2 1-1,0-1 1,0 0-1,1 0 1,10 13-1,-13-20-508,1-1-1,0-1 1,-1 1-1,2-1 1,10 7-1,-12-8-76,-1-1 0,1 0 0,0 0 0,1 0 0,-1-1 0,0 0 0,0 1-1,1-2 1,-1 1 0,1 0 0,-1-1 0,0 0 0,1 0 0,-1 0-1,1 0 1,5-2 0,7-5-8013</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5.907"/>
    </inkml:context>
    <inkml:brush xml:id="br0">
      <inkml:brushProperty name="width" value="0.025" units="cm"/>
      <inkml:brushProperty name="height" value="0.025" units="cm"/>
    </inkml:brush>
  </inkml:definitions>
  <inkml:trace contextRef="#ctx0" brushRef="#br0">4 158 9865,'-1'-9'2130,"1"5"-1766,-1 0-2,0 0-1,1 0 1,0 1-1,-1-1 1,1 0-1,1 0 1,-1 0-1,1 1 1,-1-1-1,1 0 1,0 1-1,0-1 1,1 0-1,-1 1 1,1-1 0,-1 1-1,1 0 1,0 0-1,1-1 1,-1 1-1,4-4 1,6-1-60,0 1 1,1 0 0,0 0 0,0 2-1,0-1 1,0 2 0,1-1 0,0 2 0,0 0-1,0 1 1,19-1 0,-15 2-225,-1 0 1,1 2-1,0 0 1,-1 1 0,1 1-1,-1 0 1,0 2-1,30 10 1,-44-14-44,0 1 0,0-1 0,0 1 0,1-1 0,-1 1 1,-1 0-1,1 0 0,0 0 0,0 1 0,-1-1 1,0 1-1,1-1 0,-1 1 0,0 0 0,0 0 0,0 0 1,-1 0-1,1 0 0,-1 0 0,2 6 0,-3-6 53,0 0 0,0 0 0,0 0 0,-1 0 0,1 0 0,-1 0 0,0 0-1,0 0 1,0-1 0,0 1 0,0 0 0,0-1 0,-1 1 0,0-1 0,1 1 0,-1-1 0,0 0-1,0 1 1,0-1 0,0 0 0,-1-1 0,1 1 0,0 0 0,-5 2 0,-8 6-214,1 0 0,-2-1 0,1-1 0,-1 0 1,0-1-1,-32 9 0,70-25-19824</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6.265"/>
    </inkml:context>
    <inkml:brush xml:id="br0">
      <inkml:brushProperty name="width" value="0.025" units="cm"/>
      <inkml:brushProperty name="height" value="0.025" units="cm"/>
    </inkml:brush>
  </inkml:definitions>
  <inkml:trace contextRef="#ctx0" brushRef="#br0">4 1 10794,'0'0'2557,"0"8"134,-1 48 1034,-1-33-2959,2-1 1,0 1 0,1-1-1,1 1 1,1-1-1,8 28 1,-11-49-716,0 0 0,0 0 0,0-1 1,0 1-1,1 0 0,-1 0 0,0 0 0,0 0 0,1 0 0,-1-1 0,0 1 0,1 0 0,-1 0 0,1 0 1,-1-1-1,1 1 0,0 0 0,-1-1 0,1 1 0,0-1 0,-1 1 0,1-1 0,0 1 0,0-1 1,-1 1-1,1-1 0,0 1 0,0-1 0,0 0 0,0 0 0,0 1 0,-1-1 0,1 0 0,0 0 1,0 0-1,0 0 0,0 0 0,0 0 0,0 0 0,0 0 0,-1-1 0,1 1 0,0 0 0,0 0 1,0-1-1,0 1 0,-1-1 0,1 1 0,0-1 0,0 1 0,-1-1 0,1 1 0,0-1 0,-1 1 1,1-1-1,0 0 0,0 0 0,3-4 72,-1 1 0,1-1 1,-1 0-1,0 0 0,0 0 1,0 0-1,2-8 1,-2 0-84,0-1 0,-1 1 0,0-1 0,-1 1 0,-1-20 1,0 26-26,0 6-27,0 1 0,0-1 0,0 1 0,1-1 0,-1 1 0,0-1 0,0 1 0,0-1 0,0 1 0,0-1 0,0 0 0,0 1 0,-1-1 0,1 1 0,0-1 0,0 1-1,0-1 1,0 1 0,-1-1 0,1 1 0,0-1 0,0 1 0,-1-1 0,1 1 0,0-1 0,-1 1 0,1 0 0,-1-1 0,1 1 0,-1 0 0,1-1 0,0 1 0,-1 0 0,1 0 0,-1-1 0,1 1 0,-1 0 0,1 0 0,-1 0 0,0-1 0,1 1 0,-1 0 0,1 0 0,-1 0 0,1 0 0,-1 0 0,1 0 0,-1 0 0,1 1 0,-1-1 0,0 0 0,1 0 0,-1 0 0,1 0 0,-1 1 0,1-1 0,-1 0 0,1 0 0,0 1 0,-1 0 0,0-1-95,1 0 0,-1 1-1,1-1 1,-1 1 0,1-1 0,-1 1 0,1-1 0,0 1 0,-1-1-1,1 1 1,0-1 0,-1 1 0,1-1 0,0 1 0,0 0 0,0-1 0,-1 1-1,1 0 1,0-1 0,0 1 0,0-1 0,0 1 0,0 0 0,0-1-1,0 1 1,1 0 0,-1-1 0,0 1 0,0-1 0,0 1 0,1 0 0,-1-1-1,0 1 1,0-1 0,1 1 0,-1-1 0,1 1 0,-1-1 0,0 1-1,1-1 1,-1 1 0,1-1 0,-1 0 0,1 1 0,-1-1 0,1 0-1,0 1 1,-1-1 0,1 0 0,-1 0 0,1 1 0,0-1 0,0 0 0,7 2-1684,0 0 0,0 0 1,1-1-1,-1 0 0,0 0 1,13-1-1,9 0-7727</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6.587"/>
    </inkml:context>
    <inkml:brush xml:id="br0">
      <inkml:brushProperty name="width" value="0.025" units="cm"/>
      <inkml:brushProperty name="height" value="0.025" units="cm"/>
    </inkml:brush>
  </inkml:definitions>
  <inkml:trace contextRef="#ctx0" brushRef="#br0">118 21 8936,'0'0'13768,"-11"3"-12839,3-2-796,5 0-76,-1 0-1,0 0 1,0 0-1,1 0 1,-1 0-1,0 1 1,1-1-1,-1 1 1,1 0-1,0 0 1,0 0-1,0 1 1,0-1-1,0 1 1,0 0-1,0 0 1,1 0-1,-4 5 1,-21 58 1496,25-61-1402,1 0-1,0 0 0,0 0 0,0 0 1,1 0-1,-1 0 0,1 0 0,0 0 1,1 0-1,-1 0 0,1 0 1,2 6-1,-2-10-123,-1 1 0,1-1 0,0 0 1,1 0-1,-1 0 0,0 1 0,0-1 0,0 0 0,1-1 1,-1 1-1,0 0 0,1 0 0,-1-1 0,1 1 0,-1 0 1,1-1-1,-1 1 0,1-1 0,-1 0 0,1 0 0,-1 1 1,1-1-1,0 0 0,-1 0 0,1-1 0,-1 1 1,1 0-1,-1 0 0,1-1 0,0 1 0,1-2 0,3 1 78,-1-1 0,1 0 0,-1 0 0,0 0 0,0 0-1,0-1 1,8-6 0,-7 4-76,-1 0-1,1-1 1,-1 0-1,0 0 0,0 0 1,-1-1-1,0 0 1,0 0-1,-1 0 1,0 0-1,0 0 1,0-1-1,-1 1 1,0-1-1,-1 0 1,1 0-1,-2 0 1,1 1-1,-1-1 1,-1-14-1,1 20-60,-1 1 1,1-1-1,0 1 0,0-1 1,-1 1-1,1-1 0,-1 1 0,1-1 1,-1 1-1,0 0 0,0-1 1,1 1-1,-1 0 0,0 0 1,0-1-1,0 1 0,0 0 1,0 0-1,-1 0 0,1 0 0,0 0 1,0 1-1,-1-1 0,1 0 1,0 1-1,-1-1 0,1 0 1,-1 1-1,1 0 0,-1-1 0,1 1 1,-1 0-1,1 0 0,-1 0 1,1 0-1,-1 0 0,1 0 1,-1 0-1,1 0 0,-1 1 1,1-1-1,-1 1 0,1-1 0,-1 1 1,1-1-1,0 1 0,-1 0 1,1 0-1,0 0 0,-3 1 1,3-1-136,0 0 1,-1 0 0,1 0-1,0 0 1,0 0 0,-1 0-1,1 0 1,0 0 0,0 0-1,0 0 1,0 1 0,0-1 0,1 0-1,-1 1 1,0-1 0,0 1-1,1-1 1,-1 0 0,1 1-1,0 0 1,-1-1 0,1 1-1,0-1 1,0 1 0,0-1 0,0 1-1,0 0 1,0-1 0,0 1-1,1-1 1,-1 1 0,1-1-1,-1 1 1,1-1 0,-1 1-1,1-1 1,0 0 0,0 1 0,0-1-1,0 0 1,0 1 0,0-1-1,0 0 1,0 0 0,0 0-1,2 1 1,4 2-270,0-1 0,-1-1 1,1 1-1,0-1 0,0-1 0,1 1 1,-1-1-1,0 0 0,0-1 0,14 0 0,-2-1-1514,1-1 0,36-7-1,-9-5-3691</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179"/>
    </inkml:context>
    <inkml:brush xml:id="br0">
      <inkml:brushProperty name="width" value="0.025" units="cm"/>
      <inkml:brushProperty name="height" value="0.025" units="cm"/>
    </inkml:brush>
  </inkml:definitions>
  <inkml:trace contextRef="#ctx0" brushRef="#br0">182 144 6983,'0'0'15951,"-10"-3"-14756,7 1-1128,-1 1-1,0-1 1,1 1-1,-1 0 0,0 1 1,1-1-1,-1 1 0,0-1 1,0 1-1,0 0 1,0 1-1,1-1 0,-1 1 1,0-1-1,0 1 0,1 0 1,-1 1-1,0-1 1,1 0-1,0 1 0,-1 0 1,1 0-1,0 0 0,0 0 1,0 1-1,0-1 1,0 1-1,0 0 0,-2 3 1,-1 0 104,0 0 1,0 0 0,1 1 0,0 0 0,0 0-1,1 0 1,-1 0 0,2 1 0,-1 0-1,1 0 1,0 0 0,1 0 0,0 0-1,0 1 1,0-1 0,1 13 0,1-20-160,0 0 1,0 0 0,0 0-1,0 0 1,0 0-1,1 0 1,-1 0-1,0 0 1,1 0 0,-1 0-1,1-1 1,-1 1-1,1 0 1,-1 0 0,1 0-1,-1-1 1,1 1-1,0 0 1,0 0-1,-1-1 1,1 1 0,0-1-1,0 1 1,0-1-1,-1 1 1,1-1 0,2 1-1,0 0 29,0 0 0,1 0 1,-1-1-1,0 0 0,1 1 0,-1-1 0,1 0 0,4-1 1,1 0 53,0-1 1,0 0 0,0 0 0,-1-1-1,17-7 1,-7-2-50,0 0 0,-1-1 1,0-1-1,-1 0 0,-1-2 0,23-27 0,-29 32-30,-1 0 0,-1 0 0,0-1-1,0 0 1,-1 0 0,-1-1 0,0 0-1,-1 0 1,0 0 0,-1 0 0,3-22 0,-6 34-20,0 1 1,1-1-1,-1 1 1,0-1 0,0 1-1,0-1 1,0 1 0,0-1-1,0 1 1,0-1 0,0 1-1,0-1 1,0 0 0,0 1-1,0-1 1,0 1 0,-1-1-1,1 1 1,0-1 0,0 1-1,-1-1 1,1 1 0,0 0-1,0-1 1,-1 1-1,1-1 1,0 1 0,-1-1-1,1 1 1,-1 0 0,1-1-1,-1 1 1,1 0 0,-1 0-1,1-1 1,-1 1 0,0 0-1,-19 11-129,-17 29 41,26-23 115,1 0-1,1 1 0,-14 35 1,20-45 31,0 1 0,1 0 0,0 0 0,0 1 0,1-1 0,0 0 0,1 0 0,0 1 0,0-1 0,3 15-1,-2-22-28,-1 0-1,1 0 1,0 0-1,0 0 1,0 0-1,0 0 0,0 0 1,0 0-1,0-1 1,0 1-1,1 0 0,-1-1 1,1 1-1,-1-1 1,1 0-1,0 1 0,0-1 1,-1 0-1,1 0 1,3 1-1,0 0 17,0-1 0,0 1 0,0-1 0,0-1-1,0 1 1,0-1 0,0 0 0,8 0 0,-1-1 13,0-1 0,-1 0 0,1-1 1,0 0-1,-1-1 0,20-9 0,-18 6-29,-1 0 0,0 0 1,-1-1-1,0 0 0,0-1 0,-1-1 0,0 1 0,0-2 0,-1 1 0,-1-1 0,1-1 0,10-20 0,-20 32-28,1 0-1,0 1 1,0-1-1,0 0 1,0 0 0,0 0-1,0 0 1,-1 0-1,1 0 1,0 1 0,0-1-1,0 0 1,0 0-1,-1 0 1,1 0 0,0 0-1,0 0 1,0 0-1,-1 0 1,1 0 0,0 0-1,0 0 1,0 0-1,-1 0 1,1 0 0,0 0-1,0 0 1,0 0 0,0 0-1,-1 0 1,1 0-1,0 0 1,0 0 0,0-1-1,0 1 1,-1 0-1,1 0 1,0 0 0,0 0-1,0 0 1,0 0-1,0-1 1,0 1 0,-1 0-1,1 0 1,0 0-1,0 0 1,0-1 0,0 1-1,0 0 1,0 0-1,0 0 1,0 0 0,0-1-1,-7 9 15,1 0 0,0 0-1,1 1 1,0 0 0,0 0-1,1 0 1,0 1 0,0-1-1,1 1 1,1 0 0,0 0-1,0 0 1,1 0 0,-1 13-1,3-22-9,-1 1 0,1-1 0,-1 0 0,1 1 0,0-1 0,0 1 0,-1-1 0,1 0 0,0 1 0,0-1-1,0 0 1,0 0 0,1 0 0,-1 0 0,0 0 0,0 0 0,1 0 0,-1 0 0,0-1 0,1 1 0,-1 0 0,1-1 0,-1 1 0,1-1-1,-1 1 1,1-1 0,-1 0 0,1 0 0,0 0 0,-1 0 0,1 0 0,-1 0 0,1 0 0,-1 0 0,3-1 0,4 0-2,0 1-1,0-2 1,1 1 0,-1-1 0,13-5 0,-5-1 1,0-1 0,-1-1 0,0 0 0,-1-1 0,0-1 0,-1 0 0,0-1 0,-1 0 0,0-1 0,-1 0 0,10-18 0,-27 40 0,1 0 0,0 1 0,1 0 0,0 0 0,0 0 0,1 0 0,0 1 0,0 0 0,1-1 0,1 1 0,-1 0 0,2 0 0,0 14 0,0-22-67,1 1 0,0-1 0,0 0 0,0 1 0,1-1 0,-1 0 0,1 0 0,-1 0 0,1 0-1,0 0 1,-1-1 0,1 1 0,0 0 0,0-1 0,0 1 0,0-1 0,1 0 0,-1 0 0,0 0 0,1 0 0,-1 0 0,0 0 0,1-1 0,-1 1 0,1-1 0,-1 1 0,1-1 0,4 0 0,2 1-567,1-1 0,-1 0 1,0-1-1,0 1 1,0-2-1,18-4 1,6-10-5747,-2-7-3538</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522"/>
    </inkml:context>
    <inkml:brush xml:id="br0">
      <inkml:brushProperty name="width" value="0.025" units="cm"/>
      <inkml:brushProperty name="height" value="0.025" units="cm"/>
    </inkml:brush>
  </inkml:definitions>
  <inkml:trace contextRef="#ctx0" brushRef="#br0">140 0 20019,'0'0'3518,"-10"14"-2915,-10 15 187,2 1 0,1 1 0,1 0 0,-20 58 1,31-73-602,0 0 1,1 0-1,1 0 1,0 1-1,1-1 1,1 1-1,2 23 1,-1-39-180,0 1 1,1 0 0,-1 0-1,1-1 1,-1 1 0,1 0-1,-1-1 1,1 1 0,0 0-1,0-1 1,0 1 0,0-1 0,0 0-1,0 1 1,0-1 0,1 0-1,-1 1 1,0-1 0,1 0-1,-1 0 1,1 0 0,-1 0-1,1-1 1,2 2 0,0-1 32,0 0-1,0 0 1,0-1 0,1 1 0,-1-1-1,0 0 1,0 0 0,1 0 0,7-3 0,2 0 31,1-1 1,-1 0-1,-1-2 1,1 1 0,13-9-1,3-6 31,0 0-1,-2-2 1,0-2-1,-2 0 0,0-2 1,29-38-1,-51 60 139,0 1-1010</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865"/>
    </inkml:context>
    <inkml:brush xml:id="br0">
      <inkml:brushProperty name="width" value="0.025" units="cm"/>
      <inkml:brushProperty name="height" value="0.025" units="cm"/>
    </inkml:brush>
  </inkml:definitions>
  <inkml:trace contextRef="#ctx0" brushRef="#br0">10 114 17681,'0'0'7431,"-10"58"-5990,26-51-800,9-3-353,6-4-224,3 0-865,4-11-928,-2-7-289,-1-4-1217,-7-4-513,1-5 481,-9-3 737,1-7-1955</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8.241"/>
    </inkml:context>
    <inkml:brush xml:id="br0">
      <inkml:brushProperty name="width" value="0.025" units="cm"/>
      <inkml:brushProperty name="height" value="0.025" units="cm"/>
    </inkml:brush>
  </inkml:definitions>
  <inkml:trace contextRef="#ctx0" brushRef="#br0">85 1 6438,'0'0'17382,"-7"10"-16704,-4 9-142,0 1 1,2 1-1,0-1 1,1 1-1,1 1 1,1 0-1,0 0 1,2 0-1,-1 26 1,4-32-287,2 41 56,-1-56-287,0 0 0,0 1 0,0-1 0,0 0 1,1 1-1,-1-1 0,1 0 0,-1 1 0,1-1 0,-1 0 0,1 0 0,0 0 0,-1 1 0,1-1 0,0 0 0,0 0 0,0 0 0,0 0 0,0 0 0,0-1 0,0 1 0,0 0 1,1 0-1,-1-1 0,0 1 0,0 0 0,1-1 0,-1 0 0,0 1 0,0-1 0,1 0 0,2 1 0,-3-2 0,0 0-1,0 0 1,0 0 0,0 0 0,0 0-1,0 0 1,0 0 0,0 0 0,0 0-1,0-1 1,-1 1 0,1 0-1,0-1 1,-1 1 0,1 0 0,-1-1-1,1 1 1,-1-1 0,0 1-1,0-1 1,0 1 0,0-1 0,0 1-1,0-2 1,2-40-199,-7-37-1021,10 84 1151,1-1 1,0 0-1,0 0 0,0-1 0,8 2 0,5 1 123,0-1 0,0 0-1,1-2 1,-1 0 0,28-2-1,-38 0-29,-1 0 1,1-1-1,-1 0 0,1-1 0,-1 1 0,0-2 0,0 1 1,0-1-1,0 0 0,0-1 0,0 0 0,-1 0 1,0-1-1,11-8 0,-17 12-28,0 0 0,0 1 0,0-1 0,-1 0-1,1 1 1,0-1 0,-1 0 0,1 0 0,0 1 0,-1-1 0,1 0 0,-1 0 0,0 0 0,1 0 0,-1 0-1,1 0 1,-1 0 0,0 0 0,0 0 0,0 0 0,0 0 0,0 0 0,0 0 0,0 0 0,0-2 0,-1 2 16,0 1 0,1-1 0,-1 0 0,0 0 1,0 1-1,0-1 0,0 1 0,0-1 0,0 1 1,0-1-1,0 1 0,0-1 0,0 1 0,0 0 1,0 0-1,0-1 0,0 1 0,0 0 0,-2 0 1,-2 0 60,-1 0 1,0 0 0,1 0 0,-1 1 0,0 0-1,1 0 1,-1 0 0,-6 3 0,9-2-91,0-1 0,0 1 0,1 0 0,-1-1 0,0 1 1,1 0-1,-1 0 0,1 1 0,0-1 0,0 0 0,0 1 0,0 0 0,0-1 0,0 1 0,1 0 1,-1 0-1,1 0 0,0 0 0,0 0 0,0 0 0,0 0 0,0 0 0,1 1 0,0-1 0,-1 0 1,1 0-1,1 4 0,0-3-16,0 0 0,0 0 0,0 0 0,1 0 0,-1 0 0,1-1 0,0 1 0,0-1 0,1 1 0,-1-1 0,1 0 0,0 0 0,-1 0 0,1 0 0,1 0 0,-1-1 0,0 1 0,1-1 0,-1 0 0,7 3 0,0 0-992,1-1 0,0-1-1,0 0 1,0 0 0,15 1-1,20 0-6653</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065"/>
    </inkml:context>
    <inkml:brush xml:id="br0">
      <inkml:brushProperty name="width" value="0.025" units="cm"/>
      <inkml:brushProperty name="height" value="0.025" units="cm"/>
    </inkml:brush>
  </inkml:definitions>
  <inkml:trace contextRef="#ctx0" brushRef="#br0">1 1 15599,'0'0'9144,"0"11"-8567,1 1-426,-1 1-5,1 1 1,1-1-1,0 0 1,4 14-1,-6-24-36,1-1-1,0 1 1,-1-1 0,1 1 0,0-1-1,1 1 1,-1-1 0,0 0-1,1 0 1,-1 0 0,1 1 0,0-1-1,0-1 1,-1 1 0,1 0 0,1 0-1,-1-1 1,0 1 0,0-1-1,0 0 1,1 1 0,-1-1 0,1 0-1,-1 0 1,1-1 0,-1 1-1,1-1 1,0 1 0,2-1 0,4-1 52,0 0 0,0-1 1,0 0-1,0-1 0,-1 1 0,1-2 1,-1 1-1,0-2 0,0 1 1,0-1-1,-1 0 0,1 0 1,-1-1-1,9-9 0,21-14 99,-37 29-262,0 0 0,1 0 0,-1 0-1,0 0 1,0 0 0,1 0 0,-1 0-1,0 1 1,0-1 0,1 0 0,-1 0-1,0 0 1,0 0 0,0 0-1,1 0 1,-1 0 0,0 1 0,0-1-1,0 0 1,1 0 0,-1 0 0,0 0-1,0 1 1,0-1 0,0 0 0,0 0-1,0 0 1,1 1 0,-1-1 0,0 0-1,0 0 1,0 1 0,0-1-1,0 0 1,0 0 0,0 1 0,0-1-1,0 0 1,0 0 0,0 0 0,0 1-1,0-1 1,0 0 0,0 0 0,0 1-1,0-1 1,0 0 0,-1 0-1,1 1 1,1 26 126,-2-24-72,1 1 0,0 0 0,0 0 0,0 0 0,1-1 0,-1 1 1,1 0-1,1 4 0,0-7-51,0 0 1,0 0-1,0 0 0,1-1 1,-1 1-1,0-1 1,0 1-1,1-1 1,-1 0-1,0 1 1,0-1-1,1-1 1,-1 1-1,0 0 0,0 0 1,1-1-1,-1 1 1,2-2-1,43-14-11,-44 14 9,31-15 0,21-10 0,-51 25 0,0 1 0,-1 0 0,1-1 0,0 2 0,0-1 0,0 0 0,0 1 0,0 0 0,-1 0 0,1 0 0,6 1 0,-8 1 0,0 1 1,0 0-1,-1 0 1,1 0-1,-1-1 1,0 1-1,1 1 0,-2-1 1,1 0-1,0 0 1,0 0-1,-1 0 1,0 1-1,0 2 0,3 11-113,-2-15-66,-1 0-1,1 0 0,0 0 1,0 0-1,0 0 1,0 0-1,0 0 0,1 0 1,-1-1-1,0 1 1,1-1-1,0 1 0,-1-1 1,1 1-1,0-1 1,-1 0-1,1 0 1,0 0-1,0 0 0,0 0 1,3 1-1,1-1-1152,0 1 0,0-2 0,0 1-1,0-1 1,0 0 0,9 0 0,4-3-4920</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443"/>
    </inkml:context>
    <inkml:brush xml:id="br0">
      <inkml:brushProperty name="width" value="0.025" units="cm"/>
      <inkml:brushProperty name="height" value="0.025" units="cm"/>
    </inkml:brush>
  </inkml:definitions>
  <inkml:trace contextRef="#ctx0" brushRef="#br0">74 42 18129,'0'0'11157,"4"-2"-10874,-3 1-267,0 1-1,1-1 1,-1 0-1,0 0 1,0 0-1,0 0 1,0 0 0,1 0-1,-2 0 1,1-1-1,0 1 1,0 0-1,0 0 1,0-1-1,-1 1 1,1-1-1,0-1 1,-1 2-15,0 0 0,0 1 1,0-1-1,0 0 0,-1 0 1,1 1-1,0-1 0,0 0 0,-1 1 1,1-1-1,0 0 0,-1 1 1,1-1-1,-1 0 0,1 1 0,0-1 1,-1 1-1,0-1 0,1 1 1,-1-1-1,1 1 0,-1-1 1,0 1-1,1-1 0,-1 1 0,0 0 1,1-1-1,-1 1 0,0 0 1,1 0-1,-1 0 0,0-1 0,0 1 1,1 0-1,-1 0 0,0 0 1,0 0-1,1 0 0,-1 1 0,0-1 1,0 0-1,1 0 0,-2 1 1,-2-1-17,1 1-1,0 0 1,0 0 0,-1 0 0,1 0 0,0 0 0,0 1 0,0-1 0,0 1 0,1 0-1,-1 0 1,0 0 0,1 0 0,-1 1 0,1-1 0,0 1 0,0-1 0,0 1-1,0 0 1,0 0 0,0 0 0,1 0 0,0 0 0,-1 0 0,1 0 0,0 0 0,1 0-1,-2 7 1,1-6 10,0 0 1,0 0-1,0 0 0,1 0 0,0 0 0,0 0 0,0 0 0,0 0 0,0 0 0,1 0 1,0 0-1,0 0 0,0 0 0,0 0 0,1-1 0,-1 1 0,1 0 0,0-1 0,0 1 1,0-1-1,1 1 0,-1-1 0,1 0 0,3 3 0,1-2-164,-1-1-1,1 1 1,1-1-1,-1-1 1,0 1-1,1-1 1,-1-1-1,1 1 1,0-1-1,-1-1 1,1 1-1,0-1 1,0 0 0,-1-1-1,1 0 1,12-3-1,-5 0-1396,1 0-1,-1-1 1,-1-1 0,1-1-1,-1 0 1,0 0 0,15-12-1,9-11-3718</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939"/>
    </inkml:context>
    <inkml:brush xml:id="br0">
      <inkml:brushProperty name="width" value="0.025" units="cm"/>
      <inkml:brushProperty name="height" value="0.025" units="cm"/>
    </inkml:brush>
  </inkml:definitions>
  <inkml:trace contextRef="#ctx0" brushRef="#br0">91 1 13389,'0'0'4927,"-8"11"-3256,-4 8-853,1 0 1,1 1-1,1 1 0,1-1 1,0 1-1,2 0 1,0 1-1,1 0 0,-1 26 1,5-38-692,0-1 1,1 1-1,1 0 1,0-1-1,0 1 1,1-1-1,5 16 1,-6-22-109,0 0 0,1 0 0,-1 0 0,1 0 0,0 0 1,0-1-1,0 1 0,0-1 0,0 0 0,1 1 0,-1-1 1,1 0-1,-1 0 0,1-1 0,0 1 0,0 0 0,0-1 1,0 0-1,0 1 0,0-1 0,0-1 0,0 1 0,0 0 1,1-1-1,-1 1 0,4-1 0,-2 0 18,0 0 1,1 0-1,-1 0 0,0-1 1,0 0-1,0 0 0,0 0 0,0 0 1,0-1-1,0 0 0,0 0 1,0 0-1,5-4 0,-1-1-77,0-1 0,0 0 1,-1 0-1,10-13 0,14-14-262,-6 79-408,-17-35 720,1 0 0,0-1-1,0-1 1,1 0 0,0 0-1,0-1 1,1 0 0,15 4-1,0 3 1,-27-13 3,1 0 1,-1 0 0,1 0 0,-1 1 0,1-1 0,-1 0-1,1 0 1,-1 0 0,1 0 0,-1 0 0,1 0 0,0 0 0,-1 0-1,1 0 1,-1 0 0,1 0 0,-1-1 0,1 1 0,-1 0 0,0 0-1,1 0 1,-1-1 0,1 1 0,-1 0 0,1-1 0,-1 1-1,0 0 1,1-1 0,-1 1 0,1 0 0,-1-1 0,0 1 0,0-1-1,1 1 1,-1 0 0,1-2 0,7-27 1141,-5-39 794,-3 63-1914,-7-85-35,8 89 0,0 0 0,0 1 0,0-1 0,1 1 0,-1-1 0,0 1 0,1-1 0,-1 1 0,0 0 0,1 0 0,-1 0 0,1 0 0,-1 0 0,0 0 0,1 0 0,1 1 0,0-1 0,180 2-6721,-141-2-1036</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3.268"/>
    </inkml:context>
    <inkml:brush xml:id="br0">
      <inkml:brushProperty name="width" value="0.025" units="cm"/>
      <inkml:brushProperty name="height" value="0.025" units="cm"/>
    </inkml:brush>
  </inkml:definitions>
  <inkml:trace contextRef="#ctx0" brushRef="#br0">127 87 13741,'0'0'5947,"-9"-2"-961,6 2-4757,0-2 25,-1 1 0,1 0 0,-1 1 0,1-1 0,-1 0 0,1 1-1,-1 0 1,1 0 0,-1 0 0,1 0 0,-1 1 0,1-1 0,-1 1 0,1 0 0,-1 0 0,1 0 0,0 0 0,0 1 0,-1-1 0,1 1 0,0 0 0,0 0 0,1 0 0,-1 0 0,0 1 0,1-1 0,-1 1 0,1 0-1,-4 5 1,4-5-237,0 0-1,0 0 0,0 1 0,1-1 0,0 0 1,0 1-1,-1-1 0,2 1 0,-1-1 0,0 1 1,1 0-1,0-1 0,0 1 0,0 6 0,1-8-16,-1 0 1,1-1-1,0 1 0,0 0 0,0-1 0,0 1 0,0-1 0,0 0 0,0 1 0,0-1 0,0 0 0,1 0 0,-1 1 1,0-1-1,1 0 0,-1 0 0,1-1 0,-1 1 0,1 0 0,0 0 0,-1-1 0,1 1 0,0-1 0,-1 0 0,1 1 1,0-1-1,0 0 0,-1 0 0,1 0 0,3 0 0,1 0 0,-1-1 0,1 0 0,0 0 0,-1 0 0,1 0 0,-1-1 0,1 0 0,-1 0 0,0 0 0,1-1 0,-1 0 0,-1 0 0,1 0 0,0-1 0,-1 1 0,0-1 0,1 0 0,-2-1 0,1 1 0,0 0 0,-1-1 0,3-6 0,0 2 0,0-2 0,-2 1 0,1 0 0,-1-1 0,-1 0 0,0 0 0,0 0 0,-1 0 0,0-1 0,-1-16 0,-22 78 0,13-22 0,2 1 0,1 0 0,-3 53 0,9-81 0,-1 0 0,1 0 0,-1-1 0,0 1 0,1 0 0,0-1 0,-1 1 0,1-1 0,-1 1 0,1-1 0,0 1 0,-1-1 0,1 1 0,0-1 0,-1 0 0,1 1 0,0-1 0,0 0 0,-1 1 0,1-1 0,0 0 0,0 0 0,0 0 0,-1 0 0,1 0 0,0 0 0,0 0 0,0 0 0,0 0 0,-1 0 0,2-1 0,30-3 0,-27 2 0,-1 0 0,1 0 0,0 0 0,-1-1 0,0 0 0,0 0 0,0 0 0,0 0 0,0 0 0,0-1 0,5-7 0,-9 11-68,0 0 1,0 0-1,0-1 0,0 1 0,0 0 1,0 0-1,0-1 0,0 1 1,0 0-1,0 0 0,0-1 1,0 1-1,0 0 0,0 0 0,-1-1 1,1 1-1,0 0 0,0 0 1,0-1-1,0 1 0,0 0 1,-1 0-1,1 0 0,0 0 0,0-1 1,0 1-1,-1 0 0,1 0 1,0 0-1,0 0 0,-1 0 1,1 0-1,0-1 0,0 1 0,-1 0 1,1 0-1,0 0 0,0 0 1,-1 0-1,1 0 0,-2 0-1224,-13-5-6619</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1.235"/>
    </inkml:context>
    <inkml:brush xml:id="br0">
      <inkml:brushProperty name="width" value="0.025" units="cm"/>
      <inkml:brushProperty name="height" value="0.025" units="cm"/>
    </inkml:brush>
  </inkml:definitions>
  <inkml:trace contextRef="#ctx0" brushRef="#br0">9 0 10570,'0'0'14152,"-1"9"-13063,-2 7-770,1 0-1,0 0 1,2 0-1,0 0 1,0 0-1,2-1 1,0 1-1,0 0 1,2 0-1,0-1 1,8 20-1,-11-35-299,-1 1 0,1 0 0,0 0 0,-1-1 0,1 1 0,0 0 0,0-1 0,-1 1 0,1-1 0,0 1 0,0-1 0,0 0 0,0 1-1,0-1 1,0 0 0,0 1 0,0-1 0,0 0 0,0 0 0,0 0 0,-1 0 0,1 0 0,0 0 0,0 0 0,0 0 0,0-1 0,0 1 0,0 0 0,0 0-1,0-1 1,0 1 0,0-1 0,0 1 0,-1-1 0,1 1 0,0-1 0,0 1 0,0-1 0,0-1 0,33-27 453,-33 28-474,95-111 205,-95 111-214,-1 1 1,1-1-1,-1 1 0,1-1 1,-1 0-1,1 1 0,-1-1 1,1 1-1,-1 0 0,1-1 0,-1 1 1,1-1-1,0 1 0,-1 0 1,1 0-1,0-1 0,-1 1 1,1 0-1,0 0 0,0 0 1,-1 0-1,1 0 0,0-1 1,-1 1-1,1 1 0,0-1 1,0 0-1,-1 0 0,1 0 0,0 0 1,13 20-185,-2 42 136,-10-53 100,-2 7-527,5 28 1214,3-31-3644,-7-13 2590,0 0 0,-1 0 0,1 1 0,0-1-1,-1 0 1,1 0 0,0 0 0,-1 0 0,1 0 0,0 0 0,-1 0-1,1 0 1,0 0 0,-1 0 0,1-1 0,-1 1 0,1 0 0,0 0 0,-1-1-1,1 1 1,0 0 0,-1 0 0,1-1 0,13-10-6208</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1.965"/>
    </inkml:context>
    <inkml:brush xml:id="br0">
      <inkml:brushProperty name="width" value="0.025" units="cm"/>
      <inkml:brushProperty name="height" value="0.025" units="cm"/>
    </inkml:brush>
  </inkml:definitions>
  <inkml:trace contextRef="#ctx0" brushRef="#br0">111 282 15150,'0'0'8691,"-10"0"-7346,5 0-1221,-2 0-1,0 0-1,0 0 1,0 1-1,0 0 1,0 0-1,-11 4 1,16-4-125,-1 0 0,1 0-1,0 0 1,0 0 0,0 1 0,0-1 0,1 1 0,-1-1 0,0 1 0,1 0 0,-1-1 0,1 1 0,-1 0 0,1 0 0,0 0 0,0 0 0,0 0 0,0 1 0,0-1 0,0 0-1,0 0 1,1 1 0,-1-1 0,1 0 0,0 1 0,0-1 0,0 5 0,0-5-4,0 0 0,0 0 1,0 0-1,0 0 0,1 0 0,-1 0 0,1 0 1,-1 0-1,1 0 0,0 0 0,-1-1 0,1 1 1,0 0-1,0 0 0,0-1 0,1 1 0,-1-1 1,0 1-1,1-1 0,-1 1 0,1-1 0,-1 0 1,3 2-1,-1-2 18,1 1 1,-1-1-1,1 0 1,-1 0-1,1 0 0,0 0 1,-1-1-1,1 1 1,0-1-1,0 0 1,6-1-1,-1 0 29,-1 0 1,0-1-1,0 0 1,0 0-1,0-1 1,0 0-1,-1 0 0,1-1 1,-1 0-1,0 0 1,8-7-1,-10 7-15,-1-1 0,1 0-1,-1 0 1,0 0 0,0-1 0,-1 1-1,0-1 1,0 0 0,0 0 0,-1 0-1,0 0 1,0 0 0,0-1 0,-1 1-1,0-1 1,0-11 0,-1 17-30,0 0 0,0 1 0,0-1 1,0 1-1,-1-1 0,1 1 0,0-1 0,0 1 1,-1-1-1,1 1 0,-1-1 0,1 1 0,0-1 1,-1 1-1,1-1 0,-1 1 0,1 0 0,-1-1 1,1 1-1,-1 0 0,1-1 0,-1 1 0,1 0 0,-1 0 1,1 0-1,-1-1 0,0 1 0,1 0 0,-1 0 1,1 0-1,-1 0 0,0 0 0,1 0 0,-1 0 1,1 0-1,-1 0 0,0 1 0,1-1 0,-1 0 1,1 0-1,-1 0 0,1 1 0,-1-1 0,1 0 0,-1 1 1,1-1-1,-1 0 0,1 1 0,-1-1 0,1 0 1,-1 1-1,1-1 0,0 1 0,-1-1 0,0 2 1,1-2-7,-1 1 0,1-1 0,-1 0 0,1 1 1,-1-1-1,1 1 0,0-1 0,-1 1 0,1 0 1,0-1-1,-1 1 0,1-1 0,0 1 1,-1 0-1,1-1 0,0 1 0,0-1 0,0 1 1,0 0-1,0-1 0,-1 1 0,2 1 0,-1-2 15,0 1-1,1 0 0,-1-1 0,1 1 0,0 0 0,-1-1 0,1 1 1,0-1-1,-1 1 0,1-1 0,0 1 0,-1-1 0,1 0 0,0 1 0,0-1 1,0 0-1,-1 0 0,1 1 0,0-1 0,0 0 0,0 0 0,-1 0 1,1 0-1,0 0 0,1 0 0,5 0 44,1 0 1,-1-1-1,0 0 0,0 0 1,0-1-1,1 0 0,-2 0 1,1 0-1,0-1 0,0 0 1,-1-1-1,0 1 0,1-1 1,-1 0-1,-1-1 0,1 1 1,-1-1-1,1 0 0,-1-1 0,-1 1 1,1-1-1,-1 0 0,5-9 1,0-1 94,0 0-1,-1 0 1,-1-1 0,0 0 0,-1-1 0,-1 1-1,-1-1 1,3-24 0,-14 97-498,0-11 324,2 0-1,2 0 1,2 1-1,7 69 0,10-75 184,-15-37-136,-1-1-1,1 1 1,0-1 0,1 1-1,-1-1 1,0 0 0,0 0-1,0 0 1,1 1 0,-1-1-1,1 0 1,-1-1 0,1 1-1,-1 0 1,1 0 0,-1-1-1,1 1 1,0-1 0,-1 1-1,4 0 1,-4-4 22,1 1 1,-1 0 0,-1-1-1,1 1 1,0-1-1,-1 1 1,1-1-1,-1 1 1,0-1-1,1 1 1,-1-1-1,-1 0 1,1 1-1,-1-5 1,1 2 23,-1-2-49,0 1-1,0-1 0,-1 0 0,0 0 0,0 1 0,0-1 0,-1 1 0,0 0 0,-1 0 0,-4-8 0,-49-59 16,29 39 20,-11-15 534,38 48-545,7 4-299,24 10-971,51 14-1,-47-19-1405,1-1-1,0-1 0,37 1 1,-24-6-4013</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2.926"/>
    </inkml:context>
    <inkml:brush xml:id="br0">
      <inkml:brushProperty name="width" value="0.025" units="cm"/>
      <inkml:brushProperty name="height" value="0.025" units="cm"/>
    </inkml:brush>
  </inkml:definitions>
  <inkml:trace contextRef="#ctx0" brushRef="#br0">1 56 13389,'0'0'8488,"9"-3"-6641,-7 2-1620,35-11 1294,-35 11-1327,0 0 0,1 1 0,-1-1 0,0 1 0,1 0 0,-1-1 0,1 1 0,-1 0 0,1 1 0,-1-1 0,0 0 0,1 1 0,-1-1 0,1 1 0,1 0 0,-3 1-153,0-1 0,0 0-1,-1 1 1,1-1 0,0 1-1,-1-1 1,1 1 0,-1-1-1,0 1 1,1-1 0,-1 1-1,0-1 1,0 1 0,0-1-1,0 1 1,0 0 0,0-1-1,-1 1 1,0 2 0,-8 31 384,-10-1 84,-10 23 798,27-54-1258,1 0 1,0 0 0,0 1-1,0-1 1,0 0 0,1 0-1,0 0 1,-1 1 0,1-1-1,0 0 1,0 0 0,1 0-1,-1 1 1,1-1 0,1 4-1,-2-6-40,1 0-1,0 0 0,0 0 1,0-1-1,0 1 1,0 0-1,0 0 0,0-1 1,0 1-1,0-1 0,1 1 1,-1-1-1,0 1 1,0-1-1,0 0 0,1 1 1,-1-1-1,0 0 0,0 0 1,0 0-1,3 0 1,31-2 109,-31 1-100,9-1-32,0 0 0,0-2 1,-1 0-1,0 0 0,0-1 1,0 0-1,0-1 0,-1-1 1,21-15-1,-16 10-260,0-1-1,-1-1 1,0-1-1,-1 0 1,19-28 0,-36 52 90,-1 0 0,1 0 1,0 0-1,1 0 1,-1 13-1,1-13 106,1-3 96,0 0 1,0 0-1,0 0 1,1 0-1,0 0 1,0 0-1,1 0 1,-1 0-1,1 0 1,1 0-1,-1 0 0,5 11 1,-4-15 14,-1 1-1,1-1 1,0 0-1,0 1 1,0-1-1,0 0 1,0 0 0,1 0-1,-1-1 1,1 1-1,-1-1 1,1 1 0,0-1-1,-1 0 1,1 0-1,0 0 1,0 0 0,0-1-1,-1 1 1,1-1-1,0 1 1,0-1-1,0 0 1,0 0 0,0 0-1,0-1 1,0 1-1,4-2 1,-1 0-3,0 0 1,0 0-1,-1 0 0,1-1 0,0 1 1,-1-2-1,0 1 0,0 0 1,0-1-1,0 0 0,-1 0 1,1-1-1,-1 1 0,0-1 0,-1 0 1,1 0-1,-1 0 0,0 0 1,5-11-1,-4 8-17,-1-1 0,1 1 0,-1-1 0,-1 0 0,0 0 0,0 0-1,-1 0 1,0 0 0,0 0 0,-1 0 0,-1 0 0,-2-18 0,3 27-21,0-1 0,0 1 1,0-1-1,0 1 0,0-1 0,0 1 0,0-1 0,0 1 1,0-1-1,0 1 0,0-1 0,-1 1 0,1-1 1,0 1-1,0-1 0,-1 1 0,1-1 0,0 1 0,-1 0 1,1-1-1,0 1 0,-1 0 0,1-1 0,-1 1 0,1 0 1,0-1-1,-1 1 0,1 0 0,-1 0 0,1-1 1,-1 1-1,1 0 0,-1 0 0,1 0 0,-1 0 0,1 0 1,-1 0-1,1 0 0,-1 0 0,1 0 0,-1 0 1,1 0-1,-1 0 0,0 0 0,1 0 0,-1 0 0,1 1 1,0-1-1,-2 0 0,1 1-11,0 0-1,0 0 1,0 0 0,0 0-1,0 0 1,0 0 0,1 0-1,-1 0 1,0 0 0,0 1-1,1-1 1,-1 0 0,1 0 0,-1 1-1,1-1 1,-1 0 0,1 1-1,0 1 1,-1-1 24,1 1-1,0-1 1,0 1-1,0-1 1,1 1 0,-1 0-1,1-1 1,-1 1-1,1-1 1,0 1 0,0-1-1,0 0 1,0 1-1,0-1 1,0 0 0,1 0-1,-1 0 1,1 0-1,0 0 1,-1 0 0,1 0-1,3 2 1,0-1 29,-1-1 1,1 0-1,0 1 1,0-2 0,0 1-1,0 0 1,1-1-1,-1 0 1,0 0-1,8-1 1,-2 1 4,0 0 0,0-1 0,0-1 0,0 0 0,0 0 0,0-1 1,0 0-1,0-1 0,19-8 0,-26 9-28,0 0 1,0-1-1,-1 1 0,1-1 1,-1 0-1,1 0 1,-1 0-1,0 0 0,0 0 1,0-1-1,-1 1 1,1-1-1,-1 0 0,0 0 1,0 0-1,0 0 0,0 0 1,-1 0-1,0 0 1,0-1-1,0 1 0,0-1 1,-1 1-1,0 0 1,1-1-1,-2 1 0,0-8 1,1 11-19,0 0 1,0 0 0,0 0-1,0 0 1,-1 0-1,1 0 1,0 0-1,-1 1 1,1-1 0,-1 0-1,1 0 1,-1 0-1,1 0 1,-1 0 0,0 1-1,1-1 1,-1 0-1,0 0 1,0 1 0,0-1-1,1 1 1,-1-1-1,0 1 1,0-1-1,0 1 1,0-1 0,0 1-1,0 0 1,0-1-1,0 1 1,0 0 0,0 0-1,0 0 1,0 0-1,0 0 1,0 0 0,0 0-1,0 0 1,0 0-1,-2 1 1,0 0-21,0-1 1,-1 1-1,1 0 1,0 0-1,0 1 0,0-1 1,0 1-1,0-1 1,0 1-1,1 0 0,-5 4 1,2-1 36,0 1 1,0-1-1,1 1 0,-1 0 1,1 0-1,1 1 0,-1-1 1,1 1-1,1 0 0,-1 0 1,1 0-1,0 0 0,0 0 1,1 0-1,0 10 0,1-15 1,1 0 0,-1-1 0,1 1 0,0-1 0,0 1 0,0-1 0,0 1 0,0-1 0,0 1 0,0-1 0,0 0 0,0 0-1,1 1 1,-1-1 0,1 0 0,-1 0 0,0 0 0,1-1 0,0 1 0,-1 0 0,1 0 0,0-1 0,-1 1 0,1-1 0,0 0 0,-1 1 0,1-1-1,0 0 1,0 0 0,-1 0 0,4 0 0,58-3 206,-62 3-212,16-3-136,0-1 0,-1-1 0,30-11 0,-34 10-36,2 1 0,-1 0 0,0 2 0,1-1 0,0 1 0,19-1 0,-32 4 170,0 0 0,0 1 0,0-1 0,0 0 0,-1 0 0,1 0 0,0 1-1,0-1 1,0 0 0,0 1 0,0-1 0,-1 1 0,1-1 0,0 1 0,0-1 0,-1 1-1,1-1 1,0 1 0,-1 0 0,1-1 0,-1 1 0,1 0 0,-1 0 0,1-1-1,0 2 1,7 27 266,-8-26-248,1 0 1,-1 0-1,0-1 0,1 1 0,0-1 1,0 1-1,0 0 0,0-1 0,0 1 1,0-1-1,0 0 0,1 1 0,-1-1 0,1 0 1,0 0-1,0 0 0,0 0 0,2 2 1,2-2 28,1 0 0,0-1 1,-1 1-1,1-1 0,0 0 1,-1-1-1,1 0 0,0 0 1,10-2-1,60-11-292,-52 6-324,-20 4 347,1 1 0,1 0-1,-1 1 1,0-1 0,0 1-1,1 0 1,-1 1 0,0 0 0,1 0-1,-1 0 1,7 1 0,-11 7-5675</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3.824"/>
    </inkml:context>
    <inkml:brush xml:id="br0">
      <inkml:brushProperty name="width" value="0.025" units="cm"/>
      <inkml:brushProperty name="height" value="0.025" units="cm"/>
    </inkml:brush>
  </inkml:definitions>
  <inkml:trace contextRef="#ctx0" brushRef="#br0">140 227 13164,'-28'-9'7338,"-1"10"-3480,24 0-3777,1 0 0,0 0 0,0 1 1,0-1-1,0 1 0,0 0 0,0 0 0,0 0 0,0 1 0,1 0 0,-1-1 0,1 1 1,0 0-1,0 1 0,0-1 0,0 0 0,1 1 0,-1 0 0,1-1 0,0 1 0,0 0 0,0 0 1,1 0-1,0 0 0,-1 1 0,1-1 0,0 0 0,1 1 0,-1 6 0,2-10-54,-1 0 0,1 0-1,0 0 1,-1 0-1,1 0 1,0-1 0,0 1-1,0 0 1,0 0-1,0-1 1,0 1 0,0-1-1,0 1 1,0-1 0,0 1-1,0-1 1,0 1-1,0-1 1,0 0 0,0 0-1,0 0 1,1 1-1,-1-1 1,0 0 0,0 0-1,0-1 1,0 1 0,0 0-1,1 0 1,-1-1-1,2 0 1,42-7 595,-23-2-574,0-1 1,-1 0 0,-1-2-1,0 0 1,-1-1 0,0-1-1,-1-1 1,-1 0 0,0-1-1,-2-1 1,0-1 0,0 0 0,-2-1-1,-1-1 1,0 0 0,10-26-1,-17 28 430,-10 20-116,-14 29-198,12-13-120,0 1 0,1 0 1,1 0-1,1 0 0,0 1 1,1 0-1,1 0 0,1 0 1,2 27-1,0-44-15,-1 0 1,1 0-1,0 0 1,-1 0-1,1 0 1,0 0-1,0 0 1,1 0-1,-1 0 1,0-1-1,0 1 1,1 0-1,-1-1 1,1 1-1,0-1 1,-1 0-1,1 1 1,0-1-1,0 0 1,0 0-1,0 0 1,0 0-1,0-1 1,0 1-1,0 0 1,0-1-1,0 1 1,0-1-1,1 0 1,-1 0-1,0 0 1,3 0-1,1 0 18,0 0-1,0 0 1,0-1-1,0 0 0,0 0 1,0 0-1,0-1 1,0 1-1,0-1 1,9-6-1,-8 3-33,0 0 0,0 0 0,0-1-1,-1 1 1,0-2 0,-1 1 0,1-1 0,-1 0 0,0 0 0,-1 0 0,0-1-1,0 1 1,0-1 0,-1 0 0,0 0 0,2-11 0,-11 53 14,3-22 21,1 1 0,0 0 0,1 0 0,1 0 0,1 24 0,0-34-41,-1 0 0,1 1 0,0-1 0,0 0 0,0 0 0,1 0 0,-1-1 0,1 1 0,0 0 0,-1 0-1,1-1 1,0 1 0,1-1 0,-1 0 0,0 0 0,1 0 0,-1 0 0,1 0 0,-1 0 0,1 0 0,0-1 0,0 1 0,0-1-1,0 0 1,0 0 0,0 0 0,0-1 0,0 1 0,5 0 0,0 0-683,0 0 1,0 0-1,0-1 1,0 0-1,15-2 1,-21 2 360,1-1 0,-1 1-1,1-1 1,-1 0 0,0 0 0,1 0 0,-1 0 0,0-1 0,0 1-1,0 0 1,0-1 0,0 0 0,0 1 0,0-1 0,-1 0 0,1 0-1,0 0 1,-1 0 0,0 0 0,1 0 0,-1-1 0,1-3 0,5-16-6769</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155"/>
    </inkml:context>
    <inkml:brush xml:id="br0">
      <inkml:brushProperty name="width" value="0.025" units="cm"/>
      <inkml:brushProperty name="height" value="0.025" units="cm"/>
    </inkml:brush>
  </inkml:definitions>
  <inkml:trace contextRef="#ctx0" brushRef="#br0">1 0 13549,'0'0'9128,"24"52"-9031,5-30 95,6 2-1666,4-1-2305,2-4-1474,-1-4-3556</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500"/>
    </inkml:context>
    <inkml:brush xml:id="br0">
      <inkml:brushProperty name="width" value="0.025" units="cm"/>
      <inkml:brushProperty name="height" value="0.025" units="cm"/>
    </inkml:brush>
  </inkml:definitions>
  <inkml:trace contextRef="#ctx0" brushRef="#br0">277 1 10282,'0'0'8333,"-9"7"-7009,3-3-1130,1 0-1,-1 0 1,1 1 0,0 0 0,1 0 0,-1 0-1,1 0 1,0 1 0,0 0 0,0 0-1,1 0 1,0 0 0,0 0 0,1 1 0,0-1-1,0 1 1,0 0 0,1-1 0,-1 9 0,1 12 132,0-1 0,1 1 0,2-1 1,0 1-1,2-1 0,1 0 1,12 35-1,-12-43-326,2-1 10,-1 1-1,-1 0 1,-1 0-1,0 0 1,-1 0-1,-1 1 1,-1-1-1,-2 31 0,0-45 113,-1-1-1,1 1 0,-1-1 0,0 1 1,0-1-1,0 1 0,-1-1 0,1 0 1,-1 0-1,0-1 0,0 1 0,0 0 1,0-1-1,0 0 0,0 1 0,-1-1 1,1-1-1,-1 1 0,1 0 0,-1-1 1,0 0-1,0 0 0,1 0 0,-1 0 0,-6 0 1,4 0 50,1 0 1,0 0-1,-1-1 1,1 1-1,-1-1 0,1-1 1,-1 1-1,1-1 1,-1 0-1,1 0 1,0 0-1,-1-1 1,1 0-1,0 0 1,0 0-1,0-1 1,-8-5-1,5-1-172,1 0 0,0 0 0,1 0 0,0-1 0,0 0 0,1 0 0,0-1 0,1 1 0,1-1 0,-1 0 0,-2-20 0,2 7 0,2 1 0,0-1 0,2 1 0,4-41 0,-3 56-258,1 0 0,-1 1 1,2-1-1,-1 0 0,1 1 0,0-1 0,1 1 1,-1 0-1,1 0 0,1 0 0,-1 1 0,1 0 1,11-12-1,4 1-2364,0 1 0,44-27 0,21-16-3749,-50 28-5795</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841"/>
    </inkml:context>
    <inkml:brush xml:id="br0">
      <inkml:brushProperty name="width" value="0.025" units="cm"/>
      <inkml:brushProperty name="height" value="0.025" units="cm"/>
    </inkml:brush>
  </inkml:definitions>
  <inkml:trace contextRef="#ctx0" brushRef="#br0">36 1 8904,'0'0'16720,"-31"57"-16079,27-29-321,4 6-192,0 3-64,3 3-384,6 2-1410,0 0-1537,-2-3-1826,-2-3-6630</inkml:trace>
  <inkml:trace contextRef="#ctx0" brushRef="#br0" timeOffset="1">61 631 14350,'0'0'12716,"-22"54"-12300,22-49-320</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7:26.351"/>
    </inkml:context>
    <inkml:brush xml:id="br0">
      <inkml:brushProperty name="width" value="0.025" units="cm"/>
      <inkml:brushProperty name="height" value="0.025" units="cm"/>
    </inkml:brush>
  </inkml:definitions>
  <inkml:trace contextRef="#ctx0" brushRef="#br0">1 136 8040,'39'0'2358,"9"-1"-1928,50 6 1,-85-2-165,1 0 0,0 2 1,-1-1-1,18 10 0,34 10 410,9-8-245,1-3-1,0-3 1,130-1 0,234-32 870,-145 3-556,461-23-579,-323 15-108,2024-40 209,-1416 86-235,-183 18 13,-24-1-10,1138-57 40,-879-5-43,-738 29-40,236-2 139,-481-4 284,0-5 0,0-5 0,154-41 0,-235 49-219,-20 5-7396,-15-10-2249</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58.848"/>
    </inkml:context>
    <inkml:brush xml:id="br0">
      <inkml:brushProperty name="width" value="0.025" units="cm"/>
      <inkml:brushProperty name="height" value="0.025" units="cm"/>
    </inkml:brush>
  </inkml:definitions>
  <inkml:trace contextRef="#ctx0" brushRef="#br0">1 680 7079,'0'0'13730,"9"-5"-11568,5-3-1581,0-1 1,0-1-1,-1 0 1,0-1-1,16-17 0,62-77 1038,-63 72-1211,123-157 631,54-63-792,-183 236-297,-22 17 45,1 0 0,-1 0 1,0 0-1,1 0 0,-1 0 0,0 0 0,1 0 0,-1 0 0,0 0 1,1 0-1,-1 1 0,1-1 0,-1 0 0,0 0 0,1 0 1,-1 0-1,0 1 0,0-1 0,1 0 0,-1 0 0,0 1 1,1-1-1,-1 0 0,0 0 0,0 1 0,0-1 0,1 0 1,-1 1-1,0-1 0,0 0 0,0 1 0,0-1 0,0 0 1,1 1-1,-1-1 0,0 1 0,0 5 13,1 1 1,-1-1-1,0 0 0,-1 1 1,1-1-1,-3 8 0,-11 46 253,-2-2 1,-34 82-1,-3 8 60,41-111-237,1 1 0,1-1 0,3 1 0,1 1 0,1 0 0,2 53 0,3-91-118,0 0-1,0-1 1,0 1 0,0-1 0,0 1 0,0 0 0,0-1 0,0 1 0,0 0 0,0-1 0,0 1 0,1-1-1,-1 1 1,0 0 0,0-1 0,1 1 0,-1-1 0,0 1 0,1-1 0,-1 1 0,0-1 0,1 1 0,-1-1 0,1 1-1,-1-1 1,1 0 0,-1 1 0,1-1 0,-1 0 0,1 1 0,0-1 0,-1 0 0,1 0 0,-1 0 0,1 1-1,0-1 1,0 0-69,0-1 0,0 1-1,0 0 1,-1-1 0,1 1-1,0-1 1,0 1 0,-1-1-1,1 1 1,0-1-1,-1 1 1,1-1 0,-1 1-1,1-1 1,-1 0 0,1 1-1,-1-1 1,1 0 0,-1 0-1,0 1 1,1-1 0,-1 0-1,0 0 1,0 0 0,0 0-1,1-1 1,2-49-9811,-3 16 1426</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59.189"/>
    </inkml:context>
    <inkml:brush xml:id="br0">
      <inkml:brushProperty name="width" value="0.025" units="cm"/>
      <inkml:brushProperty name="height" value="0.025" units="cm"/>
    </inkml:brush>
  </inkml:definitions>
  <inkml:trace contextRef="#ctx0" brushRef="#br0">1 12 16784,'0'0'11050,"78"50"-10153,-36-48-384,6-2-257,5-5-96,-3-11-1217,-8-4-4484,-8-2-5414</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3.326"/>
    </inkml:context>
    <inkml:brush xml:id="br0">
      <inkml:brushProperty name="width" value="0.025" units="cm"/>
      <inkml:brushProperty name="height" value="0.025" units="cm"/>
    </inkml:brush>
  </inkml:definitions>
  <inkml:trace contextRef="#ctx0" brushRef="#br0">17 40 19250,'0'0'12385,"-4"10"-11418,-9 31-802,13-41-165,0 1 0,0 0 0,0 0 0,0-1 0,0 1 0,1 0 0,-1 0 0,0 0 0,0-1 0,1 1 0,-1 0 0,0-1 0,1 1 0,-1 0 0,1-1 0,-1 1 0,1 0 0,-1-1 0,1 1 0,-1-1 0,1 1 0,0-1 0,-1 1 0,1-1 0,0 1 0,-1-1 0,1 0 0,0 1 0,-1-1 0,1 0 0,0 0 0,0 0 0,-1 1 0,1-1 0,0 0 0,0 0 0,0 0 0,-1 0 0,1 0 0,0 0 0,0-1 0,1 1 0,32-5 0,-29 1 0,0 1 0,0-1 0,0 0 0,0 0 0,-1 0 0,0 0 0,0-1 0,5-6 0,-7 9 0,-1-1 0,1 1 0,0 0 0,-1 0 0,1-1 0,-1 1 0,0-1 0,0 1 0,0-1 0,0 1 0,0-1 0,-1 0 0,1 0 0,-1 1 0,0-1 0,0 0 0,0 0 0,0 1 0,0-1 0,-1-4 0,0 6 0,1 1 0,0 0 0,-1 0 0,1-1 0,0 1 0,-1 0 0,1 0 0,-1 0 0,1-1 0,-1 1 0,1 0 0,0 0 0,-1 0 0,1 0 0,-1 0 0,1 0 0,-1 0 0,1 0 0,-1 0 0,1 0 0,-1 0 0,1 1 0,0-1 0,-1 0 0,1 0 0,-1 0 0,1 1 0,0-1 0,-1 0 0,1 0 0,-1 1 0,1-1 0,0 0 0,-1 1 0,1-1 0,0 0 0,0 1 0,-1-1 0,1 1 0,-14 13 0,6-5 0,1 1 0,1 0 0,0 0 0,0 0 0,1 0 0,0 1 0,1 0 0,0 0 0,1 0 0,0 1 0,1-1 0,-2 16 0,4-27 0,0 1 0,0 0 0,0-1 0,0 1 0,0 0 0,0-1 0,1 1 0,-1 0 0,0-1 0,0 1 0,1 0 0,-1-1 0,0 1 0,1-1 0,-1 1 0,0-1 0,1 1 0,-1-1 0,1 1 0,-1-1 0,1 1 0,-1-1 0,1 0 0,-1 1 0,1-1 0,0 0 0,-1 1 0,1-1 0,-1 0 0,1 0 0,1 1 0,27-2 0,27-19 0,-3-11 0,-42 23 0,1 0 0,0 1 0,0 0 0,1 1 0,-1 0 0,2 1 0,-1 1 0,22-5 0,-34 9 0,0 0 0,0 0 0,0 1 0,0-1 0,0 0 0,0 0 0,0 1 0,-1-1 0,1 1 0,0-1 0,0 1 0,0-1 0,0 1 0,-1-1 0,1 1 0,0 0 0,-1-1 0,1 1 0,0 0 0,-1 0 0,1-1 0,-1 1 0,1 0 0,-1 0 0,0 0 0,1 0 0,-1 0 0,0 0 0,1 0 0,-1 0 0,0-1 0,0 1 0,0 0 0,0 0 0,0 2 0,0 43 0,-1-33 0,1 50 0,0-62 0,0-1 0,0 1 0,0-1 0,0 1 0,0-1 0,1 0 0,-1 1 0,0-1 0,0 1 0,0-1 0,0 0 0,1 1 0,-1-1 0,0 1 0,0-1 0,1 0 0,-1 1 0,0-1 0,0 0 0,1 1 0,-1-1 0,0 0 0,1 1 0,-1-1 0,1 0 0,-1 0 0,0 0 0,1 1 0,-1-1 0,1 0 0,-1 0 0,0 0 0,1 0 0,-1 0 0,1 0 0,0 0 0,23-4 0,19-17 0,-8-8 0,-18 15 0,1 0 0,26-16 0,-44 30-24,0-1 0,1 1 0,-1 0 0,0 0 0,0-1 0,1 1-1,-1 0 1,0 0 0,1-1 0,-1 1 0,0 0 0,1 0 0,-1 0 0,1 0 0,-1 0 0,0 0 0,1 0 0,-1 0 0,1 0-1,-1 0 1,0 0 0,1 0 0,-1 0 0,0 0 0,1 0 0,-1 0 0,1 0 0,-1 0 0,0 0 0,1 1 0,-1-1 0,0 0-1,1 0 1,-1 0 0,1 1 0,-2 14-2420,-15 18-6240,5-21-4401</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5.186"/>
    </inkml:context>
    <inkml:brush xml:id="br0">
      <inkml:brushProperty name="width" value="0.025" units="cm"/>
      <inkml:brushProperty name="height" value="0.025" units="cm"/>
    </inkml:brush>
  </inkml:definitions>
  <inkml:trace contextRef="#ctx0" brushRef="#br0">3 78 17168,'0'0'4778,"-1"-9"-3449,-1-28-709,2 36-604,0 0 1,0-1 0,0 1-1,0 0 1,0-1 0,1 1-1,-1 0 1,0 0 0,1 0-1,-1-1 1,1 1 0,-1 0-1,1 0 1,-1 0 0,1 0-1,0 0 1,0 0 0,0 0-1,-1 0 1,1 0 0,0 0 0,0 0-1,0 1 1,0-1 0,0 0-1,1 1 1,-1-1 0,0 1-1,0-1 1,0 1 0,0-1-1,1 1 1,-1 0 0,0 0-1,0-1 1,1 1 0,1 0-1,-1 0 9,0 0-1,0 0 1,-1 1 0,1-1-1,0 0 1,0 1-1,-1-1 1,1 1-1,0-1 1,-1 1-1,1 0 1,0 0-1,-1-1 1,1 1-1,-1 0 1,0 1-1,1-1 1,-1 0-1,0 0 1,1 1 0,-1-1-1,0 0 1,1 3-1,2 9 639,-1 0 0,0 1 0,1 23-1,-3-24-497,1 0 0,0 0 0,1 0 0,5 15-1,-3-21-1204,-3-25-14885</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3.372"/>
    </inkml:context>
    <inkml:brush xml:id="br0">
      <inkml:brushProperty name="width" value="0.025" units="cm"/>
      <inkml:brushProperty name="height" value="0.025" units="cm"/>
    </inkml:brush>
  </inkml:definitions>
  <inkml:trace contextRef="#ctx0" brushRef="#br0">63 200 3171,'0'0'3395,"22"-57"-3107,-23 39 2243,-10 1-2179,-1-1-288,-1-1-448,-3-4-1122,0 0-1665,1-1 33</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3.899"/>
    </inkml:context>
    <inkml:brush xml:id="br0">
      <inkml:brushProperty name="width" value="0.025" units="cm"/>
      <inkml:brushProperty name="height" value="0.025" units="cm"/>
    </inkml:brush>
  </inkml:definitions>
  <inkml:trace contextRef="#ctx0" brushRef="#br0">69 118 2306,'0'0'3112,"-4"-10"-330,0 1-2180,-27-51 6166,2 22 7445,30 43-13987,1 0 0,0 0-1,0 0 1,0 0 0,1 0 0,0 0 0,0-1 0,0 1 0,5 4 0,5 10 179,116 182-245,202 244 0,68 57-160,-271-316 0,-107-153 0,-38-70-1964,-10-23-4053,10 22-4163</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4.601"/>
    </inkml:context>
    <inkml:brush xml:id="br0">
      <inkml:brushProperty name="width" value="0.025" units="cm"/>
      <inkml:brushProperty name="height" value="0.025" units="cm"/>
    </inkml:brush>
  </inkml:definitions>
  <inkml:trace contextRef="#ctx0" brushRef="#br0">25 377 10122,'0'0'6742,"-3"10"-4340,2-8-2267,-16 52 2422,17-51-2297,-1-1 1,0 1-1,1-1 1,-1 0-1,1 1 0,0 0 1,0-1-1,0 1 0,0-1 1,0 1-1,0-1 0,1 1 1,-1-1-1,1 1 1,0-1-1,0 0 0,0 1 1,0-1-1,0 0 0,0 0 1,1 1-1,1 2 0,-2-5-200,-1 0 0,1 0-1,-1 0 1,1 0-1,0 0 1,-1 0 0,1 0-1,-1 0 1,1 0-1,-1 0 1,1 0 0,-1 0-1,1-1 1,-1 1-1,1 0 1,-1 0-1,1-1 1,-1 1 0,1 0-1,-1 0 1,1-1-1,-1 1 1,1-1 0,-1 1-1,0 0 1,1-1-1,-1 1 1,0-1 0,1 1-1,-1-1 1,0 1-1,0-1 1,1 1 0,-1-1-1,0 1 1,0-1-1,0 1 1,0-1 0,0 1-1,0-1 1,0 1-1,0-1 1,0 1-1,0-1 1,0 0 0,0 1-1,0-1 1,4-38 908,-3 33-643,4-83-103,-3 0 1,-19-162-1,17 250-222,0 1 0,-1 0 0,1 0 0,0-1 0,0 1 0,0 0 0,0-1 0,0 1 0,0 0 0,0-1 0,0 1 0,0 0 0,0-1 0,0 1 0,0 0 0,0-1 0,0 1 0,0 0 0,0 0 0,0-1 0,1 1 0,-1 0 0,0-1 0,0 1 0,0 0 0,0 0 0,1-1 0,-1 1 0,0 0 0,0 0 0,1-1 0,-1 1 0,0 0 0,0 0 0,1 0 0,-1 0 0,0-1 0,0 1 0,1 0 0,-1 0 0,0 0 0,1 0 0,-1 0 0,0 0 0,1 0 0,18 8 0,19 23 0,-35-28 0,26 26 2,39 48 0,-45-48-9,1-2 1,39 34-1,-59-57-219,1-1 0,0 0 0,-1 1 0,1-2 0,1 1 0,5 2 0,-10-4-301,1-1 0,0 1 0,0-1 0,-1 0 0,1 1 0,0-1 0,0 0 0,0 0 0,-1 0 0,1-1 0,0 1 1,0 0-1,0-1 0,2 0 0,11-11-8965</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5.584"/>
    </inkml:context>
    <inkml:brush xml:id="br0">
      <inkml:brushProperty name="width" value="0.025" units="cm"/>
      <inkml:brushProperty name="height" value="0.025" units="cm"/>
    </inkml:brush>
  </inkml:definitions>
  <inkml:trace contextRef="#ctx0" brushRef="#br0">1 45 6983,'0'0'17136,"10"-6"-16405,-5 2-647,0 0 58,1 0 0,0 0 0,0 0 0,0 1 0,0 0 0,1 1 0,-1-1 0,1 1 0,-1 0 0,1 1 0,9-2 1,-1 4 66,1 0 1,-1 1-1,0 0 1,0 1-1,0 1 1,-1 0-1,17 8 1,98 52 915,-74-35-814,241 142 1273,-247-137-1226,-3 2 0,0 2 0,71 78 0,253 353-358,-342-427 0,-2 1 0,-1 1 0,-3 1 0,-1 0 0,-3 2 0,-1 1 0,-3 0 0,-2 1 0,-2 0 0,7 98 0,-6-42 0,0 24 0,-29-142-512,1-12-4549,-2-1-3630,5 11 822</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5.957"/>
    </inkml:context>
    <inkml:brush xml:id="br0">
      <inkml:brushProperty name="width" value="0.025" units="cm"/>
      <inkml:brushProperty name="height" value="0.025" units="cm"/>
    </inkml:brush>
  </inkml:definitions>
  <inkml:trace contextRef="#ctx0" brushRef="#br0">1 3 18738,'0'0'1724,"0"9"-69,0-1-1312,0-1 1,1 1-1,0-1 1,0 1-1,1-1 1,0 0-1,0 1 0,1-1 1,0 0-1,0-1 1,6 10-1,9 11 113,132 176 5617,-149-201-6073,1 0 0,0 1 0,0-1 0,0 0 0,0 0 0,1 0 0,-1-1 0,0 1 0,1 0 0,-1-1 0,1 0 0,-1 1 0,1-1 0,0 0 0,0 0 0,0-1 0,-1 1 0,1-1 0,0 1 0,0-1 0,5 0 0,-4-1 0,0 0 0,-1-1 0,1 1 0,-1-1 0,1 0 0,-1 0 0,0 0 0,1 0 0,-1 0 0,0-1 0,0 1 0,-1-1 0,1 0 0,-1 0 0,4-5 0,66-96 91,-42 58-342,55-65 0,-71 92-2541,-6-3-4105,-3-4-4623</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216"/>
    </inkml:context>
    <inkml:brush xml:id="br0">
      <inkml:brushProperty name="width" value="0.025" units="cm"/>
      <inkml:brushProperty name="height" value="0.025" units="cm"/>
    </inkml:brush>
  </inkml:definitions>
  <inkml:trace contextRef="#ctx0" brushRef="#br0">249 90 14734,'1'-9'2877,"-1"4"-2879,1-3 1135,0 1 0,-1-1 0,0 1 0,0-1 0,-3-13 0,3 20-976,0 0 1,0 1-1,-1-1 0,1 0 1,0 0-1,-1 0 0,1 0 1,0 1-1,-1-1 0,1 0 1,-1 0-1,0 1 0,1-1 1,-1 1-1,0-1 0,1 0 1,-1 1-1,0-1 0,1 1 1,-1-1-1,0 1 0,0 0 1,0-1-1,-1 1 0,0 0-81,0 0 0,0 0 0,0 0 0,-1 1-1,1-1 1,0 1 0,0 0 0,0-1 0,0 1-1,0 0 1,0 0 0,1 0 0,-1 1 0,0-1 0,-2 3-1,-10 7 44,1 1-1,0 1 0,2 0 0,-1 0 1,1 1-1,1 1 0,-10 18 0,5-4 152,0 1-1,3 0 0,-11 33 1,16-39-184,0 1 1,2 0-1,0 0 1,2 0 0,1 0-1,1 0 1,1 1-1,6 44 1,-5-65-74,0-1 0,1 0-1,0 0 1,0 0 0,0 0 0,1 0 0,-1 0-1,1 0 1,0-1 0,0 0 0,0 1 0,1-1-1,-1 0 1,1 0 0,-1-1 0,6 3-1,-8-4-6,1 1 0,0-1 0,0 0-1,0-1 1,0 1 0,1 0-1,-1-1 1,0 1 0,0-1-1,0 1 1,0-1 0,1 0-1,-1 0 1,0 0 0,0 0 0,0-1-1,1 1 1,-1 0 0,0-1-1,0 0 1,0 1 0,0-1-1,0 0 1,0 0 0,0 0-1,0 0 1,0-1 0,0 1 0,-1 0-1,1-1 1,0 1 0,-1-1-1,3-3 1,0-1-6,-1-1 0,1 1 0,-1-1 0,0 0 0,-1 0 0,0 0 0,0-1 0,-1 1 0,1 0 0,-1-1 0,-1 1 0,0 0 0,0-1 0,0 1 0,-2-9 0,2 16 0,0-1 0,-1 1 0,1-1 0,0 1 0,0-1 0,0 1 0,-1 0 0,1-1 0,0 1 0,-1-1 0,1 1 0,0 0 0,-1-1 0,1 1 0,0 0 0,-1-1 0,1 1 0,-1 0 0,1 0 0,-1-1 0,1 1 0,-1 0 0,1 0 0,0 0 0,-1 0 0,1 0 0,-1-1 0,1 1 0,-1 0 0,1 0 0,-1 0 0,1 0 0,-1 0 0,1 1 0,-1-1 0,1 0 0,-1 0 0,1 0 0,-1 0 0,1 0 0,-1 1 0,1-1 0,-1 0 0,1 0 0,0 1 0,-1-1 0,1 0 0,-1 1 0,1-1 0,0 1 0,-1-1 0,1 0 0,0 1 0,0-1 0,-1 1 0,1-1 0,0 1 0,0-1 0,0 0 0,-1 1 0,1-1 0,0 1 0,0-1 0,0 2 0,0-1 0,0 0 0,0 1 0,0-1 0,0 0 0,0 0 0,1 0 0,-1 1 0,0-1 0,1 0 0,-1 0 0,0 0 0,1 0 0,0 1 0,-1-1 0,1 0 0,0 0 0,-1 0 0,1 0 0,0-1 0,0 1 0,0 0 0,0 0 0,0 0 0,0-1 0,0 1 0,0 0 0,2 0 0,0 0 0,1 0 0,-1-1 0,1 1 0,-1-1 0,1 1 0,-1-1 0,1 0 0,-1-1 0,8 0 0,3-2 0,1-1 0,-1-1 0,26-11 0,-39 15 0,0 1 0,0-1 0,0 1 0,0 0 0,0-1 0,-1 1 0,1 0 0,0-1 0,0 1 0,0 0 0,0 0 0,0 0 0,0 0 0,0 0 0,0 0 0,0 0 0,0 0 0,0 0 0,0 1 0,0-1 0,0 0 0,0 1 0,-1-1 0,1 0 0,0 1 0,1 0 0,-1 0 0,0 1 0,0-1 0,0 1 0,0-1 0,0 1 0,0 0 0,0-1 0,0 1 0,-1 0 0,1 0 0,-1-1 0,0 1 0,1 2 0,0 11 0,0 0 0,-2 0 0,-1 15 0,1-12 0,-9 78 0,10-95-105,0-1 1,1 1-1,-1-1 1,0 0-1,1 1 1,-1-1-1,0 0 1,1 1-1,-1-1 1,1 0-1,-1 0 1,0 1-1,1-1 1,-1 0-1,1 0 0,-1 0 1,1 0-1,-1 0 1,1 1-1,-1-1 1,1 0-1,-1 0 1,0 0-1,1 0 1,-1 0-1,1 0 1,-1-1-1,1 1 1,-1 0-1,1 0 0,-1 0 1,1 0-1,-1-1 1,0 1-1,1 0 1,-1 0-1,1-1 1,-1 1-1,0 0 1,1 0-1,-1-1 1,1 0-1,12-13-4683,2-8-1944</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619"/>
    </inkml:context>
    <inkml:brush xml:id="br0">
      <inkml:brushProperty name="width" value="0.025" units="cm"/>
      <inkml:brushProperty name="height" value="0.025" units="cm"/>
    </inkml:brush>
  </inkml:definitions>
  <inkml:trace contextRef="#ctx0" brushRef="#br0">16 108 12396,'0'0'17680,"12"3"-17140,-6-2-510,-1 1 1,1-1 0,-1 0-1,1 0 1,0-1 0,-1 0 0,1 0-1,0 0 1,0-1 0,-1 1-1,1-1 1,-1-1 0,1 1-1,-1-1 1,1 0 0,-1 0-1,0-1 1,0 1 0,6-5 0,-6 5 26,-1-1 1,0 0 0,0 0-1,0 0 1,0 0-1,0 0 1,0-1 0,-1 0-1,0 0 1,0 0 0,0 0-1,0 0 1,-1 0 0,1-1-1,-1 1 1,0-1 0,0 0-1,-1 0 1,2-8 0,-3 13-54,0-1 1,0 1 0,0-1-1,0 1 1,0 0 0,0-1-1,0 1 1,-1 0 0,1-1-1,0 1 1,0 0 0,0-1-1,0 1 1,-1 0 0,1-1-1,0 1 1,0 0 0,-1 0-1,1-1 1,0 1 0,0 0-1,-1 0 1,1 0 0,0-1-1,-1 1 1,1 0 0,0 0-1,-1 0 1,1 0 0,-1 0-1,1 0 1,0 0 0,-1-1-1,1 1 1,-1 0 0,-19 3 115,-17 11-24,23-3-96,-1 0 0,2 0 0,-1 1 0,2 1 0,-16 19 0,23-25 0,0-1 0,0 1 0,1 0 0,0 0 0,0 0 0,1 0 0,0 1 0,0-1 0,1 1 0,0 0 0,0 0 0,1 0 0,0 0 0,0 11 0,2-17-13,0 1 0,0 0 1,0-1-1,0 1 0,1-1 0,-1 1 1,1-1-1,-1 0 0,1 0 0,0 1 1,0-1-1,0 0 0,0 0 0,0-1 1,0 1-1,1 0 0,-1-1 0,0 0 1,1 1-1,0-1 0,-1 0 0,1 0 0,0 0 1,-1-1-1,1 1 0,0-1 0,5 1 1,12 2-640,0-1 1,32 0 0,-47-2 384,-1 0-336,1 0-698,0 0 1,0 0-1,0-1 0,0 1 1,0-1-1,0 0 0,8-3 1,10-10-7471</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950"/>
    </inkml:context>
    <inkml:brush xml:id="br0">
      <inkml:brushProperty name="width" value="0.025" units="cm"/>
      <inkml:brushProperty name="height" value="0.025" units="cm"/>
    </inkml:brush>
  </inkml:definitions>
  <inkml:trace contextRef="#ctx0" brushRef="#br0">31 1 17681,'0'0'7287,"0"10"-5398,-21 363 4021,19-357-5937,-5 65-678,7-77 598,0 0-1,0 0 1,0 0-1,1 0 1,-1 0 0,1 0-1,0 0 1,0-1 0,0 1-1,1 0 1,-1-1 0,1 1-1,0-1 1,0 1 0,0-1-1,4 5 1,-5-7-410,1 0-1,-1 0 1,1 0-1,0-1 1,-1 1 0,1 0-1,-1-1 1,1 1 0,0-1-1,0 0 1,-1 0-1,4 1 1,13-4-7470,-4-5-3250</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8.323"/>
    </inkml:context>
    <inkml:brush xml:id="br0">
      <inkml:brushProperty name="width" value="0.025" units="cm"/>
      <inkml:brushProperty name="height" value="0.025" units="cm"/>
    </inkml:brush>
  </inkml:definitions>
  <inkml:trace contextRef="#ctx0" brushRef="#br0">104 157 19987,'0'0'4340,"-10"4"-2808,5-2-1363,-1 1-1,0-1 1,1 1 0,0 0-1,0 1 1,0-1-1,0 1 1,0 0 0,1 0-1,0 0 1,-1 1-1,2 0 1,-1 0 0,0 0-1,1 0 1,0 0-1,0 1 1,1-1 0,0 1-1,0 0 1,0-1-1,0 1 1,0 7 0,2-11-88,-1 1 1,1 0-1,-1 0 1,1-1 0,0 1-1,1 0 1,-1 0 0,0-1-1,1 1 1,-1 0-1,1-1 1,0 1 0,0 0-1,0-1 1,0 1 0,0-1-1,1 0 1,2 4-1,-3-5-30,1 0-1,0 0 1,0 0-1,0 0 0,0 0 1,0 0-1,0-1 1,0 1-1,0-1 1,0 1-1,0-1 0,0 0 1,1 0-1,-1 0 1,0 0-1,0 0 0,0-1 1,0 1-1,0 0 1,0-1-1,0 0 0,0 1 1,0-1-1,0 0 1,3-2-1,4-2-50,1 0 0,-1-1 0,0-1 0,-1 1 0,0-1 0,0-1 0,0 1 0,-1-2 0,0 1 0,7-11 0,6-11 0,28-55 0,-37 63 0,0-1 0,-2 0 0,11-34 0,-59 133 0,33-60-64,1-1 0,0 1 0,1 1 0,1-1 0,0 1 1,1-1-1,1 1 0,1 25 0,1-36-75,0 1 1,1-1-1,-1 0 0,1 1 1,0-1-1,1 0 0,0 0 1,0 0-1,0 0 0,0-1 1,1 1-1,0-1 0,0 0 1,1 0-1,-1-1 1,1 1-1,0-1 0,0 0 1,1 0-1,-1 0 0,1-1 1,0 0-1,-1 0 0,9 2 1,20 6-7384</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57.383"/>
    </inkml:context>
    <inkml:brush xml:id="br0">
      <inkml:brushProperty name="width" value="0.025" units="cm"/>
      <inkml:brushProperty name="height" value="0.025" units="cm"/>
    </inkml:brush>
  </inkml:definitions>
  <inkml:trace contextRef="#ctx0" brushRef="#br0">885 1113 6278,'0'0'9358,"-9"-8"-8103,-8-8-992,1 0 0,1-1 0,1-1 0,0 0 0,1 0 0,-12-26 0,-1-4-287,-2 1 0,-62-77-1,-17-28 8,84 115 529,-1 0 1,-2 2-1,-1 1 1,-2 1-1,-1 1 1,-35-27-1,-123-117 33,182 170-417,1-1 1,0 0 0,0 0 0,1 0 0,0-1 0,1 0 0,-5-11 0,5 10-226,-1-1 1,-1 1 0,1 0 0,-9-11-1,-8 7-5855,12 9-16</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5.887"/>
    </inkml:context>
    <inkml:brush xml:id="br0">
      <inkml:brushProperty name="width" value="0.025" units="cm"/>
      <inkml:brushProperty name="height" value="0.025" units="cm"/>
    </inkml:brush>
  </inkml:definitions>
  <inkml:trace contextRef="#ctx0" brushRef="#br0">1 16 17777,'0'0'2210,"0"11"-1158,-1 3-848,2 61 1096,-1-71-1230,1 1 1,-1-1-1,1 1 1,0-1-1,0 1 1,1-1 0,-1 0-1,1 1 1,0-1-1,0 0 1,0 0-1,1 0 1,-1-1-1,6 6 1,-7-8-55,0 0 1,0-1-1,0 1 1,0 0-1,0-1 0,0 1 1,0-1-1,0 1 1,1-1-1,-1 0 0,0 1 1,0-1-1,1 0 1,-1 0-1,0 0 0,0 0 1,1 0-1,-1 0 1,0 0-1,0 0 0,1-1 1,-1 1-1,0-1 1,0 1-1,0 0 0,1-1 1,-1 0-1,0 1 1,0-1-1,0 0 0,0 1 1,0-1-1,0 0 1,0 0-1,0 0 0,-1 0 1,1 0-1,0 0 1,-1 0-1,1 0 0,0 0 1,0-2-1,23-51 656,-23 53-672,15-81 822,-10 51-215,-5 27-371,0 11-91,-4 57-97,1 31-327,10-37-3232,-4-48-461,1-8-1938</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57.804"/>
    </inkml:context>
    <inkml:brush xml:id="br0">
      <inkml:brushProperty name="width" value="0.025" units="cm"/>
      <inkml:brushProperty name="height" value="0.025" units="cm"/>
    </inkml:brush>
  </inkml:definitions>
  <inkml:trace contextRef="#ctx0" brushRef="#br0">1 335 10314,'0'0'9374,"1"-12"-8984,6-47-68,-1 21 124,-1-1 0,-2 0 0,-2 0 0,-6-70-1,31 124-295,-6 2-323,1-1 0,1-1 0,1-1 1,25 12-1,43 27-8983,-68-37-208</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8:44.210"/>
    </inkml:context>
    <inkml:brush xml:id="br0">
      <inkml:brushProperty name="width" value="0.025" units="cm"/>
      <inkml:brushProperty name="height" value="0.025" units="cm"/>
    </inkml:brush>
  </inkml:definitions>
  <inkml:trace contextRef="#ctx0" brushRef="#br0">0 325 6278,'14'0'603,"500"-9"8375,281-27-6064,-620 27-2175,1689-70 1663,-221 2-1733,538-15 2159,-1918 85-3469,-234-1-6293,-10 0-1197</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4.065"/>
    </inkml:context>
    <inkml:brush xml:id="br0">
      <inkml:brushProperty name="width" value="0.025" units="cm"/>
      <inkml:brushProperty name="height" value="0.025" units="cm"/>
    </inkml:brush>
  </inkml:definitions>
  <inkml:trace contextRef="#ctx0" brushRef="#br0">0 195 5733,'0'0'6572,"9"-8"-5307,-9 8-1265,16-16 737,0 1 0,1 1-1,1 0 1,0 2 0,1 0-1,0 0 1,25-9 0,24 2-438,1 3 0,0 2 0,1 4 0,0 3-1,1 3 1,99 6 0,31 27-237,1-1 229,990 10 139,-334-22-230,183-2-114,-636-14-60,202 33-10,-183-4 21,-222-20-33,849 42-3,28-12 27,1-34 7,-870-5-33,875-51 67,-947 36-122,-136 15-641,-11-6-6721,-6-12-2109</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8.424"/>
    </inkml:context>
    <inkml:brush xml:id="br0">
      <inkml:brushProperty name="width" value="0.025" units="cm"/>
      <inkml:brushProperty name="height" value="0.025" units="cm"/>
    </inkml:brush>
  </inkml:definitions>
  <inkml:trace contextRef="#ctx0" brushRef="#br0">1 1 15535,'0'0'9945,"1"13"-9555,59 456 2236,-60-469-2626,2 12 145,1-1 0,0 1 0,0-1 0,1 1 0,6 11-1,-9-21-104,0 0 0,0 0 0,0-1 0,0 1 0,0-1 0,0 1 0,0-1 0,0 0 0,1 1 0,-1-1 0,1 0 0,-1 0 0,1 0 0,-1 0 0,1 0 0,0 0-1,-1 0 1,1 0 0,0-1 0,0 1 0,-1-1 0,1 0 0,0 1 0,0-1 0,0 0 0,0 0 0,0 0 0,-1 0 0,1 0 0,0 0 0,0-1 0,0 1-1,0-1 1,-1 1 0,1-1 0,0 0 0,-1 1 0,1-1 0,0 0 0,-1 0 0,1 0 0,-1-1 0,2 0 0,9-8 97,-1 1 0,-1-2 0,1 1 0,-2-1 0,1-1 0,12-22 0,45-87 518,-54 97-625,-8 14-30,70-143 0,-65 129 0,-1-1 0,-1 1 0,-1-2 0,6-37 0,-13 58-438,1 7-759,-1 20-2768,-1 33-5318,-2-26 1040</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8.985"/>
    </inkml:context>
    <inkml:brush xml:id="br0">
      <inkml:brushProperty name="width" value="0.025" units="cm"/>
      <inkml:brushProperty name="height" value="0.025" units="cm"/>
    </inkml:brush>
  </inkml:definitions>
  <inkml:trace contextRef="#ctx0" brushRef="#br0">80 7 18930,'0'0'11339,"-10"8"-11185,4-4-83,1 1-1,-1 1 1,1-1-1,0 1 1,0-1-1,0 1 1,1 1-1,0-1 1,0 1-1,1-1 1,0 1-1,0 0 1,0 0-1,1 0 0,0 1 1,1-1-1,0 1 1,0-1-1,0 10 1,1-16-68,0-1 0,0 1 0,0-1 1,0 0-1,1 1 0,-1-1 0,0 1 0,0-1 1,1 0-1,-1 1 0,0-1 0,0 0 0,1 0 1,-1 1-1,0-1 0,1 0 0,-1 0 1,1 1-1,-1-1 0,0 0 0,1 0 0,-1 0 1,1 0-1,-1 1 0,0-1 0,1 0 0,-1 0 1,1 0-1,-1 0 0,0 0 0,1 0 0,-1 0 1,1 0-1,-1 0 0,1 0 0,-1-1 1,0 1-1,1 0 0,-1 0 0,1 0 0,-1 0 1,0-1-1,1 1 0,-1 0 0,1-1 0,20-9 223,-9 1-158,0-1 0,-1 0 0,0-1-1,-1 0 1,0-1 0,15-24 0,11-13 18,-33 87-235,-4 65 206,3 110 8,1-193-60,1 0 0,1 0 0,1-1-1,0 0 1,2 0 0,10 18 0,-10-20-6,0-1 0,-1 1 0,-1 0 0,0 0 0,-2 1 1,0-1-1,3 36 0,-7-52 1,1-1 0,-1 1 0,0 0 0,0-1 0,0 1 0,0 0 0,0-1 0,0 1 0,0 0 0,0-1 0,-1 1 0,1 0 0,0-1 0,0 1 0,0-1 0,-1 1 0,1 0 0,0-1 0,-1 1 0,1-1 0,0 1 0,-1-1 0,1 1 0,-1-1 0,1 1 0,-1-1 0,1 1 0,-1-1 0,1 0 0,-1 1 0,0-1 0,1 0 0,-1 0 0,1 1 0,-1-1 0,0 0 0,1 0 0,-1 0 0,0 0 0,1 0 0,-1 0 0,0 0 0,1 0 0,-1 0 0,1 0 0,-1 0 0,0 0 0,1 0 0,-1 0 0,0-1 0,1 1 0,-1 0 0,1 0 0,-1-1 0,0 1 0,1 0 0,-1-1 0,1 1 0,-1-2 0,-34-26 0,13-2 0,2-1 0,1-1 0,2 0 0,1-1 0,1-1 0,-15-53 0,29 82 8,-1 0 1,1-1-1,-1 1 1,1-1-1,1 1 0,-1-1 1,1 1-1,0-1 1,1-7-1,0 11-49,0-1-1,0 1 1,0-1 0,0 1-1,1-1 1,-1 1-1,1 0 1,-1 0 0,1 0-1,0 0 1,0 0 0,0 0-1,0 1 1,0-1 0,0 0-1,1 1 1,-1 0-1,0 0 1,1-1 0,3 0-1,46-21-9844,-27 10 186</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9.359"/>
    </inkml:context>
    <inkml:brush xml:id="br0">
      <inkml:brushProperty name="width" value="0.025" units="cm"/>
      <inkml:brushProperty name="height" value="0.025" units="cm"/>
    </inkml:brush>
  </inkml:definitions>
  <inkml:trace contextRef="#ctx0" brushRef="#br0">1 1 17745,'0'0'14542,"4"50"-14414,1-42-192,-2-3-1634</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9.982"/>
    </inkml:context>
    <inkml:brush xml:id="br0">
      <inkml:brushProperty name="width" value="0.025" units="cm"/>
      <inkml:brushProperty name="height" value="0.025" units="cm"/>
    </inkml:brush>
  </inkml:definitions>
  <inkml:trace contextRef="#ctx0" brushRef="#br0">12 1 8712,'0'0'13645,"-2"14"-12604,-5 66 719,4 0 1,4 1-1,20 155 0,-20-231-1626,0-1 0,0 1 0,0 0 0,0-1 0,1 1 0,-1 0 0,1-1 0,1 0 0,-1 1 0,5 6 0</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1.088"/>
    </inkml:context>
    <inkml:brush xml:id="br0">
      <inkml:brushProperty name="width" value="0.025" units="cm"/>
      <inkml:brushProperty name="height" value="0.025" units="cm"/>
    </inkml:brush>
  </inkml:definitions>
  <inkml:trace contextRef="#ctx0" brushRef="#br0">26 147 17040,'0'0'7805,"-3"13"-7634,-5 30-49,2 2 1,-2 58 0,8-102-99,0 0 0,0 0 0,0 0-1,0 0 1,0 0 0,0 0 0,0 0 0,0 0 0,0 0 0,0 0 0,0 0-1,0 0 1,1 0 0,-1 0 0,0 0 0,1 0 0,-1 0 0,1 0 0,-1-1-1,1 1 1,0 0 0,-1 0 0,1 0 0,0-1 0,-1 1 0,1 0 0,0-1-1,0 1 1,0 0 0,0-1 0,0 1 0,-1-1 0,1 0 0,0 1-1,0-1 1,0 0 0,0 1 0,0-1 0,0 0 0,0 0 0,0 0 0,0 0-1,0 0 1,0 0 0,1 0 0,-1 0 0,0-1 0,0 1 0,-1 0 0,1-1-1,0 1 1,2-1 0,3-2 219,0 0-1,1 0 1,-1 0-1,-1-1 1,1 0-1,8-8 1,9-10 79,-1-1-1,-1-1 1,-2-1 0,0 0 0,-1-2 0,25-53 0,-44 85-339,0 1 0,0-1 0,1 0 1,0 1-1,0-1 0,1 9 0,-1 14-31,-5 15 54,1-25 5,2 1-1,0-1 1,1 1 0,1 0-1,1 0 1,4 28-1,-4-46 2,-1 1 0,1-1-1,-1 1 1,1-1 0,0 1 0,0-1-1,0 0 1,0 1 0,0-1 0,0 0-1,0 0 1,0 1 0,0-1 0,0 0-1,1 0 1,-1 0 0,1-1-1,-1 1 1,0 0 0,1 0 0,-1-1-1,1 1 1,0-1 0,-1 1 0,1-1-1,-1 0 1,1 0 0,0 0 0,-1 0-1,1 0 1,-1 0 0,1 0-1,0 0 1,-1 0 0,1-1 0,0 1-1,-1-1 1,1 1 0,-1-1 0,1 0-1,1-1 1,5-1 214,-1-1 1,1 0-1,-1 0 0,1-1 0,-1 0 1,10-9-1,-5 2-217,-1-1-1,0 0 1,-1 0 0,0-1 0,-1-1 0,-1 0 0,0 0-1,-1 0 1,0-1 0,-2 0 0,0 0 0,0-1-1,-2 1 1,0-1 0,-1 0 0,0 0 0,-2 0-1,0 0 1,-2-19 0,1 34-79,1-1 0,0 1 1,-1 0-1,0-1 0,0 1 0,1-1 0,-1 1 0,0 0 1,-1 0-1,1 0 0,0 0 0,-1-1 0,1 2 0,-1-1 1,0 0-1,1 0 0,-1 0 0,0 1 0,0-1 0,0 1 1,0 0-1,-1-1 0,1 1 0,0 0 0,0 0 0,-1 1 1,-2-2-1,4 2-30,0 0 1,-1 0-1,1 0 1,0 0-1,0 0 1,-1 1-1,1-1 1,0 0-1,0 1 1,0-1-1,0 1 1,-1-1-1,1 1 1,0-1-1,0 1 1,0 0-1,0 0 1,0-1-1,1 1 1,-3 2-1,2-1-80,-1 1 1,1-1-1,0 0 0,0 1 1,0-1-1,0 1 0,0-1 0,1 1 1,-1 0-1,1-1 0,-1 1 1,1 0-1,0 3 0,2 7-6087,4-3-1436</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1.589"/>
    </inkml:context>
    <inkml:brush xml:id="br0">
      <inkml:brushProperty name="width" value="0.025" units="cm"/>
      <inkml:brushProperty name="height" value="0.025" units="cm"/>
    </inkml:brush>
  </inkml:definitions>
  <inkml:trace contextRef="#ctx0" brushRef="#br0">85 174 14638,'0'0'5018,"0"-10"-1692,1 0-2321,0 2-11,0 0 1,-1 1-1,0-1 1,0 0-1,-3-14 1,2 21-960,1 1 1,0 0-1,0-1 0,0 1 1,-1 0-1,1-1 1,0 1-1,0 0 1,0-1-1,-1 1 0,1 0 1,0 0-1,-1-1 1,1 1-1,0 0 1,-1 0-1,1 0 0,0-1 1,-1 1-1,1 0 1,0 0-1,-1 0 1,1 0-1,-1 0 0,1 0 1,0 0-1,-1 0 1,1 0-1,-1 0 1,1 0-1,0 0 0,-1 0 1,1 0-1,-1 0 1,1 0-1,0 0 1,-1 0-1,1 1 0,0-1 1,-1 0-1,1 0 1,0 0-1,-1 1 1,1-1-1,0 0 0,-1 0 1,1 1-1,0-1 1,0 0-1,-1 1 1,1-1-1,0 0 0,0 1 1,-1 0-1,-13 16-200,6-3 224,0 1 0,1 0 1,1 0-1,0 0 1,1 1-1,1-1 0,-5 30 1,10-45-51,-1 1 0,0-1 0,0 1-1,1-1 1,-1 0 0,0 1 0,0-1 0,1 1 0,-1-1 0,0 0 0,1 1 0,-1-1-1,0 0 1,1 1 0,-1-1 0,1 0 0,-1 0 0,1 0 0,-1 1 0,0-1 0,1 0 0,-1 0-1,1 0 1,-1 0 0,1 0 0,-1 0 0,1 0 0,-1 0 0,1 0 0,-1 0 0,1 0 0,-1 0-1,1 0 1,-1 0 0,1 0 0,0-1 0,21-4 169,-7-1-159,0-1 0,28-18 1,-34 19-21,0 0 0,0 1 0,1-1 0,0 2 0,0 0 0,0 0 1,0 0-1,1 1 0,-1 1 0,18-2 0,-26 4 1,-1 0 0,0 0 0,1 1 0,-1-1 0,0 1 0,1-1 0,-1 1 0,0 0 0,0-1 0,0 1 0,1 0 0,-1 0 0,0 0 0,0 0 0,0 0 0,0 0 0,-1 0 0,1 0 0,0 0 0,0 0 0,-1 1 0,1-1 0,0 0 0,-1 0 0,1 1 0,-1-1 0,0 0 0,1 1 0,-1-1 0,0 1 0,0-1 0,0 2 0,7 18 0,4-56 0,13-130 0,-24 164-404,0 0-1,1 0 1,-1 0-1,1 0 1,-1 1-1,1-1 1,-1 0 0,1 0-1,-1 0 1,1 1-1,0-1 1,-1 0-1,1 1 1,0-1 0,0 1-1,-1-1 1,1 1-1,0-1 1,2 0-1,6-5-6849,-5-2-3604</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194"/>
    </inkml:context>
    <inkml:brush xml:id="br0">
      <inkml:brushProperty name="width" value="0.025" units="cm"/>
      <inkml:brushProperty name="height" value="0.025" units="cm"/>
    </inkml:brush>
  </inkml:definitions>
  <inkml:trace contextRef="#ctx0" brushRef="#br0">68 0 17969,'0'0'7981,"7"12"-6951,2 4-779,-2 0-1,0 1 0,-1 1 0,-1-1 1,0 1-1,-1 0 0,-1 0 1,0 19-1,1 58 211,-5-63-35,2 0-1,1-1 1,1 1 0,2-1 0,13 45 0,-17-73-402,0 0-1,0 0 1,0-1-1,0 1 1,0 0-1,0-1 1,1 1-1,0-1 1,-1 1 0,1-1-1,0 1 1,0-1-1,0 0 1,0 0-1,1 0 1,-1-1-1,1 1 1,-1 0-1,1-1 1,-1 1-1,6 1 1,-8-4-25,1 0-1,-1 0 1,1-1 0,-1 1-1,0 0 1,0 0 0,0 0-1,0 0 1,0 0 0,0 0-1,0 0 1,0-1 0,0 1-1,0 0 1,-1 0 0,1 0-1,0 0 1,-1 0 0,1 0-1,-1 0 1,1 0 0,-1 0-1,-1-1 1,-12-18-295,0 1 0,-2 0-1,-34-31 1,33 35 450,1-1 0,1-1-1,0-1 1,-23-34 0,38 51-148,0 1 0,0 0 1,-1-1-1,1 1 1,0-1-1,0 0 1,0 1-1,0-1 1,0 1-1,0-1 1,0 1-1,0-1 0,0 1 1,0-1-1,0 1 1,0-1-1,0 1 1,0-1-1,0 1 1,0-1-1,1 1 0,-1-1 1,0 1-1,0-1 1,1 1-1,-1-1 1,0 1-1,0-1 1,1 1-1,-1 0 0,1-1 1,-1 1-1,0 0 1,1-1-1,-1 1 1,1 0-1,-1-1 1,1 1-1,-1 0 1,1 0-1,-1 0 0,1-1 1,-1 1-1,1 0 1,0 0-1,31-5 134,-23 3-128,40-5-1086,55-11-4835,-95 14 987,-8-1-1270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6.292"/>
    </inkml:context>
    <inkml:brush xml:id="br0">
      <inkml:brushProperty name="width" value="0.025" units="cm"/>
      <inkml:brushProperty name="height" value="0.025" units="cm"/>
    </inkml:brush>
  </inkml:definitions>
  <inkml:trace contextRef="#ctx0" brushRef="#br0">1 0 11563,'0'0'11168,"2"11"-9930,6 67 773,-4 0 0,-5 90-1,2 57-675,-1-223-1336,0 0-1,0-1 1,0 1-1,1 0 1,-1 0-1,1-1 1,-1 1 0,1-1-1,0 1 1,0 0-1,-1-1 1,1 1-1,0-1 1,0 0-1,1 1 1,-1-1-1,0 0 1,0 0-1,1 1 1,-1-1-1,0 0 1,1 0-1,-1-1 1,4 2-1,0 0-3,0 0 0,0-1 1,0 0-1,0 0 0,1 0 0,-1-1 0,0 1 0,8-2 0,2 0-332,0-1 0,0 0 0,0-1 0,-1-1 0,19-7 0,31-24-4687,-27 3-2753,-16 5-3370</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540"/>
    </inkml:context>
    <inkml:brush xml:id="br0">
      <inkml:brushProperty name="width" value="0.025" units="cm"/>
      <inkml:brushProperty name="height" value="0.025" units="cm"/>
    </inkml:brush>
  </inkml:definitions>
  <inkml:trace contextRef="#ctx0" brushRef="#br0">0 28 10794,'0'0'11435,"82"-28"-22966</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881"/>
    </inkml:context>
    <inkml:brush xml:id="br0">
      <inkml:brushProperty name="width" value="0.025" units="cm"/>
      <inkml:brushProperty name="height" value="0.025" units="cm"/>
    </inkml:brush>
  </inkml:definitions>
  <inkml:trace contextRef="#ctx0" brushRef="#br0">118 1 15471,'0'0'13997,"-9"4"-12828,-10 7-925,0 0 0,0 0 1,-31 28-1,50-39-267,0 0 0,0 0 0,0 0 1,0 0-1,0 1 0,-1-1 0,1 0 0,0 0 0,0 0 1,0 1-1,0-1 0,0 0 0,0 0 0,0 1 0,0-1 1,0 0-1,0 0 0,0 0 0,0 1 0,0-1 0,0 0 1,0 0-1,0 1 0,0-1 0,0 0 0,0 0 0,0 1 1,0-1-1,0 0 0,0 0 0,1 0 0,-1 1 0,0-1 1,0 0-1,0 0 0,0 0 0,0 0 0,1 1 0,-1-1 1,0 0-1,0 0 0,0 0 0,1 0 0,-1 0 0,0 1 0,18 6-613,26 3-892,-40-9 974,19 2-1347,-17-3 1628,0 1 1,0-1-1,0 1 0,0 1 1,0-1-1,-1 1 0,1 0 1,-1 0-1,1 0 0,-1 1 1,9 5-1,-14-7 418,1 1 0,0-1 0,-1 0 0,1 0-1,-1 0 1,1 1 0,-1-1 0,1 0 0,-1 0 0,0 1-1,0-1 1,1 0 0,-1 1 0,0-1 0,0 0 0,-1 1 0,1-1-1,0 0 1,0 1 0,-1-1 0,1 0 0,0 1 0,-1-1-1,1 0 1,-1 0 0,0 0 0,1 0 0,-1 1 0,0-1 0,0 0-1,0 0 1,0 0 0,0 0 0,0-1 0,0 1 0,0 0 0,0 0-1,0-1 1,-3 2 0,-45 26 2645,49-28-2793,-3 2-74,0-1-1,0 1 0,-1-1 1,1 0-1,0 0 1,-1 0-1,1 0 1,0-1-1,-1 1 0,1-1 1,0 0-1,-1 0 1,-4-1-1,8-6-4974,18-11-952,3 3 452,8-1-864</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3.240"/>
    </inkml:context>
    <inkml:brush xml:id="br0">
      <inkml:brushProperty name="width" value="0.025" units="cm"/>
      <inkml:brushProperty name="height" value="0.025" units="cm"/>
    </inkml:brush>
  </inkml:definitions>
  <inkml:trace contextRef="#ctx0" brushRef="#br0">80 312 5733,'0'0'15989,"-10"13"-14788,8-9-1175,-6 5 244,1 0 0,0 1 1,0 0-1,1 0 0,1 1 0,0 0 1,0 0-1,1 0 0,0 0 1,1 1-1,1 0 0,-3 20 0,5-31-260,0 0-1,0 1 0,1-1 1,-1 0-1,0 1 0,0-1 1,1 0-1,-1 1 0,1-1 1,-1 0-1,1 0 0,0 0 1,-1 0-1,1 1 0,0-1 1,0 0-1,0 0 0,-1 0 0,1 0 1,0-1-1,0 1 0,1 0 1,1 1-1,0-1 9,0 0 1,0 0-1,0 0 0,0-1 0,0 1 1,0-1-1,0 1 0,0-1 0,0 0 0,4-1 1,2 0 34,-1 0 0,1-1 0,0 0 0,-1-1 0,1 0 0,13-7 0,-9 2 146,-1-1 1,0 0 0,0-1-1,-1 0 1,0-1-1,-1 0 1,0-1 0,-1 0-1,0 0 1,-1-1 0,-1 0-1,0-1 1,9-25-1,-9 19 73,-1 0-1,-1 0 1,0 0-1,-2-1 1,-1 1-1,0-1 1,-2 0-1,0 1 1,-5-34-1,5 50-271,-1 0 0,0 1 0,0-1 0,0 0 0,0 0 0,0 1 0,-1-1 0,0 0 0,0 1 0,0 0 0,0-1 0,0 1 0,-1 0 0,1 0 0,-1 0 0,0 0 0,0 1 0,0-1 0,0 1 0,-1 0 0,-5-3 0,6 4 0,-1 0 0,1 0 0,-1 0 0,1 1 0,-1-1 0,1 1 0,-1 0 0,1 0 0,-1 0 0,1 1 0,-1-1 0,1 1 0,-1 0 0,1 0 0,0 0 0,-1 0 0,1 1 0,0-1 0,0 1 0,0 0 0,0 0 0,0 0 0,-5 4 0,-7 8 0,0 1 0,0 0 0,-13 20 0,23-30 0,1 1 0,0 0 0,0 1 0,1-1 0,0 1 0,0-1 0,0 1 0,1 0 0,0 0 0,0 0 0,1 0 0,-1 12 0,2-18 1,1 1 0,-1-1 0,0 0 0,1 1 0,0-1 0,-1 0 0,1 1 0,0-1 0,0 0 0,0 0 0,0 0 0,0 0 0,0 0 0,0 0 0,0 0 0,0 0 0,0 0 0,0 0 0,1 0 0,-1-1 0,0 1 0,1-1 0,-1 1 0,0-1 0,1 1 0,-1-1 0,1 0 0,-1 0 0,3 1-1,51 3-78,-43-4 4,7 1-135,-3-2-438,0 2 1,0 0 0,0 1 0,0 1 0,16 4 0,-28-5 531,0-1-1,0 1 1,0 0-1,0 0 1,-1 0 0,1 1-1,0-1 1,-1 1-1,0 0 1,0-1-1,0 2 1,0-1-1,0 0 1,-1 1 0,1-1-1,-1 1 1,0-1-1,0 1 1,0 0-1,-1 0 1,1 0 0,-1 0-1,0 0 1,1 5-1,2 44 116,4 15-704,-8-66 530,0-1 0,1 0 1,0 1-1,-1-1 1,1 0-1,0 0 1,-1 0-1,1 0 0,0 0 1,0 0-1,0 0 1,0 0-1,0 0 0,0 0 1,0 0-1,0-1 1,0 1-1,0 0 1,1-1-1,-1 1 0,0-1 1,1 1-1,-1-1 1,0 0-1,0 1 0,1-1 1,1 0-1,1 0-320,-1 0 0,1 0 0,-1 0 0,1-1 0,-1 1 0,1-1 0,-1 0 0,1 0-1,4-3 1,20-14-4582</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4.057"/>
    </inkml:context>
    <inkml:brush xml:id="br0">
      <inkml:brushProperty name="width" value="0.025" units="cm"/>
      <inkml:brushProperty name="height" value="0.025" units="cm"/>
    </inkml:brush>
  </inkml:definitions>
  <inkml:trace contextRef="#ctx0" brushRef="#br0">113 417 13229,'0'0'7665,"-9"-3"-4664,7 1-2866,-1 1-1,1 0 1,0 0 0,-1 0 0,0 0 0,1 0 0,-1 0 0,0 1 0,1-1 0,-1 1 0,0 0 0,1 0 0,-1 0 0,0 0 0,0 0-1,1 1 1,-1-1 0,0 1 0,1 0 0,-1 0 0,1 0 0,-1 0 0,1 0 0,-1 0 0,1 1 0,0-1 0,-1 1 0,1 0 0,0-1-1,0 1 1,0 0 0,1 0 0,-1 1 0,0-1 0,1 0 0,-1 0 0,1 1 0,0-1 0,-2 5 0,1-3-77,1 0 0,-1 0 1,1 0-1,-1 0 0,1 0 1,1 0-1,-1 0 0,0 0 1,1 0-1,0 0 0,0 0 1,1 6-1,-1-8-46,1-1-1,0 1 1,-1-1 0,1 1-1,0-1 1,0 1 0,0-1-1,0 0 1,0 1 0,0-1-1,0 0 1,1 0 0,-1 0-1,0 0 1,1 0 0,-1 0-1,0 0 1,1 0 0,-1 0-1,1-1 1,0 1 0,-1-1-1,1 1 1,-1-1 0,1 0-1,0 1 1,-1-1 0,1 0-1,0 0 1,-1 0 0,3-1-1,2 1 17,0-1-1,0 0 0,0 0 0,0-1 0,0 1 0,0-1 0,0-1 0,-1 1 0,1-1 0,-1 0 0,0 0 0,0 0 0,0-1 0,0 0 0,5-5 0,-4 3-86,-1 0 0,1-1 0,-1 1-1,0-1 1,0 0 0,-1-1 0,0 1-1,0-1 1,-1 0 0,4-12 0,-17 49-731,-5 22 875,14-49-38,0 1 0,1 0 0,-1 0 1,1 0-1,0 0 0,0 0 1,0 0-1,0 0 0,0 0 1,1 0-1,0 0 0,-1-1 1,3 5-1,-2-5-26,0-1 0,0 0 0,0 0 0,0 0 0,1 0 0,-1 0 0,0-1 0,1 1 0,-1 0 0,1-1 0,-1 1 0,0-1 0,1 1 0,0-1 0,-1 1 0,1-1 0,-1 0 0,1 0 0,-1 0 0,1 0 0,-1 0 0,1 0 0,-1-1 0,1 1 0,0 0 0,1-2 0,42-15 245,-27 4-224,-1-1 0,0-1 0,0 0 1,-2-1-1,0-1 0,-1-1 0,18-28 0,-14 16-54,-1 0 0,-1-2 0,-2 0 0,11-35 0,-22 57-55,-1 6-6,0 0 0,-1 0 0,0 0 0,1-1 0,-2 1-1,1 0 1,0 0 0,-1-1 0,0 1 0,0 0 0,-1-9-1,0 14 48,-1 0 0,1 0 1,-1 0-1,1 0 0,-1 0 0,1 0 0,0 0 0,-1 0 0,1 1 0,0-1 0,0 0 0,0 1 0,-1 1 0,-12 20 163,1-1-1,1 1 1,2 1-1,0 0 1,1 0-1,2 1 0,-5 26 1,5-14 31,3 1 0,0-1 0,3 0 1,4 50-1,10-14-108,-12-67-56,1 0 1,0 0 0,0 0-1,1 0 1,0-1 0,0 1 0,0-1-1,0 0 1,8 9 0,-10-14 1,-1 1 1,1-1-1,-1 0 0,1 1 1,-1-1-1,1 0 1,-1 1-1,1-1 1,0 0-1,-1 0 1,1 1-1,-1-1 0,1 0 1,0 0-1,-1 0 1,1 0-1,0 0 1,-1 0-1,1 0 1,-1 0-1,1 0 0,0 0 1,-1 0-1,1 0 1,-1-1-1,1 1 1,0 0-1,-1 0 1,1-1-1,-1 1 0,1 0 1,-1-1-1,1 1 1,-1 0-1,1-1 1,-1 1-1,1-1 1,-1 1-1,0-1 0,1 1 1,-1-1-1,0 1 1,1-1-1,-1-1 1,14-29 267,-12 25-246,81-298 123,-39 125-131,-33 138-20,33-102 0,-43 182 0,-15 38 0,-16 121 0,27-167 0,1 0 0,2 1 0,1-1 0,7 41 0,-7-67 0,0 0 0,0 0 0,0 0 0,1 0 0,0 0 0,0-1 0,0 1 0,0 0 0,1-1 0,0 0 0,0 1 0,0-1 0,0-1 0,7 7 0,-9-12 0,-1-1 0,1 1 0,-1-1 0,0 1 0,0-1 0,0 1 0,0-1 0,0 1 0,-1-1 0,0-3 0,-6-8-23,0 1 0,-1 0 0,-1 1 0,0 0 0,0 0 0,-13-10 0,12 11-4,0 0 1,0-1-1,1 0 1,1 0-1,-14-27 1,22 38 8,0 1 0,0-1 0,0 1 1,0 0-1,0-1 0,1 1 0,-1-1 1,0 1-1,0 0 0,1-1 1,-1 1-1,0-1 0,0 1 0,1 0 1,-1 0-1,0-1 0,1 1 0,-1 0 1,1-1-1,-1 1 0,0 0 0,1 0 1,-1 0-1,1-1 0,-1 1 0,1 0 1,-1 0-1,0 0 0,1 0 0,-1 0 1,1 0-1,-1 0 0,1 0 0,-1 0 1,1 0-1,-1 0 0,0 0 0,2 1 1,26-2-1173,-22 1 456,97-2-11779,-64-1 3395</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4.398"/>
    </inkml:context>
    <inkml:brush xml:id="br0">
      <inkml:brushProperty name="width" value="0.025" units="cm"/>
      <inkml:brushProperty name="height" value="0.025" units="cm"/>
    </inkml:brush>
  </inkml:definitions>
  <inkml:trace contextRef="#ctx0" brushRef="#br0">106 0 12396,'0'0'15417,"-10"2"-13864,2 0-1333,0 0 0,0 0 0,0 0 0,1 1 0,-12 6-1,17-8-215,0 1 0,-1-1-1,1 0 1,0 1-1,0 0 1,0-1 0,0 1-1,1 0 1,-1 0 0,0 0-1,1 0 1,0 0-1,-1 1 1,1-1 0,0 0-1,0 1 1,0-1-1,0 0 1,1 1 0,-1-1-1,1 1 1,-1 0-1,1-1 1,0 1 0,0-1-1,0 1 1,0 2-1,1-4-33,0 0 0,0 0 0,0 0 0,-1 0 0,1-1 0,0 1 0,0 0 0,0-1-1,0 1 1,0-1 0,0 1 0,0-1 0,1 1 0,-1-1 0,0 0 0,0 1 0,0-1-1,0 0 1,0 0 0,1 0 0,0 0 0,37 3-770,-28-3 122,1 2-69,0 0-1,0 0 1,20 7 0,-29-8 762,0 0 0,-1 1 0,1-1 0,0 1 0,-1-1 0,1 1 0,0 0 1,-1 0-1,3 3 0,-4-4 127,0 0 0,-1 0-1,1 0 1,-1 0 0,1 0 0,-1 0 0,1 0 0,-1 0 0,1 0 0,-1 0 0,0 0 0,0 0 0,0 1 0,1-1 0,-1 0-1,0 0 1,-1 0 0,1 0 0,0 1 0,0-1 0,0 0 0,-1 0 0,1 0 0,-1 2 0,-1 0-15,0-1 1,0 1-1,0 0 1,0-1-1,0 0 1,-1 0-1,1 1 1,-1-1-1,1-1 1,-1 1-1,0 0 1,-6 2-1,-44 18 1374,32-14-1248,13-5-332,-25 11-1794,32-13 1509,-1-1 1,1 1-1,0-1 0,-1 1 1,1-1-1,-1 0 0,1 0 0,-1 0 1,1 1-1,0-1 0,-1 0 1,1-1-1,-1 1 0,1 0 0,-1 0 1,1-1-1,-3 0 0</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5.037"/>
    </inkml:context>
    <inkml:brush xml:id="br0">
      <inkml:brushProperty name="width" value="0.025" units="cm"/>
      <inkml:brushProperty name="height" value="0.025" units="cm"/>
    </inkml:brush>
  </inkml:definitions>
  <inkml:trace contextRef="#ctx0" brushRef="#br0">27 0 17809,'0'0'10383,"0"12"-10159,-11 166 217,-4 126 191,15-302-605,-1-1-1,1 1 1,0-1 0,0 1-1,0-1 1,0 1 0,0-1-1,1 1 1,-1-1 0,0 1-1,1-1 1,-1 1-1,1-1 1,0 1 0,-1-1-1,1 0 1,0 1 0,0-1-1,0 0 1,0 0-1,0 0 1,0 1 0,0-1-1,0 0 1,3 1 0,-2-1 38,0-1 0,0 0 0,0 0 0,0 0 0,0 0 0,0 0 0,0 0 0,0 0 0,0-1 1,0 1-1,0-1 0,0 1 0,0-1 0,0 0 0,0 0 0,2-1 0,9-6 231,-1 0 0,0 0 0,-1-2-1,14-13 1,16-18-296,63-86 0,-90 106 0,0 1 0,-2-1 0,0-1 0,-2 0 0,0-1 0,-1 0 0,5-25 0,-13 44-212,0 1-1,0 0 1,-1-1 0,1 1-1,-1-1 1,0 1 0,0-1-1,0 1 1,-1-5 0,0 8 165,1 0 0,0 0 0,0 0 1,0-1-1,0 1 0,0 0 0,0 0 1,-1 0-1,1 0 0,0 0 1,0-1-1,0 1 0,0 0 0,-1 0 1,1 0-1,0 0 0,0 0 0,0 0 1,0 0-1,-1 0 0,1 0 0,0 0 1,0 0-1,0 0 0,-1 0 0,1 0 1,0 0-1,0 0 0,0 0 0,-1 0 1,1 0-1,0 0 0,0 0 0,0 0 1,-1 0-1,1 0 0,0 0 1,0 0-1,0 1 0,0-1 0,-1 0 1,1 0-1,0 0 0,-15 17-2142,-24 38-7863,15-24 1842</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5.720"/>
    </inkml:context>
    <inkml:brush xml:id="br0">
      <inkml:brushProperty name="width" value="0.025" units="cm"/>
      <inkml:brushProperty name="height" value="0.025" units="cm"/>
    </inkml:brush>
  </inkml:definitions>
  <inkml:trace contextRef="#ctx0" brushRef="#br0">7 135 6438,'0'0'4949,"-1"11"-1842,-4 33-27,5-42-2870,0-1 0,0 1 0,0-1 1,0 1-1,0-1 0,0 0 0,0 1 0,1-1 0,-1 1 1,1-1-1,-1 0 0,1 1 0,0-1 0,-1 0 0,1 0 1,0 1-1,0-1 0,0 0 0,0 0 0,0 0 0,0 0 1,0 0-1,0 0 0,0 0 0,0-1 0,0 1 0,1 0 0,-1 0 1,0-1-1,1 1 0,2 0 0,45 4 3750,-38-5-2986,18 2-558,0 0 1,-1 2-1,1 1 1,-1 2-1,29 10 0,-56-16-413,0-1 0,0 1 0,1-1 0,-1 1 0,0-1 0,1 1 0,-1-1 0,0 0 0,1 0-1,-1 1 1,1-1 0,-1 0 0,0 0 0,1-1 0,-1 1 0,1 0 0,-1 0 0,0-1 0,1 1 0,-1 0 0,0-1-1,1 0 1,-1 1 0,0-1 0,0 0 0,0 1 0,1-1 0,-1 0 0,0 0 0,0 0 0,0 0 0,0 0 0,-1 0-1,1-1 1,0 1 0,0 0 0,-1 0 0,1 0 0,-1-1 0,1 1 0,-1 0 0,1-1 0,-1 1 0,0 0-1,0-1 1,1 1 0,-1-1 0,0 1 0,0 0 0,-1-3 0,1-2 39,0-1 0,-1 1-1,1 0 1,-1 0 0,-1 0 0,1-1 0,-1 1-1,0 1 1,-1-1 0,-4-8 0,-20-17 47,26 29-99,0 1 0,-1 0 0,1 0 0,-1 0 0,0 0 0,1 0 0,-1 0 0,0 0 0,0 1 0,1-1 0,-1 1-1,0-1 1,0 1 0,0-1 0,0 1 0,0 0 0,0 0 0,1 0 0,-4 1 0,5-1 2,-1 0 1,1 0-1,-1 1 1,1-1-1,-1 1 1,1-1-1,0 0 1,-1 1-1,1-1 0,0 1 1,-1-1-1,1 1 1,0-1-1,-1 1 1,1-1-1,0 1 1,0-1-1,0 1 1,0 0-1,-1-1 1,1 1-1,0-1 0,0 1 1,0 0-1,0-1 1,0 1-1,0-1 1,0 1-1,1-1 1,-1 1-1,0 0 1,0-1-1,0 1 1,1-1-1,-1 1 0,0 0 1,1 0 2,-1 0 1,0 0-1,1 0 0,-1 0 0,1 1 1,0-1-1,-1 0 0,1 0 1,0 0-1,-1 0 0,1-1 0,0 1 1,0 0-1,0 0 0,0 0 1,0-1-1,0 1 0,1 0 0,5 0-5,-1 0-1,1-1 0,0 0 0,-1-1 0,1 0 0,0 0 0,-1 0 0,1 0 0,-1-1 0,0-1 0,0 1 0,1-1 0,-2 0 1,1 0-1,0 0 0,0-1 0,8-8 0,-9 9 21,-1 0 1,0-1 0,0 1-1,-1-1 1,1 0 0,-1 0-1,0-1 1,0 1 0,0-1-1,0 1 1,-1-1-1,0 0 1,0 0 0,0 0-1,-1 0 1,1 0 0,-1 0-1,0 0 1,-1-1 0,1 1-1,-1 0 1,-1-11 0,1 16-17,0 0 1,-1 0 0,1 0 0,0 0 0,0-1 0,0 1 0,-1 0 0,1 0 0,0 0 0,0 0 0,0 0 0,-1 0 0,1 0 0,0 0 0,0-1 0,-1 1-1,1 0 1,0 0 0,0 0 0,-1 0 0,1 0 0,0 0 0,0 0 0,-1 0 0,1 1 0,0-1 0,0 0 0,0 0 0,-1 0 0,1 0 0,0 0 0,0 0-1,-1 0 1,1 0 0,0 1 0,0-1 0,0 0 0,0 0 0,-1 0 0,1 0 0,0 1 0,0-1 0,0 0 0,0 0 0,0 0 0,-1 1 0,1-1 0,0 0-1,0 0 1,0 1 0,0-1 0,0 0 0,-9 12-175,4-1 214,1 0 0,0 1 0,1-1-1,0 1 1,0-1 0,1 1 0,1 0 0,0 0-1,1 0 1,0 0 0,3 16 0,-2-26-20,0-1 1,0 1-1,0-1 1,0 1-1,1-1 0,-1 1 1,0-1-1,1 0 1,0 1-1,-1-1 0,1 0 1,-1 0-1,1 0 1,0-1-1,0 1 1,0 0-1,-1-1 0,1 1 1,0-1-1,0 1 1,0-1-1,0 0 1,0 0-1,0 0 0,0 0 1,0 0-1,0 0 1,0-1-1,0 1 1,1-1-1,5 0 33,0-1-1,0 0 1,0 0 0,-1-1-1,1 0 1,7-4 0,-2-1-28,0-1 0,-1 0 1,0-1-1,20-22 0,-26 26-16,-1-1 0,1 0 0,-1 0 0,-1 0 0,1-1-1,-1 1 1,0-1 0,-1 0 0,0 0 0,2-11 0,-9 41-3,0-1 0,1 1 0,2 0 0,0 0 0,3 35 0,-1-56 0,0 0 0,-1 0 0,1 0 0,0 0 0,0 0 0,0 0 0,0 0 0,0 0 0,0-1 0,0 1 0,0 0 0,0 0 0,0-1 0,1 1 0,-1-1 0,0 1 0,0-1 0,1 1 0,-1-1 0,0 0 0,1 0 0,-1 0 0,0 0 0,1 0 0,1 0 0,41-1 0,-34 1 0,0-2-1665,-9 2 1441,-1 0 1,1 0 0,-1-1-1,0 1 1,1 0 0,-1 0-1,1-1 1,-1 1 0,0 0-1,1-1 1,-1 1-1,0 0 1,1-1 0,-1 1-1,0-1 1,1 1 0,-1 0-1,0-1 1,0 1 0,0-1-1,1 1 1,-1-1 0,0 1-1,0-1 1,0 1 0,0-1-1,0 1 1,0-1 0,0 1-1,0-1 1,0 1-1,0-1 1,0 1 0,0-1-1,-1 1 1,1 0 0,0-1-1,0 1 1,0-1 0,-1 1-1,1-1 1,0 0 0,-8-11-7022</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079"/>
    </inkml:context>
    <inkml:brush xml:id="br0">
      <inkml:brushProperty name="width" value="0.025" units="cm"/>
      <inkml:brushProperty name="height" value="0.025" units="cm"/>
    </inkml:brush>
  </inkml:definitions>
  <inkml:trace contextRef="#ctx0" brushRef="#br0">1 1 18161,'0'0'11915</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404"/>
    </inkml:context>
    <inkml:brush xml:id="br0">
      <inkml:brushProperty name="width" value="0.025" units="cm"/>
      <inkml:brushProperty name="height" value="0.025" units="cm"/>
    </inkml:brush>
  </inkml:definitions>
  <inkml:trace contextRef="#ctx0" brushRef="#br0">110 3 18065,'0'0'7319,"-8"0"-5173,1-1-1955,1 0-1,-1 1 1,1 0 0,-1 0-1,1 1 1,-1 0 0,-11 2-1,16-2-166,0 0-1,0 0 1,0 0-1,0 0 0,0 1 1,0-1-1,0 1 0,0-1 1,0 1-1,0-1 0,1 1 1,-1 0-1,1 0 0,-1 0 1,1 0-1,0 0 1,0 0-1,0 0 0,0 1 1,0-1-1,0 0 0,0 0 1,1 1-1,0-1 0,-1 1 1,1-1-1,0 0 0,0 1 1,0 2-1,1-4-41,-1 0 0,0 1 0,1-1 0,0 0 0,-1 0 0,1 0 0,0 0 0,-1 0 0,1 0 1,0 0-1,0 0 0,0 0 0,0 0 0,0 0 0,0 0 0,0 0 0,0-1 0,1 1 0,-1-1 0,0 1 0,0-1 0,0 1 0,1-1 0,-1 1 0,0-1 0,1 0 0,1 0 0,50 8-1003,-31-6 495,-7 1-110,-1 0-1,0 1 0,0 0 1,14 7-1,-26-10 619,1 0-1,-1 1 1,0-1-1,1 0 0,-1 1 1,0 0-1,0-1 1,0 1-1,0 0 0,-1 0 1,1 0-1,-1 0 1,3 4-1,-3-4 98,-1-1 0,0 1 1,1 0-1,-1-1 0,0 1 0,0 0 1,0-1-1,0 1 0,0 0 0,-1-1 0,1 1 1,0-1-1,-1 1 0,1 0 0,-1-1 1,1 1-1,-1-1 0,0 1 0,0-1 0,0 0 1,0 1-1,0-1 0,0 0 0,-2 2 0,-11 11 737,-1 0-1,-1-1 1,0-1-1,-1 0 1,0-2-1,-1 0 1,-26 11-1,43-20-858,-1 0 1,1 0-1,0 0 0,0-1 0,0 1 1,-1-1-1,1 1 0,0-1 0,-1 1 1,1-1-1,-1 0 0,1 0 1,0 0-1,-1 0 0,1 0 0,-1 0 1,1 0-1,0 0 0,-1 0 0,1 0 1,-1-1-1,1 1 0,0-1 1,-1 1-1,1-1 0,0 0 0,0 1 1,-2-2-1,2 0-132,1 0 0,-1 0 0,0 0-1,1 0 1,-1 0 0,1 0 0,0 0 0,-1 0 0,1 0 0,0 0 0,0 0 0,1 0-1,-1 0 1,0 0 0,1 0 0,0-3 0,4-11-1506,0 0 1,1 0-1,12-21 1,10-12-5202,4-7-5342</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731"/>
    </inkml:context>
    <inkml:brush xml:id="br0">
      <inkml:brushProperty name="width" value="0.025" units="cm"/>
      <inkml:brushProperty name="height" value="0.025" units="cm"/>
    </inkml:brush>
  </inkml:definitions>
  <inkml:trace contextRef="#ctx0" brushRef="#br0">70 0 18225,'0'0'5574,"-20"51"-3044,8-14-416,-1 7-416,2 3-577,3 4-257,4-1-351,3-5-385,1-1-128,1-7 0,8-7 0,4-7 0,-2-6-1057,0-7-993,-2-5-1826,1-4-1601,-2-1-1601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151"/>
    </inkml:context>
    <inkml:brush xml:id="br0">
      <inkml:brushProperty name="width" value="0.025" units="cm"/>
      <inkml:brushProperty name="height" value="0.025" units="cm"/>
    </inkml:brush>
  </inkml:definitions>
  <inkml:trace contextRef="#ctx0" brushRef="#br0">43 0 20211,'0'0'5792,"-3"11"-4420,-3 16-750,1 1 1,1 0-1,2 0 0,0 34 0,14 125 1424,-12-169-2020,2-1 0,1 1 0,0 0 1,1-1-1,1 0 0,0 1 0,2-2 0,11 25 0,-8-34-26,-8-20 0,-8-22 0,1 21 0,-1 1 0,-1 0 0,0 0 0,-1 0 0,0 1 0,-1 0 0,0 1 0,-18-18 0,29 30 0,1-1 0,-1 1 0,0-1 0,1 0 0,-1 0 0,0 0 0,1-1 0,-1 1 0,0 0 0,0-1 0,1 0 0,-1 1 0,0-1 0,0 0 0,0 0 0,4-2 0,56-28 0,-24 11 0,-34 18-7,0 1-1,0-1 1,-1 1-1,1-1 1,0 1 0,0 0-1,1 0 1,-1 1 0,0 0-1,0-1 1,0 1-1,0 0 1,0 1 0,7 1-1,-8-1 6,0 0-1,0 1 0,-1-1 1,1 1-1,-1 0 1,1 0-1,-1 0 0,0 0 1,0 0-1,0 1 1,0-1-1,0 1 0,-1-1 1,1 1-1,-1 0 1,1-1-1,-1 1 0,0 0 1,0 0-1,1 4 1,10 51 98,-11-45-83,1-1 1,1 1 0,0-1 0,7 16 0,-10-27-14,0 0 0,1-1 0,-1 1 0,0 0 0,1 0 0,-1 0 0,0 0 0,1-1 0,-1 1 0,1 0 0,-1-1 0,1 1 0,0 0 0,-1-1 0,1 1 0,0 0 0,-1-1 0,1 1 0,0-1 0,0 1 0,-1-1 0,1 0 0,0 1 0,0-1 0,0 0 0,0 0 0,0 1 0,-1-1 0,1 0 0,2 0 0,-2-1 0,1 0 0,-1 1 0,1-1 0,-1 0 0,0 0 0,0 0 0,1-1 0,-1 1 0,0 0 0,0 0 0,0-1 0,0 1 0,0-1 0,1-2 0,21-53 0,-4-19 0,-15 76 0,0 10 0,1 12 0,-5-21 0,1 5 0,1 7 0,1 1 0,0-1 0,1 0 0,7 17 0,-10-28 0,-1-1 0,1 1 0,-1-1 0,1 0 0,0 1 0,0-1 0,0 0 0,-1 1 0,1-1 0,0 0 0,1 0 0,-1 0 0,0 0 0,0 0 0,0 0 0,1 0 0,-1 0 0,0 0 0,1-1 0,-1 1 0,1 0 0,-1-1 0,1 1 0,-1-1 0,1 0 0,-1 1 0,1-1 0,-1 0 0,1 0 0,0 0 0,-1 0 0,1 0 0,-1-1 0,1 1 0,-1 0 0,1-1 0,-1 1 0,1-1 0,-1 1 0,1-1 0,-1 0 0,0 0 0,1 0 0,-1 1 0,0-1 0,0 0 0,0-1 0,1 1 0,0-2 0,6-6 0,0 0 0,-1 0 0,0-1 0,0-1 0,-1 1 0,0-1 0,-1 0 0,6-18 0,-6 14 0,0 0 0,-1 0 0,0-1 0,1-16 0,-7 76 0,0 35 0,2-72 0,1-1 0,0 0 0,0 0 0,0 0 0,0 1 0,1-1 0,0 0 0,1-1 0,3 9 0,-5-13-37,-1 0 0,0-1 0,0 1 0,1 0 0,-1-1 0,1 1 0,-1 0 0,1-1 0,-1 1 0,1 0 0,-1-1 0,1 1 1,0-1-1,-1 1 0,1-1 0,0 1 0,-1-1 0,1 1 0,0-1 0,-1 0 0,1 0 0,0 1 0,0-1 0,0 0 0,-1 0 0,1 0 0,0 0 0,0 0 0,0 0 0,0 0 0,0 0-155,0-1 0,1 0 0,-1 0 0,-1 0 0,1 0 0,0 0 0,0 0 0,0 0 0,0-1 1,-1 1-1,1 0 0,0 0 0,-1 0 0,1-1 0,0-1 0,9-52-9535,-10 23-3811</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7.139"/>
    </inkml:context>
    <inkml:brush xml:id="br0">
      <inkml:brushProperty name="width" value="0.025" units="cm"/>
      <inkml:brushProperty name="height" value="0.025" units="cm"/>
    </inkml:brush>
  </inkml:definitions>
  <inkml:trace contextRef="#ctx0" brushRef="#br0">137 7 21204,'-9'-1'2274,"9"1"-2263,-8-1 557,0 1-1,0-1 1,0 2-1,0-1 1,1 1-1,-12 2 1,16-2-485,0 0 0,0 0 0,0 1 0,0-1 1,0 1-1,0 0 0,0 0 0,1 0 0,-1 0 0,1 0 1,-1 0-1,1 1 0,0-1 0,0 1 0,0 0 1,0 0-1,1-1 0,-1 1 0,1 0 0,0 0 1,-2 5-1,1-4-28,1 1 0,-1 0 0,1 0 0,0 0 0,0 0 0,0 1 0,1-1 1,0 0-1,0 0 0,0 0 0,1 0 0,-1 0 0,1 1 0,3 7 0,-2-10-2,-1-1 0,1 1 0,0-1 0,-1 1 0,1-1 0,0 0 0,1 1 0,-1-1 0,0 0 0,1 0 0,-1-1 0,1 1 0,0-1 0,-1 1 0,1-1 0,0 0 0,0 0 0,0 0 0,0 0 0,0 0 0,0-1 0,0 1 0,0-1 0,0 0 0,4 0 0,0 0-15,0-1-1,0 0 1,-1 0-1,1 0 0,0-1 1,0 1-1,-1-2 0,1 1 1,-1-1-1,0 0 1,0 0-1,0-1 0,0 0 1,-1 0-1,1 0 0,-1-1 1,0 1-1,0-1 0,-1 0 1,1-1-1,-1 1 1,-1-1-1,1 0 0,-1 0 1,0 0-1,0-1 0,0 1 1,-1 0-1,0-1 1,0 0-1,-1 0 0,0 1 1,0-13-1,-1 19-37,1 0 0,-1-1 0,0 1 0,0 0 0,0-1 0,0 1 0,0 0 0,0 0 0,0-1 0,0 1 0,0 0 0,0-1 0,0 1 0,0 0 0,0-1 0,0 1 0,0 0 0,0 0 0,-1-1 0,1 1 0,0 0 0,0 0 0,0-1 0,0 1 0,0 0 0,-1 0 0,1-1 0,0 1 0,0 0 0,0 0 0,-1 0 0,1-1 0,0 1 0,0 0 0,-1 0 0,1 0 0,0 0 0,0 0 0,-1 0 0,1-1 0,0 1 0,-1 0 0,1 0 0,0 0 0,-1 0 0,-13 11 0,-10 20 0,20-25 0,0 0 0,1 0 0,0 1 0,0-1 0,0 1 0,1 0 0,0 0 0,0 0 0,1 0 0,-1 0 0,2 0 0,-1 0 0,1 0 0,0 0 0,1 8 0,0-13 0,1-1 0,-1 1 0,0-1 0,0 0 0,1 1 0,-1-1 0,0 0 0,1 0 0,-1 0 0,1 0 0,0 0 0,-1 0 0,1-1 0,0 1 0,-1 0 0,1-1 0,0 0 0,0 1 0,0-1 0,-1 0 0,1 0 0,0 0 0,0 0 0,0 0 0,0 0 0,-1 0 0,1-1 0,2 0 0,3 0 0,0 0 0,-1 0 0,1-1 0,-1 0 0,1-1 0,8-3 0,-5-1 0,0 0 0,0-1 0,-1 0 0,-1 0 0,1-1 0,-1 0 0,-1 0 0,0-1 0,0 0 0,-1-1 0,0 1 0,0-1 0,-1 0 0,-1 0 0,6-24 0,-10 35 0,0 1 0,0-1 0,-1 0 0,1 0 0,0 0 0,0 0 0,0 0 0,0 0 0,-1 0 0,1 0 0,0 0 0,0 0 0,0 0 0,0 0 0,-1 0 0,1 0 0,0 0 0,0 0 0,0 0 0,0 0 0,-1-1 0,1 1 0,0 0 0,0 0 0,0 0 0,0 0 0,0 0 0,0 0 0,-1 0 0,1 0 0,0-1 0,0 1 0,0 0 0,0 0 0,0 0 0,0 0 0,0 0 0,0-1 0,0 1 0,0 0 0,-1 0 0,1 0 0,0 0 0,0-1 0,0 1 0,0 0 0,0 0 0,0 0 0,0 0 0,0 0 0,1-1 0,-10 11 0,7-5 0,-27 54 0,27-55 0,0 0 0,1 0 0,0 0 0,0 0 0,0 0 0,1 0 0,-1 1 0,1-1 0,0 0 0,0 0 0,0 0 0,1 0 0,0 6 0,0-9 0,0 0 0,0 0 0,0 0 0,0 0 0,0 0 0,0-1 0,0 1 0,1 0 0,-1-1 0,0 1 0,0-1 0,1 1 0,-1-1 0,0 0 0,0 1 0,1-1 0,-1 0 0,0 0 0,1 0 0,-1 0 0,0 0 0,1 0 0,-1 0 0,2-1 0,35-8 0,-31 6 0,0-1 0,0 0 0,-1 0 0,1 0 0,-1-1 0,0 0 0,0-1 0,-1 1 0,0-1 0,0 0 0,0 0 0,-1-1 0,1 1 0,-2-1 0,1 0 0,-1 0 0,4-13 0,-11 40 0,0-9 0,2 0 0,-1 0 0,1 0 0,1 1 0,0-1 0,2 20 0,-1-30-129,1 0 0,-1 0 0,1 0 0,-1 0 0,1 0 1,-1 0-1,1 0 0,0 0 0,0 0 0,0 0 0,-1 0 0,1 0 0,0 0 0,0-1 0,0 1 1,0 0-1,0-1 0,1 1 0,-1-1 0,0 1 0,0-1 0,0 0 0,0 1 0,0-1 0,1 0 1,-1 0-1,0 0 0,0 0 0,1 0 0,-1 0 0,0 0 0,0 0 0,0 0 0,1-1 0,0 1 1,3-1-796,0 0 1,0 0-1,0-1 1,0 0 0,0 1-1,-1-1 1,6-3 0,14-13-5371</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7.559"/>
    </inkml:context>
    <inkml:brush xml:id="br0">
      <inkml:brushProperty name="width" value="0.025" units="cm"/>
      <inkml:brushProperty name="height" value="0.025" units="cm"/>
    </inkml:brush>
  </inkml:definitions>
  <inkml:trace contextRef="#ctx0" brushRef="#br0">150 0 17168,'0'0'10143,"-5"11"-9219,-6 24-601,1 1 1,2 0 0,1 0 0,1 1-1,3-1 1,1 1 0,1 0 0,3 0-1,0-1 1,3 1 0,1-1 0,1 1-1,24 65 1,-23-81-368,0-3-142,-1 0-1,0 0 0,-2 0 0,0 1 1,-1 0-1,2 29 0,-6-48 171,0 1-1,0-1 0,0 1 0,0-1 0,0 1 0,0-1 0,0 1 1,0-1-1,0 1 0,0-1 0,0 1 0,0-1 0,-1 0 0,1 1 1,0-1-1,0 1 0,0-1 0,0 1 0,-1-1 0,1 0 0,0 1 0,-1-1 1,1 0-1,0 1 0,-1-1 0,1 0 0,0 1 0,-1-1 0,1 0 1,0 0-1,-1 1 0,1-1 0,-1 0 0,1 0 0,-1 0 0,1 0 1,-1 1-1,-19-10-34,-15-22 465,14 4-101,2 0-1,-31-60 1,42 71-227,1 0 1,0-1-1,2 0 0,0 0 0,1 0 0,0-1 1,-1-23-1,5 39-86,0 0 0,0-1 0,1 1 0,-1 0 0,1 0 0,-1 0 0,1-1 0,0 1 0,-1 0 0,1 0 0,0 0 0,1 0 0,-1 0 0,0 1 0,0-1 0,1 0 0,-1 0 0,1 1 0,0-1 0,-1 1 0,1-1 0,0 1 0,0 0 0,0 0 0,0 0 0,0 0 0,0 0 0,0 0 0,3 0 0,8-3 0,0 1 0,1 0 0,24-1 0,-20 3 0,126-17-2456,-61 2-4056</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9.986"/>
    </inkml:context>
    <inkml:brush xml:id="br0">
      <inkml:brushProperty name="width" value="0.025" units="cm"/>
      <inkml:brushProperty name="height" value="0.025" units="cm"/>
    </inkml:brush>
  </inkml:definitions>
  <inkml:trace contextRef="#ctx0" brushRef="#br0">0 61 17008,'0'0'7751,"90"3"-6373,-36-3-674,12-8-511,4 0-129,-3-2-993,-5 0-2498,-9-4-2147,-17 1-3298</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0.357"/>
    </inkml:context>
    <inkml:brush xml:id="br0">
      <inkml:brushProperty name="width" value="0.025" units="cm"/>
      <inkml:brushProperty name="height" value="0.025" units="cm"/>
    </inkml:brush>
  </inkml:definitions>
  <inkml:trace contextRef="#ctx0" brushRef="#br0">1 1 19987,'0'0'2007,"9"0"-1334,12 0-119,0-1-141,1 1 0,0 1-1,0 2 1,27 5-1,-44-7-339,0 0-1,-1 0 0,0 1 1,1-1-1,-1 1 1,0 0-1,0 0 0,0 1 1,0-1-1,0 1 0,0 0 1,-1 0-1,0 0 1,1 0-1,-1 1 0,0-1 1,0 1-1,-1 0 1,1 0-1,-1 0 0,0 0 1,0 0-1,0 1 1,-1-1-1,0 0 0,1 1 1,0 6-1,-2 2 113,0 0-1,0 0 1,-1-1 0,-1 1-1,0 0 1,-1-1 0,0 1-1,-1-1 1,0 0 0,-1 0-1,-12 21 1,8-18-663,0-2 0,0 1 0,-1-1 1,-1-1-1,-13 14 0,-1-9-4364,4-13-3683</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0.872"/>
    </inkml:context>
    <inkml:brush xml:id="br0">
      <inkml:brushProperty name="width" value="0.025" units="cm"/>
      <inkml:brushProperty name="height" value="0.025" units="cm"/>
    </inkml:brush>
  </inkml:definitions>
  <inkml:trace contextRef="#ctx0" brushRef="#br0">7 157 9897,'-1'-10'1725,"0"-2"-1174,-3-49 2943,4 56-2879,0 1 0,0-1 0,1 0 0,0 0 0,0 0 0,0 1 0,0-1 0,1 0 0,-1 1 0,5-8 0,-6 11-525,1 0-1,-1 0 1,0 1 0,1-1 0,-1 0 0,1 0-1,-1 1 1,1-1 0,-1 0 0,1 1-1,0-1 1,-1 0 0,1 1 0,0-1-1,-1 1 1,1-1 0,0 1 0,0-1 0,0 1-1,-1 0 1,1-1 0,0 1 0,0 0-1,0 0 1,0 0 0,0-1 0,0 1 0,0 0-1,-1 0 1,1 0 0,0 0 0,0 1-1,0-1 1,0 0 0,0 0 0,0 0-1,-1 1 1,1-1 0,0 1 0,0-1 0,0 0-1,-1 1 1,1-1 0,0 1 0,0 0-1,-1-1 1,1 1 0,-1 0 0,1-1 0,0 1-1,-1 0 1,1-1 0,-1 1 0,0 0-1,1 0 1,-1 0 0,0 0 0,1-1-1,-1 2 1,4 6 188,-1 0-1,0 1 1,0-1 0,2 15-1,7 125 1093,-1-7-1261,-11-139-96,0 0 1,1-1-1,-1 1 0,0 0 0,0-1 1,1 1-1,-1 0 0,1-1 0,-1 1 0,1-1 1,0 1-1,-1-1 0,1 1 0,0-1 1,0 0-1,0 1 0,0-1 0,0 0 1,1 0-1,-1 0 0,0 0 0,3 2 1,-3-3 17,1 0 1,-1 0 0,1 0-1,-1 0 1,0 0 0,1-1-1,-1 1 1,1 0 0,-1-1-1,0 1 1,1-1 0,-1 1-1,0-1 1,1 0 0,-1 0-1,0 1 1,0-1 0,0 0-1,0 0 1,1-1 0,10-10 242,-2 0 0,0 0 0,13-21 0,-19 28-258,24-38-16,-1-1 0,-2-1 0,-2-2 0,21-60 0,-42 99-2404,-1-2-7246</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198"/>
    </inkml:context>
    <inkml:brush xml:id="br0">
      <inkml:brushProperty name="width" value="0.025" units="cm"/>
      <inkml:brushProperty name="height" value="0.025" units="cm"/>
    </inkml:brush>
  </inkml:definitions>
  <inkml:trace contextRef="#ctx0" brushRef="#br0">1 0 17457,'0'0'7014,"18"49"-5508,-4-36-449,5-2-705,4 1-224,7-3-64,2-3-1281,1-6-833,1 0-1249,-2-11-481,-3-9-1377,-5-7-3427</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574"/>
    </inkml:context>
    <inkml:brush xml:id="br0">
      <inkml:brushProperty name="width" value="0.025" units="cm"/>
      <inkml:brushProperty name="height" value="0.025" units="cm"/>
    </inkml:brush>
  </inkml:definitions>
  <inkml:trace contextRef="#ctx0" brushRef="#br0">160 3 14061,'0'0'4367,"-8"1"-2461,-2 1-1407,-1 1 1,2 0-1,-1 0 1,0 1-1,1 0 1,-14 9-1,17-10-87,0 0-1,1 1 1,-1 0-1,1 1 1,0-1-1,0 1 1,1 0-1,-1 0 1,1 0-1,0 1 1,0-1-1,-5 12 1,9-17-393,0 1 1,0-1 0,0 0 0,0 1 0,-1-1-1,1 0 1,0 1 0,0-1 0,0 0 0,0 1 0,0-1-1,0 0 1,0 1 0,0-1 0,0 0 0,0 1-1,0-1 1,0 0 0,0 1 0,0-1 0,0 0-1,0 1 1,0-1 0,1 0 0,-1 1 0,0-1-1,0 0 1,0 0 0,0 1 0,1-1 0,-1 0 0,0 0-1,0 1 1,1-1 0,-1 0 0,0 0 0,0 1-1,1-1 1,-1 0 0,0 0 0,1 0 0,-1 0-1,1 1 1,20-3 329,22-14-32,14-17-110,-43 23-198,2 1 0,-1 0-1,2 1 1,-1 0 0,1 2 0,0 0 0,29-6 0,-45 12-7,1-1 0,0 1 1,0 0-1,-1 1 0,1-1 1,0 0-1,0 0 1,-1 1-1,1-1 0,0 1 1,-1-1-1,1 1 0,-1 0 1,1 0-1,-1 0 0,1 0 1,-1 0-1,1 0 1,-1 0-1,0 0 0,1 0 1,-1 1-1,0-1 0,0 0 1,0 1-1,0-1 1,0 1-1,-1-1 0,1 1 1,0 0-1,-1-1 0,1 1 1,-1 0-1,1 3 0,1 7 206,0 0-1,-1 1 1,-1-1-1,-1 15 1,1 4 391,0-31-598,0 1 1,0-1-1,0 1 0,0-1 1,0 1-1,0-1 1,0 1-1,0-1 1,0 1-1,0-1 1,1 1-1,-1-1 1,0 0-1,0 1 1,0-1-1,1 1 1,-1-1-1,0 1 0,0-1 1,1 0-1,-1 1 1,0-1-1,1 0 1,-1 1-1,1-1 1,-1 0-1,0 1 1,1-1-1,-1 0 1,1 0-1,-1 0 0,1 1 1,0-1-1,17-8 16,19-27-28,-32 29 9,10-10 2,25-24 0,-38 38 0,1 0 0,-1 0 0,1 0 0,0 0 0,0 1 0,0-1 0,0 1 0,0 0 0,0 0 0,0 0 0,0 0 0,0 0 0,5 0 0,-8 1 2,1 1 0,-1-1 0,1 1-1,0-1 1,-1 1 0,1-1 0,-1 1 0,0-1 0,1 1 0,-1 0-1,1-1 1,-1 1 0,0 0 0,1-1 0,-1 1 0,0 0 0,0-1 0,0 1-1,0 0 1,1-1 0,-1 1 0,0 0 0,0 0 0,0-1 0,0 1-1,-1 1 1,1 26-116,0-22-36,0 4 284,2 27-7346,6-29 713,9-17-845,-5-4 388</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915"/>
    </inkml:context>
    <inkml:brush xml:id="br0">
      <inkml:brushProperty name="width" value="0.025" units="cm"/>
      <inkml:brushProperty name="height" value="0.025" units="cm"/>
    </inkml:brush>
  </inkml:definitions>
  <inkml:trace contextRef="#ctx0" brushRef="#br0">85 30 5573,'0'0'20169,"-9"-6"-19833,-25-17-171,33 22-144,0 1 0,-1 0 0,1 0 0,-1 0 0,1 0 0,0 0 0,-1 1 0,1-1 0,0 0 0,-1 1 0,1-1 0,0 1 0,-1-1 0,1 1 0,0 0 0,0-1 0,0 1 0,-1 0 0,1 0 0,0 0 0,0 0 0,0 0 0,0 0 0,1 0 0,-1 0 0,-1 2 0,1-2 8,1-1 0,-1 1 1,0-1-1,1 1 1,-1-1-1,1 1 1,-1 0-1,1-1 0,-1 1 1,1 0-1,-1 0 1,1-1-1,0 1 0,0 0 1,-1 0-1,1-1 1,0 1-1,0 0 1,0 0-1,0 0 0,0-1 1,0 1-1,0 0 1,0 0-1,0 0 1,0 0-1,0-1 0,0 1 1,1 0-1,-1 0 1,0-1-1,0 1 0,1 0 1,-1 0-1,1-1 1,-1 1-1,1 0 1,-1-1-1,1 1 0,0 0 1,55 8-207,-45-9-125,1 1 0,-1 1 0,0 0 0,17 5 1,-26-6 317,1 0 1,-1 0 0,0 0 0,0 0 0,0 0-1,0 1 1,0-1 0,0 1 0,0-1 0,0 1 0,-1 0-1,1 0 1,0 0 0,-1 0 0,0 0 0,1 0-1,-1 0 1,0 0 0,0 0 0,0 1 0,-1-1-1,1 0 1,0 1 0,-1-1 0,1 5 0,-1 0 221,1 1 1,-1-1 0,-1 0 0,1 1 0,-1-1-1,-1 0 1,1 1 0,-1-1 0,-1 0 0,1 0-1,-1 0 1,-5 9 0,6-13-136,0 0 1,-1 0-1,1 0 1,-1-1-1,1 1 1,-1-1-1,0 0 0,0 1 1,0-1-1,0 0 1,0-1-1,0 1 1,-1 0-1,1-1 0,-1 0 1,1 0-1,-1 0 1,1 0-1,-1-1 1,1 1-1,-1-1 0,0 0 1,1 0-1,-1 0 1,0-1-1,1 1 1,-5-2-1,7 2-230,0 0 0,0-1-1,0 1 1,0-1 0,0 1 0,0-1-1,0 1 1,1-1 0,-1 0 0,0 1 0,0-1-1,1 0 1,-1 0 0,0 1 0,1-1-1,-1 0 1,1 0 0,-1 0 0,1 0 0,-1 0-1,1 0 1,0 0 0,0 0 0,-1 0 0,1 0-1,0 0 1,0 0 0,0 0 0,0 0-1,0 0 1,0 0 0,0 0 0,0-1 0,1-1-625,-1-1-1,1 1 1,-1 0 0,1-1 0,0 1 0,0 0 0,1 0 0,-1 0 0,3-4 0,11-11-6332</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2.432"/>
    </inkml:context>
    <inkml:brush xml:id="br0">
      <inkml:brushProperty name="width" value="0.025" units="cm"/>
      <inkml:brushProperty name="height" value="0.025" units="cm"/>
    </inkml:brush>
  </inkml:definitions>
  <inkml:trace contextRef="#ctx0" brushRef="#br0">50 1 9065,'0'0'14408,"-8"10"-13517,4-4-786,0-1 16,0-1 0,1 1 0,-1-1 0,1 1 0,0 0 0,0 1 0,1-1 0,0 0 0,0 1 0,0-1 0,1 1 0,-1 0 0,1-1 0,0 1 0,1 0 0,0 11 0,0-15-73,1-1 1,0 0-1,-1 1 0,1-1 0,0 0 0,-1 0 0,1 0 0,0 1 0,0-1 0,0 0 0,0 0 0,0 0 0,0-1 0,1 1 0,-1 0 0,0 0 0,0-1 0,0 1 0,1 0 0,-1-1 0,0 1 0,1-1 0,-1 0 0,1 1 0,-1-1 0,0 0 0,1 0 0,-1 0 0,1 0 0,-1 0 0,0 0 0,1-1 0,-1 1 1,1 0-1,-1-1 0,3 0 0,3-1 73,0 0 0,-1 0 1,1 0-1,-1-1 0,1 0 1,8-5-1,27-26 7,-34 25-121,1 1-1,1 0 1,0 1 0,0 0-1,0 1 1,1 0 0,15-6-1,-25 12 1,-1 0 0,1 0-1,0 0 1,0 0-1,0 1 1,-1-1-1,1 0 1,0 0-1,0 1 1,-1-1 0,1 1-1,0-1 1,0 0-1,-1 1 1,1-1-1,-1 1 1,1 0-1,0-1 1,-1 1 0,1 0-1,-1-1 1,0 1-1,1 0 1,-1-1-1,1 1 1,-1 0-1,0 0 1,0-1 0,1 1-1,-1 0 1,0 0-1,0 0 1,0-1-1,0 1 1,0 0-1,0 0 1,0 0 0,0-1-1,-1 3 1,1 45 1092,0-35-848,-1-11-184,1-1 1,0 1-1,0 0 1,0-1-1,0 1 1,1 0-1,-1-1 1,0 1-1,1 0 1,-1-1-1,1 1 1,-1-1 0,1 1-1,0-1 1,0 1-1,1 2 1,0-3-37,-1-1 1,1 1 0,-1-1 0,1 1-1,-1-1 1,1 0 0,-1 1 0,1-1-1,-1 0 1,1 0 0,-1 0 0,1 0-1,-1 0 1,1-1 0,-1 1 0,1 0-1,-1-1 1,1 1 0,1-2 0,9-2-23,0-1 0,0-1-1,-1 0 1,0 0 0,16-13 0,-18 12-30,0 0-1,0 1 1,1 1 0,0-1-1,0 2 1,0-1 0,0 1-1,15-3 1,-24 7 20,-1 0 1,0 0 0,1 0-1,-1 0 1,1 0 0,-1 0-1,1 0 1,-1 1-1,0-1 1,1 0 0,-1 0-1,1 0 1,-1 1-1,0-1 1,1 0 0,-1 0-1,0 1 1,1-1 0,-1 0-1,0 1 1,1-1-1,-1 0 1,0 1 0,0-1-1,0 0 1,1 1 0,-1-1-1,0 1 1,0-1-1,0 0 1,0 1 0,0-1-1,1 1 1,1 24 65,-7 20 59,5-44-124,0 0 0,-1 0 0,1 1 0,0-1 0,0 0 0,0 0 0,0 0 0,0 0 0,0 0 0,0 1 0,0-1 0,0 0 0,0 0 0,1 0 0,-1 0 0,0 0 0,1 0 0,-1 0 0,1 0 0,0 2 0,0-3 0,0 0 0,-1 1 0,1-1 0,0 0 0,0 0 0,-1 1 0,1-1 0,0 0 0,0 0 0,-1 0 0,1 0 0,0 0 0,0 0 0,0 0 0,-1-1 0,1 1 0,0 0 0,0 0 0,-1 0 0,1-1 0,0 1 0,0-1 0,51-34 0,-36 23 0,-7 5 0,0 1 0,1 0 0,0 0 0,0 2 0,0-1 0,1 1 0,0 0 0,0 1 0,0 0 0,0 1 0,12-1 0,-22 3 2,-1 0 0,1 0 0,0 0 0,0 0 1,0 0-1,-1 1 0,1-1 0,0 0 0,0 0 0,0 0 0,-1 1 0,1-1 1,0 1-1,-1-1 0,1 0 0,0 1 0,-1-1 0,1 1 0,0-1 0,-1 1 1,1 0-1,-1-1 0,1 1 0,-1 0 0,0-1 0,1 1 0,-1 0 0,1-1 1,-1 1-1,0 0 0,0 0 0,1 1 0,-1 31-10,1-3-438,0-29-169,0-1 0,0 1 0,-1-1 0,1 1 0,0-1 1,0 1-1,0-1 0,0 0 0,0 1 0,0-1 0,0 0 1,0 0-1,0 0 0,0 0 0,0 0 0,0 0 0,0 0 0,0 0 1,0 0-1,0 0 0,0-1 0,1 1 0,13-5-11636</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2.774"/>
    </inkml:context>
    <inkml:brush xml:id="br0">
      <inkml:brushProperty name="width" value="0.025" units="cm"/>
      <inkml:brushProperty name="height" value="0.025" units="cm"/>
    </inkml:brush>
  </inkml:definitions>
  <inkml:trace contextRef="#ctx0" brushRef="#br0">1 80 19410,'0'0'13357,"51"-2"-13357,-26-5 0,3-1 0,3-2 0,3-4-1826,4-3-4484,0-4-8456</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479"/>
    </inkml:context>
    <inkml:brush xml:id="br0">
      <inkml:brushProperty name="width" value="0.025" units="cm"/>
      <inkml:brushProperty name="height" value="0.025" units="cm"/>
    </inkml:brush>
  </inkml:definitions>
  <inkml:trace contextRef="#ctx0" brushRef="#br0">1 0 20083,'0'0'9353,"65"54"-35618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3.304"/>
    </inkml:context>
    <inkml:brush xml:id="br0">
      <inkml:brushProperty name="width" value="0.025" units="cm"/>
      <inkml:brushProperty name="height" value="0.025" units="cm"/>
    </inkml:brush>
  </inkml:definitions>
  <inkml:trace contextRef="#ctx0" brushRef="#br0">206 54 9577,'0'0'10260,"-2"-9"-6533,1 6-3522,1 1-54,0 0-1,0 0 1,-1 1-1,1-1 1,0 0 0,-1 0-1,0 1 1,1-1 0,-1 0-1,0 0 1,0 1-1,0-1 1,0 1 0,0-1-1,0 1 1,0 0-1,-1-1 1,1 1 0,0 0-1,-1 0 1,1 0-1,-1 0 1,0 0 0,1 0-1,-1 0 1,0 0 0,1 1-1,-1-1 1,0 1-1,0-1 1,0 1 0,1 0-1,-1-1 1,0 1-1,0 0 1,0 0 0,0 1-1,1-1 1,-5 1 0,-3 1 33,0 1 1,0 0 0,1 0-1,-1 1 1,1 0 0,0 0-1,0 1 1,0 0 0,0 1-1,-9 9 1,13-12-161,0 1 1,0-1-1,0 1 1,1 0-1,-1 1 1,1-1-1,0 0 0,0 1 1,1 0-1,0 0 1,-1-1-1,1 1 0,1 1 1,-1-1-1,1 0 1,0 0-1,0 0 0,1 1 1,-1 6-1,2-10-38,-1-1 0,1 0 0,0 1 0,-1-1 0,1 0 1,0 0-1,0 1 0,0-1 0,-1 0 0,1 0 0,0 0 0,1 0 0,-1 0 0,0 0 0,0 0 0,0-1 0,1 1 0,-1 0 0,0-1 0,0 1 0,2 0 0,36 11-367,-24-8 301,-8-2-2,17 5-193,-1 2 0,30 14 1,-49-21 258,0 0-1,0 0 1,0 0 0,0 1 0,0 0 0,-1-1 0,1 1 0,-1 1 0,0-1 0,0 0 0,0 1-1,0-1 1,0 1 0,-1 0 0,1 0 0,-1 0 0,0 1 0,-1-1 0,3 9 0,-4-11 55,0 0 1,0 0-1,-1 0 1,1 0-1,-1 0 1,1 0-1,-1 0 0,0 0 1,0 0-1,1 0 1,-1 0-1,-1-1 1,1 1-1,0 0 1,0-1-1,-1 1 1,1-1-1,-1 1 1,1-1-1,-1 0 1,0 0-1,1 1 0,-1-1 1,0 0-1,0-1 1,0 1-1,0 0 1,-3 0-1,-9 4 227,1-1-1,-1-1 1,-14 2-1,18-3-176,-9 1-50,0-1 0,-1-1-1,-28-2 1,47 1-78,1 0 1,0 0-1,-1 0 0,1 0 1,0 0-1,-1 0 1,1 0-1,0 0 0,-1 0 1,1 0-1,0 0 0,-1 0 1,1 0-1,0-1 0,0 1 1,-1 0-1,1 0 0,0 0 1,0-1-1,-1 1 1,1 0-1,0 0 0,0 0 1,0-1-1,-1 1 0,1 0 1,0-1-1,0 1 0,0 0 1,0 0-1,0-1 0,-1 1 1,1 0-1,0-1 1,0 1-1,0 0 0,0-1 1,0 1-1,0 0 0,0-1 1,0 1-1,0 0 0,0-1 1,0 1-1,1 0 0,-1-1 1,0 1-1,0 0 1,0 0-1,0-1 0,0 1 1,1 0-1,-1 0 0,0-1 1,0 1-1,0 0 0,1 0 1,-1-1-1,0 1 1,0 0-1,1 0 0,-1 0 1,1-1-1,15-14-4348,32-10-5558,-18 8 2087</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3.771"/>
    </inkml:context>
    <inkml:brush xml:id="br0">
      <inkml:brushProperty name="width" value="0.025" units="cm"/>
      <inkml:brushProperty name="height" value="0.025" units="cm"/>
    </inkml:brush>
  </inkml:definitions>
  <inkml:trace contextRef="#ctx0" brushRef="#br0">78 1 18289,'0'0'5419,"-3"12"-3513,-38 198 2485,27-124-3485,-6 165 0,23-222-619,2-66 142,1-9-195,10-40-245,-8 33-40,3 1 0,2 0 0,2 1-1,25-56 1,-38 103-49,0-1-1,0 1 1,0-1 0,1 1-1,0 0 1,0 0 0,0 0-1,0 1 1,1-1-1,-1 1 1,1-1 0,0 1-1,0 1 1,0-1 0,0 0-1,1 1 1,-1 0 0,1 0-1,-1 0 1,1 1-1,0-1 1,0 1 0,0 0-1,9 0 1,-14 1 98,1 0 0,-1 0 0,0-1-1,0 1 1,0 0 0,1 0 0,-1 0 0,0 0-1,0 0 1,0 1 0,1-1 0,-1 0 0,0 0 0,0 0-1,0 0 1,1 0 0,-1 0 0,0 0 0,0 0 0,0 0-1,0 0 1,1 1 0,-1-1 0,0 0 0,0 0 0,0 0-1,0 0 1,1 1 0,-1-1 0,0 0 0,0 0 0,0 0-1,0 0 1,0 1 0,0-1 0,0 0 0,0 0 0,0 0-1,0 1 1,0-1 0,0 0 0,0 0 0,0 1 0,-5 11 4,-13 7 166,-55 24 778,52-32-914,0 1-1,-36 28 1,67-41-5085,25-1 1143,24-14-4007,-26 5 1826</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4.783"/>
    </inkml:context>
    <inkml:brush xml:id="br0">
      <inkml:brushProperty name="width" value="0.025" units="cm"/>
      <inkml:brushProperty name="height" value="0.025" units="cm"/>
    </inkml:brush>
  </inkml:definitions>
  <inkml:trace contextRef="#ctx0" brushRef="#br0">230 25 17969,'0'0'7201,"-11"-3"-4980,3 0-2125,0 1 0,0 0 1,-1 0-1,1 1 0,0 0 0,0 0 0,-1 1 0,1 0 0,-1 0 0,1 1 0,0 1 0,0-1 0,-1 1 1,1 0-1,0 1 0,1 0 0,-14 7 0,-38 35 582,116-44 336,-56-1-1019,-1-1 0,0 1 1,0 0-1,1 0 0,-1 0 0,0 0 0,0 0 0,1 0 1,-1 0-1,0 0 0,1-1 0,-1 1 0,0 0 0,0 0 0,1 0 1,-1 0-1,0 0 0,1 1 0,-1-1 0,0 0 0,0 0 1,1 0-1,-1 0 0,0 0 0,0 0 0,1 0 0,-1 0 1,0 1-1,0-1 0,1 0 0,-1 0 0,0 0 0,0 1 0,0-1 1,0 0-1,1 0 0,-1 0 0,0 1 0,0-1 0,0 0 1,0 0-1,0 1 0,1-1 0,-1 0 0,0 0 0,0 1 1,0-1-1,0 0 0,0 1 0,0-1 0,0 0 0,0 0 0,0 1 1,0-1-1,0 0 0,0 1 0,-1-1 0,-12 18-25,-1 0 1201,26-57-846,0 24-418,-11 14 74,1-1 0,-1 0 0,0 1 0,0-1 0,1 0 0,-1 0 0,0 0 0,0 0 0,-1 0 0,1 0 0,0 0 0,-1 0 0,1 0 0,-1 0 0,0-1 0,1-2 0,-30 29 147,24-19-66,0 1 0,1 0 1,0 0-1,0 0 0,0 0 0,0 1 0,1-1 0,0 1 1,1 0-1,0 0 0,0 0 0,0 0 0,1 1 0,0-1 1,0 0-1,1 12 0,0-17-62,1-1 0,-1 0 0,1 0 0,0 0 0,-1 0 0,1-1 0,0 1 0,0 0 0,0 0 0,-1 0 0,1-1 0,0 1 0,0 0 0,0-1 0,0 1 0,0-1 0,1 1 0,-1-1 0,0 1 0,0-1 0,0 0 0,0 0 0,0 1 0,0-1 0,1 0 0,-1 0 0,0 0 0,0 0 0,0 0 0,1-1 0,-1 1 0,0 0 0,0 0 0,1-1 0,41-12 0,-32 6 0,-1 0 0,0 0 0,0-1 0,-1-1 0,0 1 0,-1-2 0,0 1 0,0-1 0,-1 0 0,0-1 0,9-18 0,-21 37 0,3-5 0,0 0 0,0 0 0,0 0 0,0 0 0,0 0 0,1 1 0,0-1 0,-1 1 0,1-1 0,0 1 0,1-1 0,-1 1 0,1-1 0,0 1 0,0 5 0,3-7 0,0-1 0,1 0 0,-1 0 0,0-1 0,1 1 0,-1-1 0,1 0 0,-1 0 0,1 0 0,-1 0 0,6-1 0,1 0 0,96 1 0,-105-3 0,0 0 0,0 0 0,0-1 0,-1 1 0,1 0 0,-1 0 0,0-1 0,0 1 0,0 0 0,-1-4 0,1 4 0,0-58 0,29 58 0,34 0-2816,-22-5-4436,-13-3-9489</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283"/>
    </inkml:context>
    <inkml:brush xml:id="br0">
      <inkml:brushProperty name="width" value="0.025" units="cm"/>
      <inkml:brushProperty name="height" value="0.025" units="cm"/>
    </inkml:brush>
  </inkml:definitions>
  <inkml:trace contextRef="#ctx0" brushRef="#br0">16 107 15887,'-5'0'2338,"1"0"769,-2 0 5637,14 0-8231,9 0-65,6-5 33,6-4-353,7-3-64,2-3-1249,1-2-1634,1-5-2402,-6-5-4452</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624"/>
    </inkml:context>
    <inkml:brush xml:id="br0">
      <inkml:brushProperty name="width" value="0.025" units="cm"/>
      <inkml:brushProperty name="height" value="0.025" units="cm"/>
    </inkml:brush>
  </inkml:definitions>
  <inkml:trace contextRef="#ctx0" brushRef="#br0">63 0 18321,'0'0'2467,"-41"77"-481,30-36-449,4 1-576,4 0 256,3-4-352,0-2-449,8-9-224,-1-7-127,4-6-1,-1-7-673,-5-7-1185,-2 0-992,-3-6-1346,0-12-4773</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970"/>
    </inkml:context>
    <inkml:brush xml:id="br0">
      <inkml:brushProperty name="width" value="0.025" units="cm"/>
      <inkml:brushProperty name="height" value="0.025" units="cm"/>
    </inkml:brush>
  </inkml:definitions>
  <inkml:trace contextRef="#ctx0" brushRef="#br0">0 65 9865,'0'0'17201,"72"-37"-15952,-36 32-705,1-1-448,0 0-96,-2 1-512,-8 1-1186,-4 2-608,-10 2-993,-10 0-1249</inkml:trace>
  <inkml:trace contextRef="#ctx0" brushRef="#br0" timeOffset="1">26 155 12364,'0'0'15022,"82"1"-14349,-44-12-545,0-2-64,-5 3-833,-4 3-1986,-10 4-2017,-13 1-3108</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6.341"/>
    </inkml:context>
    <inkml:brush xml:id="br0">
      <inkml:brushProperty name="width" value="0.025" units="cm"/>
      <inkml:brushProperty name="height" value="0.025" units="cm"/>
    </inkml:brush>
  </inkml:definitions>
  <inkml:trace contextRef="#ctx0" brushRef="#br0">0 54 16528,'0'0'8328,"50"19"-8008,-23-31-256,0-1-993,-1-1-1890,-7 1-1088,-6 1-1442,-2 3-2243</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6.671"/>
    </inkml:context>
    <inkml:brush xml:id="br0">
      <inkml:brushProperty name="width" value="0.025" units="cm"/>
      <inkml:brushProperty name="height" value="0.025" units="cm"/>
    </inkml:brush>
  </inkml:definitions>
  <inkml:trace contextRef="#ctx0" brushRef="#br0">0 440 7015,'0'0'10933,"12"-2"-9529,-1-1-1286,-1 1 0,0-2 0,0 1 0,0-1 0,0-1 0,0 0-1,-1 0 1,0-1 0,14-12 0,-9 6-101,-9 6-17,1 1 0,0 0 0,0 0 0,1 0 0,-1 1 0,1 0 0,0 0-1,12-5 1,-18 10-1,-1-1 0,1 0 1,-1 0-1,0 0 0,1 0 0,-1 0 0,0 0 0,1 0 0,-1 1 0,0-1 0,1 0 0,-1 0 0,0 0 0,1 1 0,-1-1 0,0 0 0,1 1 0,-1-1 0,0 0 0,0 1 0,1-1 0,-1 0 0,0 1 0,0-1 0,0 0 0,0 1 0,0-1 0,1 0 0,-1 1 0,0-1 0,0 1 0,0-1 0,0 0 0,0 1 1,0-1-1,0 1 0,0-1 0,0 0 0,-1 1 0,0 21 538,1-19-411,-17 63 1338,13-55-1345,0 0 0,1 1 0,1-1 0,0 1 0,-1 14 0,3-26-113,0 0 0,0 1 0,0-1 0,1 0 0,-1 0 0,0 1-1,0-1 1,0 0 0,0 1 0,1-1 0,-1 0 0,0 0 0,0 1 0,0-1 0,1 0 0,-1 0 0,0 0-1,0 0 1,1 1 0,-1-1 0,0 0 0,1 0 0,-1 0 0,0 0 0,0 0 0,1 0 0,-1 0 0,0 1 0,1-1-1,-1 0 1,0 0 0,1 0 0,-1 0 0,0-1 0,1 1 0,-1 0 0,0 0 0,1 0 0,-1 0 0,0 0-1,0 0 1,1 0 0,-1-1 0,16-5 220,-7-1-234,-1-1 1,0 0-1,0 0 0,0 0 0,-1-1 1,-1 0-1,0-1 0,8-13 1,2-9-228,16-45 0,41-159 229,-52 163 423,-72 189 3165,43-86-3277,1 1 1,1-1-1,2 2 0,1-1 1,1 0-1,2 1 0,1-1 1,1 0-1,12 53 0,-11-133 432,-3 29-413,-1 0 0,-6-33 0,-27-49 391,73 114-2514,8 0-4557,-13-8-1958,-3-4-4236</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012"/>
    </inkml:context>
    <inkml:brush xml:id="br0">
      <inkml:brushProperty name="width" value="0.025" units="cm"/>
      <inkml:brushProperty name="height" value="0.025" units="cm"/>
    </inkml:brush>
  </inkml:definitions>
  <inkml:trace contextRef="#ctx0" brushRef="#br0">145 0 4676,'0'0'21882,"-11"1"-20093,6-1-1591,0 1 1,-1-1-1,1 1 1,0 1-1,-1-1 1,1 1-1,0-1 1,0 2-1,0-1 0,1 0 1,-1 1-1,0 0 1,1 0-1,0 0 1,0 1-1,-8 7 1,3-1 141,4-5-239,0 0 0,1 1-1,-1-1 1,1 1 0,0 0 0,-4 9 0,11-14-130,-1-1-1,1 0 1,-1 0 0,1 0-1,0 0 1,-1 0-1,1 0 1,-1-1 0,1 1-1,-1-1 1,5-2 0,5-1-815,1 0 0,0 0 0,-1 2 0,1-1 0,1 1 0,-1 1 0,0 1 0,0 0 0,26 3 0,-37-3 883,-1 0 1,1 0-1,-1 0 1,1 0 0,-1 0-1,1 1 1,-1-1-1,1 1 1,-1-1-1,1 1 1,-1-1-1,1 1 1,-1 0 0,0-1-1,1 1 1,-1 0-1,0 0 1,0 0-1,0 0 1,0 0 0,0 1-1,0-1 1,0 0-1,0 0 1,0 1-1,0-1 1,-1 0 0,1 1-1,-1-1 1,1 1-1,-1-1 1,1 1-1,-1-1 1,0 1 0,0-1-1,0 1 1,0-1-1,0 1 1,0-1-1,0 1 1,0-1 0,0 1-1,-1-1 1,1 1-1,-1-1 1,1 1-1,-2 1 1,0 2 392,-1 0 1,0 0-1,0 0 1,0 0-1,-1-1 1,0 1-1,1-1 1,-2 0 0,1 0-1,0 0 1,-6 3-1,4-3-277,0-1 0,1 0-1,-1 0 1,0 0 0,-1-1 0,1 0 0,0 0 0,-1 0-1,1-1 1,-8 1 0,14-2-205,0 0 1,-1 0-1,1 0 1,-1 0-1,1-1 1,0 1-1,-1 0 1,1 0-1,0 0 0,-1 0 1,1 0-1,0 0 1,-1-1-1,1 1 1,0 0-1,-1 0 1,1 0-1,0-1 1,-1 1-1,1 0 0,0-1 1,0 1-1,-1 0 1,1 0-1,0-1 1,0 1-1,0 0 1,-1-1-1,1 1 0,0-1 1,0 1-1,0 0 1,0-1-1,0 0 1,2-18-4252,16-16-6587,4 13-824</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436"/>
    </inkml:context>
    <inkml:brush xml:id="br0">
      <inkml:brushProperty name="width" value="0.025" units="cm"/>
      <inkml:brushProperty name="height" value="0.025" units="cm"/>
    </inkml:brush>
  </inkml:definitions>
  <inkml:trace contextRef="#ctx0" brushRef="#br0">133 296 15407,'0'0'1825,"-11"8"332,-2 1-1352,0 1-1,0 1 1,1 0 0,-14 16 0,21-21-401,1 0 1,-1 0 0,1 0-1,0 0 1,1 1 0,-1 0-1,1 0 1,1 0 0,-1 0-1,1 0 1,1 0 0,-1 1-1,0 13 1,2-20-382,0 1 0,1-1 0,-1 1 0,1-1 0,-1 0 0,1 1 0,0-1 0,-1 0-1,1 0 1,0 1 0,0-1 0,0 0 0,0 0 0,0 0 0,0 0 0,0 0 0,0 0 0,0 0 0,0-1 0,1 1-1,-1 0 1,0 0 0,1-1 0,-1 1 0,0-1 0,1 0 0,-1 1 0,1-1 0,-1 0 0,1 0 0,-1 0 0,1 0-1,-1 0 1,0 0 0,1 0 0,-1 0 0,3-1 0,2 1 16,1-1 1,-1 0-1,1 0 0,-1-1 0,0 1 1,1-1-1,10-6 0,-7 1 2,0 0-1,0 0 0,-1-1 0,0-1 1,0 0-1,-1 0 0,-1-1 0,1 1 1,-1-2-1,-1 1 0,0-1 0,0 0 1,-1 0-1,-1-1 0,4-11 0,-2-1 24,0 0 0,-2 0-1,0-1 1,-2 1-1,0-1 1,-4-38-1,2 57-64,-1-1 0,0 1-1,-1-1 1,1 1-1,-1 0 1,-1-1 0,1 1-1,-1 0 1,0 0-1,0 1 1,-1-1 0,0 1-1,0 0 1,-7-8 0,9 11-8,-1 0 0,1 0 0,-1 0 0,0 0 0,1 1 0,-1-1 1,0 1-1,0-1 0,0 1 0,0 0 0,0 0 0,0 1 0,0-1 1,-1 1-1,1-1 0,0 1 0,0 0 0,0 0 0,-1 1 0,1-1 1,0 0-1,0 1 0,0 0 0,0 0 0,0 0 0,0 0 0,0 0 0,0 1 1,0-1-1,1 1 0,-5 3 0,0 0 14,1 0 0,0 0 0,0 0-1,1 1 1,0 0 0,0 0 0,0 1 0,-4 6 0,8-11 0,0 0 1,0-1 0,0 1 0,0 0 0,0 0-1,1 0 1,-1 0 0,0 0 0,1 0-1,0 0 1,-1 1 0,1-1 0,0 0 0,0 0-1,0 0 1,0 0 0,1 0 0,-1 0 0,1 0-1,-1 1 1,1-1 0,0 0 0,-1 0-1,1-1 1,0 1 0,0 0 0,1 0 0,-1 0-1,0-1 1,0 1 0,1-1 0,-1 1-1,4 2 1,68 38 83,-55-33-706,0 0 1,-1 1-1,21 17 1,-34-24 510,0 1 0,0-1 0,-1 1 0,1 0 1,-1 0-1,0 0 0,0 1 0,-1-1 1,1 0-1,-1 1 0,0 0 0,0 0 1,0 0-1,-1 0 0,0 0 0,0 0 1,1 7-1,-2 5 163,-1 0 0,-1 0 1,0-1-1,-7 28 0,-2 10-284,10-40-2114,16-25-22256</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810"/>
    </inkml:context>
    <inkml:brush xml:id="br0">
      <inkml:brushProperty name="width" value="0.025" units="cm"/>
      <inkml:brushProperty name="height" value="0.025" units="cm"/>
    </inkml:brush>
  </inkml:definitions>
  <inkml:trace contextRef="#ctx0" brushRef="#br0">93 1 1922,'0'0'25080,"-9"10"-23191,0 0-1578,-37 45 1525,43-50-1726,-1 0 1,1-1-1,0 1 1,1 0 0,-1 0-1,1 1 1,0-1 0,0 0-1,1 1 1,-3 11 0,46-16-448,-37-2 184,9-1-316,0 1 1,0 0-1,0 1 0,0 1 1,20 2-1,-31-2 438,0 0 0,0 0 0,0 0 1,1 0-1,-1 0 0,0 1 0,-1-1 0,1 1 0,0 0 0,0 0 1,-1 0-1,1 0 0,-1 0 0,1 1 0,-1-1 0,0 1 1,0 0-1,0-1 0,-1 1 0,1 0 0,-1 0 0,1 0 1,-1 0-1,0 0 0,0 1 0,0-1 0,-1 0 0,1 5 1,0-2 202,-2 1 1,1-1 0,-1 0-1,0 0 1,0 0 0,0 0 0,-1 0-1,0 0 1,0-1 0,-1 1 0,1-1-1,-1 1 1,-7 9 0,8-12-85,0 0 0,0 0 0,0 0 0,-1-1 0,1 1 0,-1-1 0,1 1 0,-1-1 1,0 0-1,0 0 0,0 0 0,0 0 0,0-1 0,-1 1 0,1-1 0,0 0 0,-1 0 0,1 0 0,-1 0 0,1-1 1,-1 1-1,1-1 0,-1 0 0,1 0 0,-7-1 0,8 0-274,0 1 0,1-1 0,-1 0 0,1 0 0,-1 0-1,1 0 1,-1 0 0,1 0 0,0 0 0,-1 0 0,1-1 0,0 1 0,0 0 0,0-1 0,0 1 0,0-1 0,0 1-1,0-1 1,1 1 0,-1-1 0,1 0 0,-1 1 0,1-1 0,-1 0 0,1 0 0,0 1 0,0-1 0,0 0 0,0-2-1,0 0-442,0 1-1,1 0 0,-1-1 1,1 1-1,-1 0 0,1 0 1,0 0-1,0 0 0,1 0 1,-1 0-1,1 0 0,-1 0 1,1 0-1,0 0 0,3-2 1,13-10-10139</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898"/>
    </inkml:context>
    <inkml:brush xml:id="br0">
      <inkml:brushProperty name="width" value="0.025" units="cm"/>
      <inkml:brushProperty name="height" value="0.025" units="cm"/>
    </inkml:brush>
  </inkml:definitions>
  <inkml:trace contextRef="#ctx0" brushRef="#br0">13 19 10570,'0'0'16394,"2"10"-15241,-2-9-1129,0 1 7,0 0 0,0 0-1,1 0 1,-1 0 0,0 0 0,1 0-1,-1 0 1,1 0 0,0 0-1,-1-1 1,1 1 0,0 0-1,0 0 1,0-1 0,1 1-1,-1 0 1,0-1 0,0 0 0,1 1-1,-1-1 1,1 0 0,-1 1-1,1-1 1,0 0 0,0 0-1,-1 0 1,1-1 0,0 1-1,0 0 1,0-1 0,0 1 0,0-1-1,0 0 1,0 1 0,0-1-1,-1 0 1,1 0 0,0 0-1,0-1 1,0 1 0,3-1 0,-3 1-5,-1-1 1,1 1-1,0-1 1,-1 1-1,1-1 1,-1 0-1,1 1 1,-1-1 0,1 0-1,-1 0 1,1 0-1,-1 0 1,0 0-1,0-1 1,0 1-1,1 0 1,-1-1 0,0 1-1,-1 0 1,1-1-1,0 1 1,0-1-1,-1 0 1,1 1-1,0-1 1,-1 1 0,0-1-1,1 0 1,-1-1-1,0 1-16,1 1 0,-1-1 0,0 1 0,0 0 0,0-1 0,0 1 0,0-1 0,-1 1 0,1-1 1,0 1-1,-1 0 0,1-1 0,-1 1 0,1 0 0,-1 0 0,0-1 0,1 1 0,-1 0 0,0 0 0,0 0 0,0 0 0,0 0 0,0 0 0,0 0 0,0 0 0,0 0 0,0 0 0,0 0 0,-1 1 0,1-1 0,0 1 0,-1-1 0,1 1 0,-3-1 0,1 0-17,1 1 1,-1 0-1,1 0 0,-1 1 0,1-1 0,-1 0 0,1 1 0,-1 0 1,1-1-1,-1 1 0,1 0 0,0 0 0,0 0 0,-1 1 1,1-1-1,0 0 0,0 1 0,0 0 0,0-1 0,0 1 1,1 0-1,-1 0 0,1 0 0,-1 0 0,1 0 0,-1 0 0,1 1 1,0-1-1,0 0 0,-1 4 0,-1 3 35,0 0 0,0 0 0,1 0 0,0 1 0,1-1 0,-1 19 0,2-27-23,0 0 0,0 0 0,0 0 0,0 1 0,1-1 0,-1 0-1,0 0 1,0 0 0,1 0 0,-1 0 0,1 0 0,-1 0 0,1 0 0,0 0-1,-1 0 1,1 0 0,0 0 0,-1 0 0,1-1 0,0 1 0,0 0 0,0 0-1,0-1 1,0 1 0,1 0 0,1 0 7,0 0-1,0 0 0,0 0 1,0 0-1,0-1 1,0 0-1,0 1 0,0-1 1,5 0-1,-1-1 5,1 0 0,0 0 0,-1-1 0,1 1 0,-1-2 0,1 1 0,7-4 0,-5 0-37,1-1 1,-1 0 0,0-1 0,-1 1 0,1-2 0,-2 1 0,1-1 0,-1-1 0,-1 0-1,1 0 1,-2 0 0,9-18 0,-19 43 163,0-1 0,0 1 0,2 0 0,0 0 0,0 1 0,2-1 0,0 0 0,1 17 0,0-32-240,-1 1 0,0 0 0,0-1 1,0 1-1,0 0 0,1-1 1,-1 1-1,0 0 0,1-1 0,-1 1 1,0-1-1,1 1 0,-1 0 1,1-1-1,-1 1 0,1-1 1,-1 1-1,1-1 0,0 0 0,-1 1 1,1-1-1,-1 0 0,1 1 1,0-1-1,-1 0 0,1 1 0,0-1 1,-1 0-1,1 0 0,0 0 1,-1 0-1,1 0 0,0 0 0,0 0 1,-1 0-1,1 0 0,0 0 1,-1 0-1,1 0 0,0-1 0,0 1 1,1-1-678,0 0 1,-1 1-1,1-1 1,-1 0 0,1 0-1,-1 0 1,1 0-1,-1 0 1,0-1-1,1 1 1,-1 0-1,0-1 1,0 1 0,0-1-1,1-1 1,6-20-13529</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8.256"/>
    </inkml:context>
    <inkml:brush xml:id="br0">
      <inkml:brushProperty name="width" value="0.025" units="cm"/>
      <inkml:brushProperty name="height" value="0.025" units="cm"/>
    </inkml:brush>
  </inkml:definitions>
  <inkml:trace contextRef="#ctx0" brushRef="#br0">0 0 17521,'0'0'4324,"9"66"-4228,2-45-2082,2-1-1858,1-1-4259</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8.989"/>
    </inkml:context>
    <inkml:brush xml:id="br0">
      <inkml:brushProperty name="width" value="0.025" units="cm"/>
      <inkml:brushProperty name="height" value="0.025" units="cm"/>
    </inkml:brush>
  </inkml:definitions>
  <inkml:trace contextRef="#ctx0" brushRef="#br0">135 238 16400,'0'0'1985,"-12"3"274,4 0-1770,-1 0 0,0 1 0,1 0 0,0 0 0,0 1 1,0 0-1,-13 11 0,17-12-260,0 0 0,1 0 1,-1 0-1,1 0 0,-1 0 0,1 1 1,1 0-1,-1-1 0,1 1 0,-1 0 0,1 0 1,1 0-1,-1 1 0,1-1 0,0 0 1,0 1-1,0 8 0,1-13-219,1 0-1,-1 0 1,0-1-1,1 1 1,-1 0-1,1 0 1,-1-1-1,1 1 1,-1 0 0,1-1-1,-1 1 1,1 0-1,0-1 1,-1 1-1,1-1 1,0 1-1,0-1 1,-1 1-1,1-1 1,0 0-1,0 1 1,0-1 0,-1 0-1,1 0 1,0 1-1,0-1 1,0 0-1,0 0 1,0 0-1,0 0 1,-1 0-1,1 0 1,0-1-1,0 1 1,0 0 0,0 0-1,0 0 1,-1-1-1,1 1 1,0-1-1,1 0 1,37-15 182,-26 4-168,0 0 1,-1-1-1,0 0 1,-1-1-1,-1 0 1,0-1 0,-1 0-1,-1-1 1,0 0-1,-1 0 1,-1 0-1,0-1 1,-1 0-1,-1 0 1,-1-1 0,0 1-1,-2-1 1,0 0-1,-2-29 1,2 46-13,-1 0 1,0 0 0,0-1-1,0 1 1,0 0 0,0 0-1,0 0 1,0-1-1,-1 1 1,1 0 0,0 0-1,-1 0 1,1 0 0,-1 0-1,1 0 1,-1 0 0,0 0-1,1 0 1,-1 0-1,0 0 1,0 0 0,1 0-1,-1 0 1,0 0 0,0 1-1,0-1 1,0 0-1,0 1 1,0-1 0,0 1-1,0-1 1,-1 1 0,1-1-1,0 1 1,0 0-1,0 0 1,-2-1 0,1 2-8,-1-1-1,1 1 1,0 0 0,0 0 0,0 0 0,1 0 0,-1 0 0,0 0-1,0 0 1,0 0 0,1 1 0,-1-1 0,1 1 0,-1-1 0,1 1-1,-1 0 1,1 0 0,0 0 0,0-1 0,-1 4 0,-6 12 68,1 1 1,1-1-1,1 1 0,0 1 1,1-1-1,1 1 1,1 0-1,1-1 0,0 1 1,1 0-1,5 27 1,-5-41-74,2-1 0,-1 1 0,0-1 0,1 1 0,0-1 1,0 0-1,0 0 0,0 0 0,1 0 0,0-1 1,-1 1-1,2 0 0,-1-1 0,0 0 0,0 0 0,1 0 1,0 0-1,0-1 0,-1 1 0,2-1 0,-1 0 1,0 0-1,0 0 0,0-1 0,1 0 0,-1 0 0,8 1 1,-6-1-26,0 0 0,0-1 0,0 0 1,0 0-1,0-1 0,0 0 0,0 0 1,-1 0-1,1-1 0,0 1 0,-1-1 1,1-1-1,-1 1 0,0-1 1,0 0-1,0 0 0,0 0 0,0-1 1,0 0-1,-1 0 0,4-5 0,5-11 466,-1-1-1,0 0 1,13-39-1,-26 63-429,0 0 0,0-1 0,0 1 0,0 0 0,0 0 0,1 0 0,-1 0 0,1 0 0,0 0 0,0 0 0,0 0 0,0 0 0,2 5 0,-1-6-5,0-1 0,0 0 0,0 0 0,0 1 1,1-1-1,-1 0 0,0 0 0,1 0 0,-1 0 1,0 0-1,1-1 0,-1 1 0,1 0 0,0-1 1,-1 1-1,1-1 0,-1 0 0,1 1 1,0-1-1,-1 0 0,1 0 0,0 0 0,-1 0 1,1 0-1,2-1 0,5 0-6,1 0 0,0-1 0,0-1 0,-1 0 0,1 0 0,-1-1 0,0 0 0,0 0 0,0-1 0,-1 0 0,10-8 0,45-23 0,-62 36-5,-1 1-1,1-1 1,-1 1-1,1-1 1,-1 1-1,1-1 1,-1 1-1,0-1 1,1 1 0,-1-1-1,0 1 1,1 0-1,-1-1 1,0 1-1,0-1 1,0 1-1,1 0 1,-1-1 0,0 1-1,0 0 1,0-1-1,0 1 1,0 0-1,0 0 1,0-1 0,-1 1-1,1 0 1,0 0-1,-2 36-235,2-26 197,0-4 49,0-1 0,0 1-1,1-1 1,0 1 0,1-1 0,-1 1 0,1-1 0,1 0-1,-1 0 1,5 7 0,2 1-5,1 0 0,21 23 0,9 6-213,-21-23-218,0 0 0,-1 1 0,-1 1 0,21 37 0,-34-53 494,-1 1 1,-1-1-1,1 1 0,-1 0 0,0 0 1,0 0-1,-1 0 0,0 0 1,0 0-1,-1 0 0,0 0 0,0 0 1,-1 1-1,1-1 0,-2 0 0,1 0 1,-1 0-1,0 0 0,0-1 1,-1 1-1,0 0 0,-5 8 0,4-9-9,0 0 0,-1 0 0,0 0 0,0-1 0,0 1 0,0-1 0,-1 0 0,0-1 0,0 0 0,0 0 0,-1 0 0,1 0 0,-14 4 0,16-6-35,0-1 1,0 0-1,1 0 1,-1-1 0,0 1-1,-1-1 1,1 0-1,0 0 1,0 0-1,0 0 1,0-1-1,0 1 1,0-1-1,0 0 1,1 0 0,-1-1-1,0 1 1,0-1-1,1 0 1,-1 0-1,1 0 1,0 0-1,-1-1 1,1 0-1,0 1 1,0-1-1,-2-3 1,2 1-20,0 1 0,0-1 0,1 0 0,-1 0 0,1 0 0,0 0 0,1 0 0,-1-1 0,1 1 0,0 0 0,0-1 0,1 1 0,0-1 0,0 1 0,0-1 0,0 1 0,1-1 0,0 1 0,0 0 0,0-1 0,5-8 0,1-5 0,1-1 0,1 2 0,1-1 0,16-21 0,20-24-1653,23-37-5518,-60 86-1173</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9.344"/>
    </inkml:context>
    <inkml:brush xml:id="br0">
      <inkml:brushProperty name="width" value="0.025" units="cm"/>
      <inkml:brushProperty name="height" value="0.025" units="cm"/>
    </inkml:brush>
  </inkml:definitions>
  <inkml:trace contextRef="#ctx0" brushRef="#br0">0 1 21749,'0'0'9513,"6"65"-8488,-3-36-545,-1 7-480,0 1 0,0 4-737,0-2-3234,-1-2-6055</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9.673"/>
    </inkml:context>
    <inkml:brush xml:id="br0">
      <inkml:brushProperty name="width" value="0.025" units="cm"/>
      <inkml:brushProperty name="height" value="0.025" units="cm"/>
    </inkml:brush>
  </inkml:definitions>
  <inkml:trace contextRef="#ctx0" brushRef="#br0">1 0 24920,'0'0'7751</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4.139"/>
    </inkml:context>
    <inkml:brush xml:id="br0">
      <inkml:brushProperty name="width" value="0.025" units="cm"/>
      <inkml:brushProperty name="height" value="0.025" units="cm"/>
    </inkml:brush>
  </inkml:definitions>
  <inkml:trace contextRef="#ctx0" brushRef="#br0">114 229 6598,'0'0'2952,"9"-11"-1948,13-12-686,45-51 2681,-62 69-2369,-1 0 0,0-1 1,0 0-1,-1 0 0,1 0 0,-1 0 0,-1 0 1,1-1-1,-1 0 0,0 1 0,1-11 1,-3 15-515,0 1 0,0-1 0,-1 0 1,1 1-1,-1-1 0,1 0 0,-1 1 1,0-1-1,0 1 0,0-1 0,1 1 1,-1-1-1,-1 1 0,1-1 0,0 1 1,0 0-1,0 0 0,-1 0 0,1-1 1,-1 1-1,1 1 0,-1-1 0,1 0 1,-1 0-1,1 0 0,-1 1 0,0-1 1,1 1-1,-1 0 0,0-1 0,0 1 1,1 0-1,-1 0 0,0 0 0,0 0 1,1 0-1,-4 1 0,-3-1-101,1 1 0,0-1 1,-1 1-1,1 1 0,0 0 0,0 0 0,0 0 0,-8 4 0,6 0-1,1 0-1,-1 1 1,1 0-1,0 1 1,1 0-1,-1 0 1,2 0-1,-1 1 1,1 0-1,0 0 1,-7 18 0,7-14-13,0 0 1,1 1-1,1 0 1,0 0-1,1 1 1,1-1-1,0 1 1,0 16-1,2-29 0,0 0-1,0-1 1,1 1-1,-1 0 0,0-1 1,1 1-1,-1 0 1,1-1-1,0 1 0,-1-1 1,1 1-1,0-1 1,0 1-1,0-1 0,0 1 1,0-1-1,0 0 1,1 0-1,-1 0 0,0 1 1,1-1-1,-1 0 1,1-1-1,-1 1 0,1 0 1,-1 0-1,1-1 1,-1 1-1,1 0 0,0-1 1,-1 0-1,1 1 1,0-1-1,0 0 0,-1 0 1,1 0-1,0 0 0,-1 0 1,4-1-1,3 0 23,0 0 0,-1-1-1,1 1 1,0-1 0,-1-1 0,0 0-1,13-6 1,1-6 26,0-1 1,-1-1-1,-1-1 0,-1-1 1,0 0-1,-2-1 0,24-36 0,-37 51-32,-3 5-22,0 0-1,0 0 1,0 0 0,0 0-1,0 0 1,0 1 0,0-1-1,0 0 1,0 0 0,0 0-1,0 0 1,0 0 0,0 1-1,0-1 1,0 0 0,0 0-1,0 0 1,0 0 0,0 0-1,0 0 1,0 0-1,0 1 1,0-1 0,1 0-1,-1 0 1,0 0 0,0 0-1,0 0 1,0 0 0,0 0-1,0 0 1,0 0 0,0 1-1,1-1 1,-1 0 0,0 0-1,0 0 1,0 0 0,0 0-1,0 0 1,0 0 0,1 0-1,-1 0 1,0 0 0,0 0-1,0 0 1,0 0 0,0 0-1,0 0 1,1 0 0,-1 0-1,0 0 1,0 0 0,0 0-1,0 0 1,0 0 0,0-1-1,1 1 1,-1 0 0,0 0-1,0 0 1,0 0-1,0 0 1,0 0 0,1 22-133,-5 26 281,3-43-88,-4 35 168,4-39-214,1 0 1,0 0 0,0 0-1,0 0 1,0 0-1,0 0 1,0 1-1,0-1 1,0 0 0,0 0-1,0 0 1,1 0-1,-1 0 1,0 0-1,1 0 1,-1 0 0,1 0-1,-1 0 1,1 0-1,-1 0 1,1-1-1,0 1 1,0 0 0,-1 0-1,1 0 1,0-1-1,0 1 1,1 0 0,3 0 50,0 0 0,1-1 1,-1 0-1,0 0 1,1 0-1,-1-1 1,0 0-1,0 0 1,0 0-1,1-1 1,-1 1-1,-1-1 1,8-4-1,4-3 79,-1-1 0,24-19 0,-29 20-117,0 1-1,1 0 1,0 1-1,0 0 1,1 1 0,16-7-1,-27 12-20,-1 1-1,1 0 0,0 0 1,-1 0-1,1 0 1,-1 0-1,1 0 0,0-1 1,-1 1-1,1 1 0,-1-1 1,1 0-1,0 0 1,-1 0-1,1 0 0,-1 0 1,1 0-1,-1 1 0,1-1 1,-1 0-1,1 0 1,-1 1-1,1-1 0,-1 0 1,1 1-1,-1-1 1,1 1-1,-1-1 0,1 1 1,-1-1-1,0 0 0,1 1 1,-1 0-1,0-1 1,0 1-1,1-1 0,-1 1 1,0-1-1,0 1 1,0-1-1,1 1 0,-1 0 1,1 35 647,2-5 107,-2-30-739,0 0 0,0 0 0,0-1 0,0 1 0,1 0 0,-1-1 0,0 1 0,0-1 0,1 1 0,-1-1 0,0 0 0,1 0 0,-1 1 0,0-1 0,1 0 0,-1 0 0,0 0 0,1 0 0,-1-1 0,0 1 0,1 0 0,-1 0 0,0-1 0,1 1 0,-1-1 0,2 0 0,36-15 307,-37 15-314,0 0-2,42-15 18,-43 16-42,-1-1 1,1 1-1,0 0 1,1 0-1,-1 0 1,0 0-1,0-1 1,0 1-1,0 1 0,0-1 1,0 0-1,0 0 1,0 0-1,0 0 1,0 1-1,0-1 0,0 0 1,-1 1-1,1-1 1,0 1-1,0-1 1,0 1-1,0 0 1,0-1-1,-1 1 0,1 0 1,0-1-1,-1 1 1,1 0-1,0 0 1,-1 0-1,1 0 1,-1 0-1,1-1 0,-1 1 1,0 0-1,1 0 1,-1 0-1,0 1 1,3 19 20,4 15-2820,-6-35 2577,-1 0 0,1 0 0,0 0 0,0 0 0,0 0 0,0 0 0,0 0 0,0 0 0,0-1 0,0 1 0,0 0 0,0-1 1,0 1-1,0-1 0,1 1 0,-1-1 0,0 0 0,0 1 0,1-1 0,-1 0 0,0 0 0,0 0 0,1 0 0,-1 0 0,0 0 0,1 0 0,1-1 0,23-6-3866,3-11-1767</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5.402"/>
    </inkml:context>
    <inkml:brush xml:id="br0">
      <inkml:brushProperty name="width" value="0.025" units="cm"/>
      <inkml:brushProperty name="height" value="0.025" units="cm"/>
    </inkml:brush>
  </inkml:definitions>
  <inkml:trace contextRef="#ctx0" brushRef="#br0">146 182 14670,'0'0'3182,"-9"0"-786,3 0-2186,0 0 0,1 0 0,-1 0-1,0 1 1,1 0 0,-1 0 0,1 0-1,-1 1 1,1 0 0,0 0-1,0 1 1,-1-1 0,2 1 0,-1 0-1,0 0 1,1 1 0,-1-1-1,1 1 1,0 0 0,0 0 0,0 0-1,1 1 1,0-1 0,0 1 0,0 0-1,0 0 1,-3 9 0,5-13-200,1 0 0,-1 0 0,1 0 0,-1 0 0,1 0 0,-1 0 1,1 0-1,0 0 0,0 0 0,-1 0 0,1 0 0,0 0 0,0 1 0,0-1 1,0 0-1,0 0 0,0 0 0,0 0 0,1 0 0,-1 0 0,0 1 0,1-1 1,-1 0-1,1 0 0,-1 0 0,1 0 0,-1 0 0,1 0 0,0 0 0,-1-1 1,1 1-1,0 0 0,0 0 0,0 0 0,0-1 0,0 1 0,0 0 0,0-1 1,0 1-1,0-1 0,0 1 0,0-1 0,0 0 0,0 1 0,0-1 0,0 0 0,0 0 1,0 0-1,1 0 0,-1 0 0,2 0 0,3 0 101,0-1 0,0 0 1,1 0-1,-1-1 0,0 0 0,0 0 0,0 0 0,7-5 0,6-4 26,0-2 0,-1 0 0,-1-1 0,0-1-1,0 0 1,14-19 0,-20 22-78,-1-1-1,-1-1 1,1 0-1,-2 0 1,0 0-1,-1-1 1,-1 0-1,10-31 1,-16 45-51,0 1 1,1-1-1,-1 1 1,0-1-1,0 1 1,0-1-1,1 1 1,-1-1-1,0 1 1,0-1 0,0 1-1,0-1 1,0 0-1,0 1 1,0-1-1,0 1 1,0-1-1,0 1 1,0-1-1,0 1 1,-1-1-1,1 0 1,0 1 0,0-1-1,-1 1 1,1-1-1,0 1 1,-1 0-1,1-1 1,0 1-1,-1-1 1,1 1-1,-1-1 1,-16 10 75,-18 28 1,28-29-101,-13 18 296,-27 43-1,42-61-237,0 1 1,1-1-1,0 1 0,1 1 0,0-1 1,0 0-1,1 1 0,0-1 1,0 19-1,2-24-43,1 0 0,-1-1 1,1 1-1,0-1 0,1 1 0,-1-1 0,1 0 1,-1 1-1,1-1 0,0 0 0,0 0 0,0 0 1,1 0-1,4 4 0,43 33 40,-50-40-35,0 0 1,1 1 0,-1-1-1,0 0 1,1 0 0,-1 0-1,1 0 1,-1 1-1,0-1 1,1 0 0,-1 0-1,1 0 1,-1 0 0,1 0-1,-1 0 1,0 0 0,1 0-1,-1 0 1,1 0 0,-1-1-1,0 1 1,1 0 0,-1 0-1,1 0 1,-1 0 0,0 0-1,1-1 1,-1 1 0,0 0-1,1 0 1,-1-1-1,0 1 1,0 0 0,1-1-1,-1 1 1,0 0 0,0-1-1,1 1 1,-1 0 0,0-1-1,0 1 1,1-1 0,8-27 6,1-3-174,-10 30 150,0 1 0,1-1 0,-1 0 0,0 0 0,1 0 0,-1 1 0,1-1 0,-1 0 0,1 1 0,0-1 0,-1 0 0,1 1 0,0-1-1,-1 1 1,1-1 0,0 1 0,0-1 0,-1 1 0,1-1 0,0 1 0,0 0 0,0-1 0,0 1 0,1 0 0,4-1 14,0 0 0,-1-1 0,1 0 1,0 0-1,-1 0 0,1 0 0,-1-1 0,1 0 0,-1 0 1,0-1-1,-1 1 0,1-1 0,4-5 0,6-5 33,0 0 0,18-26-1,-32 39-21,0 0-4,0 0 0,0 0 1,0 0-1,0 0 0,0 0 0,0 0 0,0-1 1,0 1-1,-1 0 0,1-1 0,0 1 0,-1 0 1,0-1-1,1 1 0,-1-1 0,0 1 0,1-1 0,-1 1 1,0-1-1,0 1 0,0-1 0,0 1 0,-1-2 1,0 2-11,1 1 1,-1 0 0,0-1-1,0 1 1,0 0 0,0 0-1,0-1 1,0 1 0,0 0-1,0 0 1,0 0 0,0 0-1,0 0 1,1 0 0,-1 1-1,0-1 1,0 0 0,0 0-1,0 1 1,0-1 0,0 0-1,0 1 1,1-1 0,-1 1-1,0-1 1,0 1 0,0 0-1,-23 17-67,16-11 73,-43 40 91,47-43-90,1-1 0,0 1 0,0 0 1,0 0-1,0 0 0,1 1 0,0-1 0,0 1 0,0-1 0,0 1 0,-1 5 0,4-9-9,-1 0 0,1 0 0,-1-1 0,1 1 0,-1 0 0,1-1-1,0 1 1,-1 0 0,1-1 0,0 1 0,0-1 0,-1 1 0,1-1 0,0 1 0,0-1 0,0 0 0,0 1 0,0-1-1,0 0 1,-1 0 0,1 1 0,0-1 0,0 0 0,0 0 0,0 0 0,0 0 0,0 0 0,0-1 0,0 1 0,1 0 0,34-2 87,29-11-77,-52 9-93,0 1 0,0 1-1,0 0 1,1 0 0,15 1 0,-27 2 84,-1-1 1,0 1 0,0-1-1,1 1 1,-1 0 0,0-1 0,0 1-1,0 0 1,0 0 0,0 0-1,0 0 1,0 0 0,0 0 0,0 0-1,-1 0 1,1 1 0,0-1-1,-1 0 1,1 0 0,-1 1 0,1-1-1,-1 0 1,1 1 0,-1-1-1,0 0 1,0 1 0,0-1 0,0 0-1,0 1 1,0-1 0,0 0-1,0 1 1,-1 1 0,1 3 211,-1 1 1,0-1-1,0 0 0,0 0 1,-1 0-1,-3 10 0,5-15 154,10-29 529,13-57-892,-20 85-15,0 0 1,0 1-1,0-1 0,0 1 0,0-1 1,0 1-1,0 0 0,-1 0 1,1 1-1,0-1 0,-1 1 0,6 3 1,6 2-46,-3-4 69,0 0 0,0-1-1,0 0 1,0 0 0,0-1-1,0-1 1,0 0 0,1 0 0,-1-1-1,0-1 1,0 0 0,13-4 0,-16 4-2,0 0 1,-1-1-1,1 0 1,-1-1 0,1 1-1,-1-1 1,0-1 0,-1 1-1,1-1 1,-1-1 0,0 1-1,0-1 1,-1 0-1,0 0 1,0 0 0,0-1-1,6-11 1,-10 17-8,-1 1 0,1-1 0,-1 0 0,1 1 0,-1-1 0,0 1 0,1-1 0,-1 0 0,0 1 0,1-1 0,-1 0 0,0 1 0,0-1 0,0 0 0,0 0 0,1 1 0,-1-1 0,0 0 0,0 0 0,0 1 0,0-1 0,-1 0 0,1 1 0,0-1 0,0 0 0,0 0 0,-1 1 0,1-1 0,0 0 0,-1 1 0,1-1 0,0 1 0,-1-1 0,1 0 0,-1 1 0,1-1 0,-1 1 0,1-1 0,-1 1 0,1-1 0,-1 1 0,0 0 0,1-1 0,-1 1 0,0 0 0,1-1 0,-1 1 0,0 0 0,1 0 0,-1 0 0,0-1 0,0 1 0,1 0 0,-2 0 0,-1 0 0,0 1 0,0-1 0,0 1 0,0-1 0,0 1 0,0 0 0,0 0 0,0 0 0,1 0 0,-1 1 0,0-1 0,-4 4 0,2-1 0,1 0 0,-1 1 0,1-1 0,0 1 0,0 0 0,0 0 0,1 1 0,-1-1 0,1 1 0,1-1 0,-1 1 0,1 0 0,0 0 0,0 0 0,1 1 0,0-1 0,0 0 0,0 0 0,1 1 0,0 8 0,1-13 1,0 0-1,0-1 1,0 1-1,1 0 1,-1 0-1,0 0 1,1-1 0,0 1-1,-1-1 1,1 1-1,0-1 1,-1 0-1,1 0 1,0 0-1,0 0 1,0 0 0,0 0-1,0 0 1,0 0-1,1-1 1,-1 1-1,4-1 1,58 8-39,-52-7 10,87 3-3275,-31-7-5614,-14-8-2737</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6.194"/>
    </inkml:context>
    <inkml:brush xml:id="br0">
      <inkml:brushProperty name="width" value="0.025" units="cm"/>
      <inkml:brushProperty name="height" value="0.025" units="cm"/>
    </inkml:brush>
  </inkml:definitions>
  <inkml:trace contextRef="#ctx0" brushRef="#br0">98 81 13773,'-8'-1'5449,"-10"10"-4001,11-1-1262,0 1-1,1 0 1,0 0 0,0 0-1,1 1 1,0 0-1,1 0 1,0 0 0,-3 17-1,2-9 132,2-1 0,0 1 0,1 0 0,1 0 0,1 21 0,0-37-272,0-1-1,1 1 1,-1 0-1,0 0 1,1 0 0,0-1-1,-1 1 1,1 0-1,0-1 1,0 1-1,0 0 1,0-1-1,0 1 1,0-1-1,0 0 1,0 1-1,1-1 1,-1 0-1,1 0 1,-1 0-1,1 0 1,-1 0-1,1 0 1,0 0-1,-1 0 1,1-1-1,0 1 1,-1-1-1,1 1 1,0-1-1,0 1 1,0-1-1,0 0 1,-1 0-1,1 0 1,0 0-1,0-1 1,0 1-1,-1 0 1,1-1-1,3 0 1,5-1 251,-1-1 1,1 1-1,-1-2 1,1 1-1,-1-1 1,14-9 0,12-10 55,-1-2 0,40-38 1,-59 49-259,-1-1 1,0 0-1,-1-1 1,-1 0-1,0-1 1,16-35-1,-38 77-82,1 0-1,1 0 0,1 1 1,1 0-1,1 0 0,1 0 0,2 1 1,1 44-1,1-69-6,0 0 1,0 0-1,1 0 1,-1 1-1,1-1 1,-1 0-1,1 0 1,0 0-1,0 0 1,0 0-1,0 0 1,0 0-1,0 0 1,1 0-1,-1-1 1,1 1-1,-1 0 1,1-1-1,0 1 1,-1-1-1,4 2 1,-1-1 50,-1-1 0,0 0 0,0 0 0,1-1 1,-1 1-1,1-1 0,-1 1 0,1-1 0,-1 0 1,0 0-1,1-1 0,5 0 0,3-2 103,-1 0 1,0-1-1,0 0 0,-1 0 0,1-2 0,-1 1 0,14-10 1,-12 6-141,-1 0 1,1-1-1,-2-1 1,1 0-1,-1 0 1,-1-1-1,0 0 1,-1-1-1,0 0 1,-1 0-1,0 0 1,-1-1-1,-1 0 1,0-1-1,-1 1 1,-1-1-1,0 0 1,-1 1-1,0-1 1,-1 0-1,-1-1 1,-3-27-1,3 41-38,0 1 1,-1-1-1,1 1 0,-1-1 1,1 1-1,-1-1 0,0 1 1,1-1-1,-1 1 0,0 0 0,0-1 1,0 1-1,0 0 0,0 0 1,0 0-1,0 0 0,-1 0 1,1 0-1,0 0 0,-1 0 1,1 0-1,0 1 0,-1-1 1,1 0-1,-1 1 0,1 0 1,-1-1-1,1 1 0,-1 0 0,1-1 1,-1 1-1,0 0 0,1 0 1,-1 0-1,1 1 0,-1-1 1,1 0-1,-1 1 0,1-1 1,-1 0-1,1 1 0,-1 0 1,1-1-1,-1 1 0,1 0 0,0 0 1,-1 0-1,1 0 0,0 0 1,0 0-1,0 0 0,0 0 1,0 0-1,0 1 0,0-1 1,0 0-1,0 1 0,1-1 1,-1 1-1,0-1 0,1 1 1,0-1-1,-1 1 0,1-1 0,-1 3 1,2 22-4059,0-24 3530,-1 0 0,1-1 0,0 0 1,0 1-1,0-1 0,0 1 0,0-1 0,0 0 0,0 0 0,0 0 0,1 0 0,-1 1 1,0-2-1,1 1 0,-1 0 0,1 0 0,-1 0 0,1-1 0,-1 1 0,3 0 0,17 4-5496</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6.630"/>
    </inkml:context>
    <inkml:brush xml:id="br0">
      <inkml:brushProperty name="width" value="0.025" units="cm"/>
      <inkml:brushProperty name="height" value="0.025" units="cm"/>
    </inkml:brush>
  </inkml:definitions>
  <inkml:trace contextRef="#ctx0" brushRef="#br0">86 127 15855,'0'0'14499,"9"-6"-14200,2-2-213,40-30-32,-48 36 18,-1-1 1,1 0 0,-1 1-1,0-1 1,0 0-1,0 0 1,0 0 0,-1 0-1,1 0 1,-1 0-1,0-1 1,0 1 0,0-1-1,0 1 1,0 0-1,-1-1 1,1-4 0,-2 7-63,1 0 0,-1 0 0,1 0 0,-1 1 0,1-1 1,-1 0-1,1 0 0,-1 0 0,0 1 0,1-1 0,-1 0 0,0 1 1,0-1-1,0 1 0,1-1 0,-1 1 0,0-1 0,0 1 0,0-1 1,0 1-1,0 0 0,0 0 0,0-1 0,0 1 0,0 0 0,0 0 1,0 0-1,0 0 0,0 0 0,-1 0 0,-34 4-132,28 0 117,0 0 0,0 0 0,1 1 0,-1 0 0,1 1 0,1-1 0,-1 1 0,1 1 0,0-1 0,0 1 0,-5 8 0,7-10 8,0 1 0,1-1 0,-1 1 0,1 0 0,0-1 0,0 2 0,1-1 1,0 0-1,0 0 0,1 1 0,-1-1 0,1 1 0,1-1 0,-1 1 0,1 10 0,1-16-6,0 0 0,-1 1 0,1-1 0,0 0 0,0 0 0,0 0 0,0 1 0,0-1 0,0 0 0,0 0 0,1 0 0,-1-1 0,0 1 0,1 0 1,-1 0-1,0-1 0,1 1 0,-1-1 0,1 1 0,-1-1 0,0 0 0,1 1 0,-1-1 0,1 0 0,1 0 0,48 2 29,-39-3-44,8 0-756,0-1 0,0 0 1,0-2-1,-1 0 1,1-1-1,33-15 0,-38 13-675,0 0 0,-1-1 0,22-16 0,-28 18 298,-1 0 0,-1 0 0,1 0 0,-1-1 0,0 0 0,-1-1 0,7-9 0,-2-3-4940</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7.129"/>
    </inkml:context>
    <inkml:brush xml:id="br0">
      <inkml:brushProperty name="width" value="0.025" units="cm"/>
      <inkml:brushProperty name="height" value="0.025" units="cm"/>
    </inkml:brush>
  </inkml:definitions>
  <inkml:trace contextRef="#ctx0" brushRef="#br0">42 109 5541,'0'0'2098,"1"-9"-1212,0-56 161,-1 48 2493,0 0 3463,-9 33-2185,-1 2-3395,4 1-750,0 1 1,2 0 0,0 0 0,2 0-1,-1 28 1,9 104-403,17 20 1800,-21-249-2044,-2 74-3338</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8.164"/>
    </inkml:context>
    <inkml:brush xml:id="br0">
      <inkml:brushProperty name="width" value="0.025" units="cm"/>
      <inkml:brushProperty name="height" value="0.025" units="cm"/>
    </inkml:brush>
  </inkml:definitions>
  <inkml:trace contextRef="#ctx0" brushRef="#br0">118 13 12908,'0'0'16421,"-9"-3"-14793,3 1-1512,4 1-81,0 0-1,0 0 1,0 0 0,-1 0-1,1 0 1,0 1 0,-1-1-1,1 1 1,0 0 0,-1 0-1,1 0 1,-1 0 0,1 0-1,0 0 1,-1 0 0,1 1-1,-1-1 1,1 1 0,0 0-1,0 0 1,-1 0 0,1 0-1,0 0 1,0 0 0,0 1-1,0-1 1,0 1 0,0-1-1,1 1 1,-4 3 0,2-1-28,-1 0 1,1 0 0,0 1-1,1-1 1,-1 1 0,1-1-1,0 1 1,0 0-1,0 0 1,0 0 0,1 0-1,0 1 1,0 5 0,35-9 18,15-7-611,-41 3 384,1 1 1,-1-1-1,1 2 0,-1-1 0,1 1 1,0 1-1,-1 0 0,13 2 1,-19-2 252,0 1-1,0-1 1,-1 1 0,1 0 0,-1-1 0,1 1 0,-1 0 0,0 0 0,1 0 0,-1 0 0,0 0 0,0 0 0,-1 0 0,1 0 0,0 1 0,-1-1 0,1 0 0,-1 0 0,0 1-1,0-1 1,1 0 0,-2 0 0,1 3 0,-4 56 1504,3-53-1544,-1 0 0,0 0-1,-1-1 1,0 1 0,0-1-1,-1 0 1,-7 12 0,10-16-13,-1 0 0,0 0 0,0-1 0,0 1 0,0-1 1,0 1-1,0-1 0,-1 0 0,1 0 0,-1 0 0,0 0 0,0-1 1,1 1-1,-1-1 0,0 1 0,0-1 0,0 0 0,0 0 1,-1 0-1,1-1 0,-6 1 0,8-1-116,0-1 0,0 1 0,0-1 0,-1 1 0,1-1 0,0 0 1,0 0-1,0 1 0,0-1 0,0 0 0,0 0 0,0 0 0,1 0 0,-1 0 0,0 0 0,0 0 0,1-1 0,-1 1 0,1 0 0,-1 0 1,1 0-1,-1-1 0,1 1 0,0 0 0,-1-1 0,1 1 0,0 0 0,0-1 0,0 1 0,0-2 0,3-45-7255,2 22-977</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7.849"/>
    </inkml:context>
    <inkml:brush xml:id="br0">
      <inkml:brushProperty name="width" value="0.025" units="cm"/>
      <inkml:brushProperty name="height" value="0.025" units="cm"/>
    </inkml:brush>
  </inkml:definitions>
  <inkml:trace contextRef="#ctx0" brushRef="#br0">1 72 10154,'0'0'16292,"0"-9"-15843,1 4-361,0 1-1,0-1 1,0 0 0,0 0 0,1 0 0,-1 1 0,3-6-1,-3 9-57,0 0 0,-1-1-1,1 1 1,0 0 0,0 0-1,0 0 1,0 0-1,0 0 1,0 0 0,0 0-1,0 0 1,0 0-1,1 0 1,-1 1 0,0-1-1,0 0 1,1 1 0,-1-1-1,1 1 1,-1 0-1,0-1 1,1 1 0,-1 0-1,1 0 1,-1 0 0,1 0-1,-1 0 1,0 0-1,1 0 1,-1 0 0,1 1-1,-1-1 1,0 0-1,1 1 1,-1-1 0,0 1-1,1 0 1,0 0 0,0 1-12,-1-1 1,1 1-1,-1-1 1,0 1-1,1-1 1,-1 1 0,0 0-1,0-1 1,0 1-1,-1 0 1,1 0-1,0 0 1,-1 0 0,1 0-1,-1 0 1,1 0-1,-1 0 1,0 0-1,0 2 1,1 47 424,-2-37-297,0 6 4,0-14-103,0-1 0,1 0 0,0 0 0,0 1 0,0-1 0,1 0 0,-1 1 0,1-1 0,2 5 0,-3-9-38,0-1 1,0 0-1,0 0 1,1 0-1,-1 1 0,0-1 1,0 0-1,0 0 1,0 0-1,1 0 1,-1 1-1,0-1 1,0 0-1,0 0 1,0 0-1,1 0 1,-1 0-1,0 0 1,0 0-1,0 1 0,1-1 1,-1 0-1,0 0 1,0 0-1,1 0 1,-1 0-1,0 0 1,0 0-1,1 0 1,-1 0-1,0 0 1,0 0-1,0 0 0,1 0 1,-1-1-1,0 1 1,0 0-1,1 0 1,-1 0-1,0 0 1,0 0-1,0 0 1,1-1-1,8-11 824,1-15 352,-7 11-1185,-1 1 0,-1-1 0,-1 0 0,0 0 0,-1 1 0,-6-27 0,37 41-1244,7 8-517,-20-4-1227,-1 0 0,30 1 0,-15-4-4133</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8.657"/>
    </inkml:context>
    <inkml:brush xml:id="br0">
      <inkml:brushProperty name="width" value="0.025" units="cm"/>
      <inkml:brushProperty name="height" value="0.025" units="cm"/>
    </inkml:brush>
  </inkml:definitions>
  <inkml:trace contextRef="#ctx0" brushRef="#br0">1 40 7399,'0'0'17360,"68"0"-17263,-24 0-65,2 0-32,4 0-1634,-2-7-864,-6-7-2243,-7-5-6341</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9.497"/>
    </inkml:context>
    <inkml:brush xml:id="br0">
      <inkml:brushProperty name="width" value="0.025" units="cm"/>
      <inkml:brushProperty name="height" value="0.025" units="cm"/>
    </inkml:brush>
  </inkml:definitions>
  <inkml:trace contextRef="#ctx0" brushRef="#br0">139 13 9385,'0'0'13228,"-10"-3"-12181,4 1-954,4 1-57,-1 0 0,1 0 0,-1 0 1,1 0-1,-1 0 0,0 1 0,1-1 0,-1 1 0,0 0 1,0-1-1,1 1 0,-1 1 0,0-1 0,0 0 1,1 1-1,-1-1 0,0 1 0,1 0 0,-1 0 0,0 0 1,1 0-1,0 0 0,-1 1 0,1-1 0,0 1 1,-1 0-1,1-1 0,-2 4 0,-31 41 524,33-44-537,1 0-1,0 0 1,0 0 0,0 0 0,0 0-1,0 1 1,0-1 0,0 0 0,1 0 0,-1 1-1,1-1 1,0 0 0,-1 1 0,1-1 0,0 1-1,1-1 1,-1 0 0,0 1 0,1-1-1,-1 0 1,1 1 0,0 1 0,0-3-13,0 0 0,0-1 0,0 1 0,0 0 0,0-1 0,0 1 0,0-1 1,0 1-1,0-1 0,1 0 0,-1 0 0,0 1 0,0-1 0,0 0 0,0 0 0,0 0 0,0 0 1,1 0-1,-1 0 0,0 0 0,0-1 0,0 1 0,0 0 0,1-1 0,28-11 261,76-72 65,-106 84-343,0-1 0,1 1 0,-1 0 0,0 0 0,1 0 0,-1 0 0,0-1-1,1 1 1,-1 0 0,0 0 0,0 0 0,1 0 0,-1 0 0,1 0 0,-1 0 0,0 0 0,1 0-1,-1 0 1,0 0 0,1 0 0,-1 0 0,0 0 0,1 1 0,-1-1 0,0 0 0,0 0 0,1 0-1,-1 0 1,0 1 0,1-1 0,-1 0 0,0 0 0,0 0 0,1 1 0,-1-1 0,0 0-1,0 0 1,0 1 0,1-1 0,-1 0 0,0 1 0,0-1 0,0 0 0,0 1 0,0-1 0,6 25 291,-6-23-231,0 1 0,0-1 0,0 1-1,1-1 1,-1 1 0,1-1-1,0 1 1,0-1 0,-1 0-1,1 1 1,1-1 0,-1 0 0,0 0-1,1 0 1,-1 0 0,3 3-1,1-3 13,-1-1 0,0 0 0,1 0 0,-1 0 0,1-1 0,-1 1 0,1-1 0,-1 0-1,1-1 1,-1 1 0,1-1 0,-1 1 0,1-2 0,-1 1 0,8-3 0,69-36 476,-44 20-546,-29 16 33,33-11-109,-41 15 78,1 0 1,0 0-1,0 0 0,0 0 1,0 0-1,-1 0 0,1 0 1,0 0-1,0 1 1,0-1-1,-1 0 0,1 0 1,0 1-1,0-1 1,-1 1-1,1-1 0,0 0 1,-1 1-1,1 0 1,0-1-1,-1 1 0,1-1 1,-1 1-1,1 0 1,-1-1-1,1 1 0,-1 0 1,1-1-1,-1 1 1,0 0-1,1 0 0,-1-1 1,0 1-1,0 0 1,0 0-1,1 0 0,-1 0 1,0-1-1,0 1 1,0 0-1,0 0 0,-1 0 1,1 0-1,0 0 0,0 65 1231,0-66-1213,1 0 0,-1 1 0,0-1 0,1 0-1,-1 1 1,1-1 0,-1 0 0,1 1 0,-1-1-1,0 0 1,1 0 0,-1 0 0,1 0 0,-1 1-1,1-1 1,-1 0 0,1 0 0,0 0 0,-1 0 0,1 0-1,-1 0 1,1 0 0,-1 0 0,1-1 0,-1 1-1,1 0 1,-1 0 0,1 0 0,-1 0 0,1-1-1,18-5 243,28-18-87,-16 9-2437,-2 0-6484,-21 10 1272</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0.005"/>
    </inkml:context>
    <inkml:brush xml:id="br0">
      <inkml:brushProperty name="width" value="0.025" units="cm"/>
      <inkml:brushProperty name="height" value="0.025" units="cm"/>
    </inkml:brush>
  </inkml:definitions>
  <inkml:trace contextRef="#ctx0" brushRef="#br0">45 0 14221,'0'0'6572,"0"9"-5520,-2 29 1303,-1 1-1,-13 57 1,7-52-1711,2 0-1,0 52 1,6-94-753,1-1 0,0 0-1,0 0 1,0 1 0,0-1 0,0 0 0,0 0 0,1 0 0,-1 1 0,0-1-1,1 0 1,-1 0 0,0 0 0,1 0 0,0 1 0,-1-1 0,1 0 0,0 0-1,-1 0 1,1 0 0,0-1 0,0 1 0,0 0 0,0 0 0,0 0 0,2 0-1,-2 0-229,1-1 0,-1 0 0,1 0 0,0 0 0,-1 0 0,1-1 0,0 1-1,-1 0 1,1-1 0,-1 1 0,1-1 0,-1 1 0,1-1 0,-1 0-1,1 0 1,-1 1 0,0-1 0,1 0 0,-1 0 0,2-3 0,14-12-6078,-1-3-4255</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0.425"/>
    </inkml:context>
    <inkml:brush xml:id="br0">
      <inkml:brushProperty name="width" value="0.025" units="cm"/>
      <inkml:brushProperty name="height" value="0.025" units="cm"/>
    </inkml:brush>
  </inkml:definitions>
  <inkml:trace contextRef="#ctx0" brushRef="#br0">115 21 17681,'0'0'8376,"-10"-1"-7576,6 1-754,0-1 0,0 1 0,0 0 0,0 1 0,0-1-1,1 1 1,-1 0 0,0-1 0,0 2 0,1-1 0,-1 0 0,0 1-1,1 0 1,-1-1 0,1 2 0,0-1 0,0 0 0,0 0 0,0 1-1,0 0 1,0 0 0,1 0 0,-1 0 0,1 0 0,0 0-1,0 0 1,0 1 0,0-1 0,1 1 0,-1 0 0,1-1 0,0 1-1,-1 4 1,2-7-35,-1 0 0,0 0 1,1 0-1,0 0 0,-1 0 0,1 0 0,-1 0 0,1 1 0,0-1 1,0 0-1,0 0 0,0 0 0,0 1 0,0-1 0,0 0 0,0 0 1,0 0-1,1 0 0,-1 1 0,0-1 0,1 0 0,-1 0 0,1 0 0,-1 0 1,1 0-1,-1 0 0,1 0 0,0 0 0,0 0 0,0 0 0,-1 0 1,1-1-1,0 1 0,0 0 0,0 0 0,0-1 0,0 1 0,0-1 0,0 1 1,0-1-1,1 1 0,-1-1 0,0 0 0,0 1 0,0-1 0,0 0 1,1 0-1,-1 0 0,0 0 0,0 0 0,0 0 0,1 0 0,-1 0 0,2-1 1,4 0 33,-1-1 1,1 1 0,0-1 0,-1-1 0,0 1 0,1-1 0,-1 0-1,9-6 1,0-4 44,0-1 0,-1 0 0,18-24 0,-7 9 84,-41 73-297,8-26 230,-17 44 326,24-58-395,0 0 0,0 0-1,0 0 1,0 0 0,1 0-1,0 0 1,0 0 0,0 0 0,0 0-1,0 1 1,1-1 0,2 7 0,-2-10-35,0 0 1,0 0 0,0 0-1,1 0 1,-1 0 0,0 0 0,1-1-1,-1 1 1,1-1 0,-1 1-1,0-1 1,1 1 0,-1-1 0,1 0-1,-1 0 1,1 0 0,0 0-1,-1 0 1,1 0 0,-1 0 0,2 0-1,35-6-800,-29 3-52,-1 0 1,0-1-1,0 0 0,0-1 0,-1 0 0,8-5 0,39-38-10297,-30 20 117</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1.115"/>
    </inkml:context>
    <inkml:brush xml:id="br0">
      <inkml:brushProperty name="width" value="0.025" units="cm"/>
      <inkml:brushProperty name="height" value="0.025" units="cm"/>
    </inkml:brush>
  </inkml:definitions>
  <inkml:trace contextRef="#ctx0" brushRef="#br0">69 1 13741,'0'0'3427,"-8"7"-939,5-5-2046,-30 23 987,31-23-1128,0 0 0,0-1 0,0 1 0,0 0-1,0 0 1,1 0 0,-1 0 0,0 1 0,1-1 0,0 0 0,0 1 0,0-1 0,0 1 0,-1 3 0,5-5-270,0 1 0,0-1 1,0 0-1,1 1 0,-1-1 0,0-1 1,1 1-1,4 0 0,0 0 8,2 2-36,-1 1 1,1 0-1,-1 0 0,1 1 1,-1 0-1,0 1 0,-1 0 1,0 0-1,0 1 0,0 0 1,0 0-1,-1 1 1,-1 0-1,1 0 0,-1 0 1,-1 1-1,7 13 0,-5-9 170,-1 0-1,-1 1 0,0-1 1,-1 1-1,-1 0 0,0 0 1,0 0-1,-2 0 0,0 1 1,0-1-1,-2 1 0,-1 15 1,1-24-27,-1 1 1,0 0 0,0 0-1,0-1 1,-1 1-1,0-1 1,0 0 0,-1 0-1,0 0 1,0 0 0,0 0-1,0-1 1,-1 0-1,0 0 1,0 0 0,-1-1-1,1 0 1,-1 0-1,0 0 1,0 0 0,0-1-1,-1 0 1,1-1 0,-1 1-1,0-1 1,1 0-1,-14 1 1,18-3-146,0-1 1,-1 0-1,1 1 1,0-1-1,0 0 0,0 0 1,0 0-1,0 0 0,0-1 1,0 1-1,0 0 1,0-1-1,1 0 0,-1 1 1,1-1-1,-1 0 0,1 0 1,-1 0-1,1 0 1,0 0-1,0 0 0,0 0 1,0 0-1,1 0 0,-1 0 1,0-1-1,1 1 1,-1 0-1,1-5 0,-3-9-69,1-1 0,1-29 0,1 45 66,0-9-161,0-1 1,1 1 0,1-1 0,0 1-1,0 0 1,1 0 0,0 0 0,1 0-1,0 0 1,1 1 0,0-1 0,0 1 0,1 0-1,0 1 1,10-11 0,6-3 123,2 0 1,1 2-1,44-29 1,32-26 76,-76 45 355,-25 30-376,0 0 0,0-1 0,1 1 0,-1 0 0,0 0 0,0-1 0,0 1 0,0 0 0,0-1 0,0 1 0,0 0 0,0-1 0,0 1 0,0 0 0,0-1 0,0 1 0,0 0 0,0-1 0,0 1 0,0 0 0,0-1 0,0 1 0,0 0 0,0-1 0,0 1 0,0 0 0,-1 0 0,1-1 0,0 1 0,0 0-1,0 0 1,-1-1 0,1 1 1,-21 1 313,16 0-289,1 1 0,-1-1-1,0 1 1,1 1 0,-1-1 0,1 1-1,-1 0 1,1 0 0,0 0 0,0 0-1,1 1 1,-1-1 0,1 1-1,-1 0 1,1 0 0,1 0 0,-1 1-1,0-1 1,1 1 0,0 0 0,-3 8-1,6-12-35,-1-1-1,1 1 0,0 0 0,-1 0 1,1 0-1,0-1 0,0 1 1,-1 0-1,1-1 0,0 1 0,0-1 1,0 1-1,0-1 0,0 1 1,0-1-1,0 1 0,0-1 0,0 0 1,0 0-1,0 0 0,0 1 0,0-1 1,0 0-1,0 0 0,0 0 1,0-1-1,0 1 0,0 0 0,2-1 1,36-1 188,-14-3-127,-1-1 1,1-1 0,26-11-1,-32 10-97,0 1 0,0 1 0,1 1-1,0 0 1,0 2 0,22-2-1,-41 5 33,0 0-1,0 0 0,0 0 0,-1 0 0,1 0 0,0 0 0,0 0 0,0 0 0,0 0 1,-1 0-1,1 1 0,0-1 0,0 0 0,0 1 0,-1-1 0,1 0 0,0 1 0,0-1 1,-1 1-1,1-1 0,0 1 0,-1 0 0,1-1 0,-1 1 0,1 0 0,-1-1 0,1 1 1,-1 0-1,1 0 0,-1 0 0,0 26 94,-1-4-15,1-23-79,0 1 0,0 0 1,0-1-1,0 1 0,1-1 0,-1 1 0,0-1 1,0 1-1,1 0 0,-1-1 0,0 1 0,1-1 1,-1 0-1,1 1 0,-1-1 0,1 1 0,-1-1 1,1 1-1,-1-1 0,1 0 0,-1 0 0,1 1 1,-1-1-1,1 0 0,0 0 0,-1 1 0,1-1 1,-1 0-1,2 0 0,9 1-4,1-1-1,-1-1 1,0 0-1,0 0 1,1-1-1,-1-1 1,-1 0 0,1 0-1,0-1 1,10-5-1,-10 4-57,0 0 0,1 1 0,0 1 0,-1 0 0,1 0 0,1 1 0,-1 1 0,13 0 0,-24 1-128,0 0 1,0 1-1,-1-1 1,1 1-1,0-1 0,-1 1 1,1-1-1,0 1 1,-1-1-1,1 1 1,0 0-1,-1-1 1,1 1-1,-1 0 0,1-1 1,-1 1-1,0 0 1,1 0-1,-1 0 1,0-1-1,0 1 1,1 0-1,-1 0 0,0 0 1,0 0-1,0-1 1,0 1-1,0 0 1,0 0-1,0 0 1,0 0-1,0 0 0,-1-1 1,1 1-1,-1 2 1,1 2-1790,-1 8-6029</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06.295"/>
    </inkml:context>
    <inkml:brush xml:id="br0">
      <inkml:brushProperty name="width" value="0.025" units="cm"/>
      <inkml:brushProperty name="height" value="0.025" units="cm"/>
    </inkml:brush>
  </inkml:definitions>
  <inkml:trace contextRef="#ctx0" brushRef="#br0">148 90 6086,'0'0'2237,"-10"0"645,-48 0 526,44 1-864,51-1-1364,83-6 425,188-33-1,-188 19-1393,194-6-1,-358 43 207,-99 8-203,-164 7-1,-145-21-160,434-12 46,18-4 208,30-4-174,132-8-215,323 7-1,-295 12 30,-161 0 60,-22-1 1,0 0 1,0-1 0,0 1 0,0-2-1,-1 1 1,1-1 0,0 0-1,12-3 1,-19 4-5,0 0 0,0 0 0,1 0 0,-1 0 0,0-1-1,0 1 1,0 0 0,0 0 0,0 0 0,0 0 0,0 0 0,0 0 0,1-1 0,-1 1 0,0 0 0,0 0-1,0 0 1,0 0 0,0-1 0,0 1 0,0 0 0,0 0 0,0 0 0,0 0 0,0-1 0,0 1 0,0 0-1,0 0 1,0 0 0,0 0 0,0-1 0,0 1 0,0 0 0,0 0 0,-1 0 0,1 0 0,0 0 0,0-1-1,0 1 1,0 0 0,0 0 0,0 0 0,0 0 0,-1 0 0,1 0 0,0 0 0,0-1 0,0 1 0,0 0-1,0 0 1,-1 0 0,1 0 0,0 0 0,0 0 0,0 0 0,0 0 0,-1 0 0,1 0 0,0 0 0,0 0-1,0 0 1,-16-5 176,-51-6-157,1 4-1,-1 3 1,-75 4 0,110 1-13,-11 1-35,-84 17 1,9-1-6909,88-17-2703</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32.660"/>
    </inkml:context>
    <inkml:brush xml:id="br0">
      <inkml:brushProperty name="width" value="0.025" units="cm"/>
      <inkml:brushProperty name="height" value="0.025" units="cm"/>
    </inkml:brush>
  </inkml:definitions>
  <inkml:trace contextRef="#ctx0" brushRef="#br0">291 128 4484,'-13'0'598,"-22"-1"-315,2-1 2031,0 2-1,0 1 1,0 2 0,-46 9-1,77-12-2210,0 1-1,1 0 1,-1-1-1,0 1 0,0 0 1,0 0-1,1 0 1,-1 0-1,0 0 0,1 0 1,-1 1-1,1-1 0,-1 0 1,1 1-1,0 0 1,0-1-1,-1 1 0,0 3 1,1-5-72,1 1 0,0-1 0,0 1 1,0-1-1,0 1 0,0-1 0,0 1 0,0-1 1,0 1-1,0 0 0,1-1 0,-1 1 0,0-1 0,0 0 1,0 1-1,0-1 0,1 1 0,-1-1 0,0 1 1,1-1-1,-1 1 0,0-1 0,1 0 0,-1 1 1,0-1-1,1 1 0,23 6 411,76-3 900,0-4 0,172-22 1,-83 3-976,829-8 449,-1121 38 145,-328-3-556,-276 13-404,392-1-60,703-43-379,-148 5 321,687-23-726,-911 39 880,-41 0 32,-47 1-69,-1102 2 257,998 7-343,580-34-267,-184 6 268,216-1-18,110-8-34,-526 24 207,-47 2 159,-645 12 365,4 68-1551,626-69 300,-48 8-1922,33-9-2102,5-6-6134</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35.572"/>
    </inkml:context>
    <inkml:brush xml:id="br0">
      <inkml:brushProperty name="width" value="0.025" units="cm"/>
      <inkml:brushProperty name="height" value="0.025" units="cm"/>
    </inkml:brush>
  </inkml:definitions>
  <inkml:trace contextRef="#ctx0" brushRef="#br0">1 76 12620,'0'0'470,"12"-2"-294,89-15 235,132-4 1,120 13 1173,-33 2-619,1614-13 2085,-1216 22-2664,16-8 265,538 5 820,-1060 11 509,-235-4-1837,-21 0-5819,20-7-1318</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1.827"/>
    </inkml:context>
    <inkml:brush xml:id="br0">
      <inkml:brushProperty name="width" value="0.025" units="cm"/>
      <inkml:brushProperty name="height" value="0.025" units="cm"/>
    </inkml:brush>
  </inkml:definitions>
  <inkml:trace contextRef="#ctx0" brushRef="#br0">0 389 9321,'0'0'1340,"10"-12"-1132,21-26 554,3 2 0,0 2 0,68-52 0,-71 65-441,1 2-1,0 1 1,1 2 0,1 1-1,0 2 1,41-11-1,-26 13 51,1 2-1,0 2 1,98-1-1,39 17 1186,220 37-1,-262-26-1174,782 164 1062,-918-181-1413,226 46 404,3-10 0,0-10-1,441-4 1,-547-32-267,142-27 0,129-43 12,212-30 322,-340 82 97,426-60 545,-699 85-1229,15-3 166,-1-1 1,1 0 0,16-8 0,3-11-2817,-33 21 1866,-1 0 0,0-1 1,0 0-1,0 1 1,0-1-1,0 0 0,0 0 1,-1 0-1,1 0 0,0-5 1,0-1-7245</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8.522"/>
    </inkml:context>
    <inkml:brush xml:id="br0">
      <inkml:brushProperty name="width" value="0.025" units="cm"/>
      <inkml:brushProperty name="height" value="0.025" units="cm"/>
    </inkml:brush>
  </inkml:definitions>
  <inkml:trace contextRef="#ctx0" brushRef="#br0">0 156 14286,'0'0'12470,"9"0"-10874,-2 1-1459,-1 0 2,0-1-1,-1 1 1,1-1 0,0 0-1,0-1 1,-1 1-1,1-1 1,0 0-1,-1-1 1,1 1 0,-1-1-1,0 0 1,1-1-1,-1 1 1,8-7-1,-7 4-16,0 0-1,0 0 0,-1-1 0,0 0 0,0 0 1,0 0-1,-1-1 0,0 1 0,0-1 1,-1 0-1,0 0 0,0-1 0,0 1 0,-1-1 1,-1 1-1,2-10 0,-3 16-121,0 1 0,0-1 0,0 1 0,0-1 0,0 0 0,0 1 0,0-1 0,0 1 0,0-1 0,0 1 0,-1-1 0,1 1 0,0-1 0,0 1 0,-1-1 0,1 1 0,0-1 0,-1 1 0,1-1 0,0 1 0,-1 0 0,1-1 0,-1 1 0,1 0 0,0-1 0,-1 1 0,1 0 0,-1 0 0,1-1 0,-1 1 0,0 0 0,-21 2 0,18-1 0,-1 1 0,1 0 0,0 0 0,0 0 0,0 1 0,0-1 0,-6 6 0,1 3 0,2 0 0,-1 1 0,1 0 0,1 0 0,0 0 0,1 1 0,0 0 0,1 0 0,0 0 0,1 0 0,0 1 0,1-1 0,1 1 0,0 16 0,2-27 3,-1-1 1,0 1-1,1-1 1,-1 1-1,1 0 1,0-1-1,0 1 1,0-1-1,0 0 1,0 1-1,1-1 1,-1 0-1,1 0 1,-1 0-1,1 0 1,0 0-1,0 0 1,0 0-1,0-1 1,0 1-1,0-1 0,0 1 1,1-1-1,-1 0 1,0 0-1,1 0 1,-1 0-1,1 0 1,-1 0-1,1-1 1,0 1-1,-1-1 1,1 0-1,-1 0 1,1 0-1,0 0 1,3-1-1,4 0-69,-1 0 0,0 0 0,1-1 0,-1 0 0,0 0 0,0-1 0,-1-1 0,1 1 0,14-9-1,7-11-3611,-3-2-4671</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2.557"/>
    </inkml:context>
    <inkml:brush xml:id="br0">
      <inkml:brushProperty name="width" value="0.025" units="cm"/>
      <inkml:brushProperty name="height" value="0.025" units="cm"/>
    </inkml:brush>
  </inkml:definitions>
  <inkml:trace contextRef="#ctx0" brushRef="#br0">39 1 4036,'0'0'10153,"-6"8"-9501,2-2-483,0 0 1,0 1-1,1-1 1,0 0 0,0 1-1,1 0 1,-1 0-1,2-1 1,-1 1 0,1 1-1,0-1 1,0 9-1,1-7-58,0 0 0,1 0 0,1 1 0,-1-1 0,1 0 0,1-1-1,0 1 1,0 0 0,1-1 0,0 1 0,0-1 0,1 0-1,0-1 1,0 1 0,1-1 0,0 0 0,0 0 0,1-1-1,0 0 1,0 0 0,0-1 0,1 1 0,0-2 0,0 1-1,0-1 1,16 6 0,1-1-38,1-2 1,0 0-1,1-1 0,-1-2 0,1-1 0,0-1 1,0-1-1,28-3 0,33-8 400,-1-4-1,128-38 1,-10 2-268,-26 15-150,1 8 0,299-6 0,-295 32 4,705-15 379,-847 14-395,275-7 1708,-254 10-1288,-1 3-1,124 25 0,-151-19-154,0 0 0,-1 3 0,-1 0 0,0 3 0,58 35 0,-68-35-155,-1 0 0,0 2 0,-1 0 0,-1 2 0,0 0 0,-2 1 0,0 1 0,15 26 0,-31-44-161,1 0 1,-1 0-1,0 1 1,0-1-1,0 1 1,-1 0-1,1-1 1,-1 1-1,0 0 1,0 6-1,-1-9-130,0-1 0,-1 1-1,1-1 1,0 1-1,-1-1 1,1 0-1,-1 1 1,1-1-1,-1 0 1,0 1-1,1-1 1,-1 0 0,0 0-1,0 0 1,0 0-1,0 0 1,0 0-1,0 0 1,0 0-1,0 0 1,-1 0-1,1 0 1,0-1 0,0 1-1,-1 0 1,1-1-1,0 1 1,-1-1-1,1 0 1,-1 1-1,1-1 1,-1 0-1,1 0 1,0 0-1,-1 0 1,1 0 0,-3 0-1,-4 0-1684,1 0 0,0-1 0,-1 1 0,1-2 0,-13-2 0,-16-11-10130</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3.053"/>
    </inkml:context>
    <inkml:brush xml:id="br0">
      <inkml:brushProperty name="width" value="0.025" units="cm"/>
      <inkml:brushProperty name="height" value="0.025" units="cm"/>
    </inkml:brush>
  </inkml:definitions>
  <inkml:trace contextRef="#ctx0" brushRef="#br0">1 1107 10890,'0'0'3011,"3"-10"-1863,8-18-496,1 1-1,2 1 1,1 0-1,0 1 1,2 0 0,24-26-1,137-140 870,-144 157-1448,673-595 530,-661 595-485,-41 34-500,-7 9-129,-8 7-908,-13 5-3060,-6-3-4954</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9:50.174"/>
    </inkml:context>
    <inkml:brush xml:id="br0">
      <inkml:brushProperty name="width" value="0.025" units="cm"/>
      <inkml:brushProperty name="height" value="0.025" units="cm"/>
    </inkml:brush>
  </inkml:definitions>
  <inkml:trace contextRef="#ctx0" brushRef="#br0">2596 214 8200,'-289'-59'964,"-201"-32"-888,416 82 67,-1 4 1,1 3-1,0 3 0,-126 19 0,-492 114 813,625-118-229,1 2 1,1 3 0,-85 41 0,130-53-646,1 1 1,0 1 0,0 1 0,1 1 0,0 0 0,1 1-1,1 1 1,0 1 0,1 0 0,1 1 0,1 1-1,0 0 1,1 0 0,-14 31 0,21-36-86,1 1 0,0 1 0,0-1 0,1 0 0,1 1 0,1-1 0,0 1 0,1 0 0,0-1 0,1 1 0,1-1 0,1 1 0,0-1-1,0 1 1,1-1 0,1-1 0,1 1 0,0-1 0,0 0 0,1 0 0,13 17 0,-2-6 3,1-1 0,1-1-1,0-1 1,2 0 0,1-2 0,0 0-1,1-2 1,1-1 0,43 22 0,9-4 27,1-3 0,144 36 0,173 13 31,-169-38-11,15 4-54,2-10 0,253 4 0,1281-62 139,-1569 16-115,223-8-29,931-16 24,-578 9-1,-542 1-13,292-62-1,-417 59 44,309-80-29,-399 94-9,-1 0-1,0-2 0,-1-1 1,0-1-1,45-32 1,-61 38 29,0-1 0,0 0 0,-1 0 0,0 0 0,-1-1 0,0 0 0,0-1 1,-1 1-1,0-1 0,-1-1 0,0 1 0,0-1 0,-1 0 0,-1 0 0,0 0 1,0 0-1,0-13 0,-1-8 180,-1 0 0,-2 1 1,-2-1-1,-1 0 0,-10-43 0,-3 11 534,-40-97 0,50 143-712,-1 1 0,-1-1 0,-1 1 0,0 1 0,-1 0-1,-1 0 1,0 1 0,-1 1 0,-1 0 0,0 1 0,-1 0 0,0 1 0,-1 1 0,0 1 0,-1 0-1,0 1 1,-1 0 0,0 2 0,-23-7 0,-39-10 24,0 5 1,-102-12-1,-170-1 494,186 20-286,-399-24 9,388 33-303,-211 25 0,-255 79 136,317-44-184,83-28-1534,77-22-3864,14-7-6201</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17.335"/>
    </inkml:context>
    <inkml:brush xml:id="br0">
      <inkml:brushProperty name="width" value="0.025" units="cm"/>
      <inkml:brushProperty name="height" value="0.025" units="cm"/>
    </inkml:brush>
  </inkml:definitions>
  <inkml:trace contextRef="#ctx0" brushRef="#br0">0 243 10154,'0'0'3048,"9"-1"-2856,84 0 982,1 3 0,99 17 0,81 3-527,988-48 1107,-1178 23-1735,895-22 405,276-13-90,-213-34-258,964-40-24,-254 104 113,-785 45 867,-20 0-435,-14-34-79,-576-4-2088,-344 1 1287,34 0-2912,47-6 0,-36-5-4690</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35.725"/>
    </inkml:context>
    <inkml:brush xml:id="br0">
      <inkml:brushProperty name="width" value="0.025" units="cm"/>
      <inkml:brushProperty name="height" value="0.025" units="cm"/>
    </inkml:brush>
  </inkml:definitions>
  <inkml:trace contextRef="#ctx0" brushRef="#br0">1 267 6438,'0'0'9155,"6"-1"-8503,224-1 2540,-60 3-2092,822-13-342,-395 14 148,324-18-691,-42-53 121,-539 46-276,605-21 313,-919 44-368,1424-7 187,-999 3-100,612-22 200,-72-25 23,-920 50-1468,-71-1-1676,0-9-2376</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41.744"/>
    </inkml:context>
    <inkml:brush xml:id="br0">
      <inkml:brushProperty name="width" value="0.025" units="cm"/>
      <inkml:brushProperty name="height" value="0.025" units="cm"/>
    </inkml:brush>
  </inkml:definitions>
  <inkml:trace contextRef="#ctx0" brushRef="#br0">1 246 7207,'0'0'2658,"6"-9"-1707,-4 6-885,1-2 44,0 0-1,0 1 1,0-1 0,1 1 0,0-1 0,0 1 0,0 0-1,0 1 1,1-1 0,0 1 0,-1 0 0,1 0 0,0 1-1,8-4 1,74-20 1035,1 3-1,138-17 1,187 3 60,1084-7-9,-1393 43-1014,2494 0 2508,-2559 1-2628,-14-1-28,0 0 0,0 2 0,0 1-1,0 1 1,0 1 0,38 12 0,-80-13-1827,-19-6-1064,-17-16-2817</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42.894"/>
    </inkml:context>
    <inkml:brush xml:id="br0">
      <inkml:brushProperty name="width" value="0.025" units="cm"/>
      <inkml:brushProperty name="height" value="0.025" units="cm"/>
    </inkml:brush>
  </inkml:definitions>
  <inkml:trace contextRef="#ctx0" brushRef="#br0">1 152 7175,'198'-3'9149,"284"-27"-7408,862-61-235,378 95-118,-1626-3-1378,16 2 49,17 0 333,174-16 1,-272 6-186,-23 2 231,-18-2 144,-1 5-664,1 0 0,0 1 0,-1 0 0,1 0 0,-1 1 0,0 1 0,-16 2 0,-39 10-5027,66-13 5029,-24 4-4783</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8.160"/>
    </inkml:context>
    <inkml:brush xml:id="br0">
      <inkml:brushProperty name="width" value="0.025" units="cm"/>
      <inkml:brushProperty name="height" value="0.025" units="cm"/>
    </inkml:brush>
  </inkml:definitions>
  <inkml:trace contextRef="#ctx0" brushRef="#br0">77 172 5958,'0'0'5002,"-10"-2"-3006,-23-4-1010,32 6-763,-1 0 1,0 0-1,1-1 0,-1 1 1,0 0-1,1-1 1,-1 0-1,1 1 1,-1-1-1,1 0 0,-1 0 1,1 0-1,-1 0 1,1 0-1,0 0 0,0 0 1,-1 0-1,1-1 1,0 1-1,0 0 0,0-1 1,1 1-1,-3-4 1,7 4-75,-1 0 1,0 1-1,0-1 0,1 0 1,-1 1-1,0 0 1,1 0-1,5 0 1,-6 0-38,32-1-90,25 1 168,0-3 0,88-16 1,-47-1 293,0 4 0,197-4 0,326 3 1096,828-22-283,-595 51-1190,545 29-75,-253 12 32,199-9 192,3-46-110,-941-9-132,-163 6 34,780-10 16,410 47 294,-1374-29-333,738 71 148,-833-70 71,-23 4-1733,3-4-3705,15-4-2717</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29.423"/>
    </inkml:context>
    <inkml:brush xml:id="br0">
      <inkml:brushProperty name="width" value="0.025" units="cm"/>
      <inkml:brushProperty name="height" value="0.025" units="cm"/>
    </inkml:brush>
  </inkml:definitions>
  <inkml:trace contextRef="#ctx0" brushRef="#br0">0 147 8808,'0'0'8419,"9"-8"-7549,3-1-740,1 1 0,0 0 0,1 0 0,0 2 0,0 0 0,0 0-1,1 1 1,29-5 0,45-7 354,167-10-1,94 21-431,-63 3-3,-160-2-33,186-3 5,-398 7 858,-209 7-829,1 15-34,-356 39-32,626-57 16,-4 1-4,0 0 1,-44 15-1,57-12-26,15-1-45,27 0-102,109 0 123,139-13 1,140-30-161,-221 18 150,-23 4 52,187-20 46,-319 29 14,-32 2-38,-24 1 12,-32 2 10,-1214 79 21,1218-75-48,30-3-7,0 0 0,1 1 1,-1 1-1,0 1 0,-24 7 1,70-10-439,-8 2 271,492-46 176,-253 14-25,342-16 40,-774 46 261,-130 27-273,-388 85 1,533-75-445,14-3-1933,49-18-3523,72-15-2310</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1.656"/>
    </inkml:context>
    <inkml:brush xml:id="br0">
      <inkml:brushProperty name="width" value="0.025" units="cm"/>
      <inkml:brushProperty name="height" value="0.025" units="cm"/>
    </inkml:brush>
  </inkml:definitions>
  <inkml:trace contextRef="#ctx0" brushRef="#br0">11 0 12204,'0'0'1121,"-10"99"-385,10-40-576,0 4-128,7-2-96,8-9-1217,3-5-1730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9.679"/>
    </inkml:context>
    <inkml:brush xml:id="br0">
      <inkml:brushProperty name="width" value="0.025" units="cm"/>
      <inkml:brushProperty name="height" value="0.025" units="cm"/>
    </inkml:brush>
  </inkml:definitions>
  <inkml:trace contextRef="#ctx0" brushRef="#br0">12 48 11563,'0'0'15455,"-2"10"-14212,-1 7-627,0 1 0,0 29 0,2-40-415,1 0 1,1 0-1,-1 0 1,1-1-1,1 1 1,-1 0-1,1 0 1,0-1-1,1 1 1,-1-1-1,7 11 1,-8-16-198,0 0 1,-1 0-1,1-1 1,0 1-1,0 0 0,0-1 1,0 1-1,0-1 1,0 1-1,0-1 1,0 0-1,0 1 1,0-1-1,0 0 0,0 0 1,0 0-1,0 0 1,0 0-1,0 0 1,1 0-1,-1 0 1,0 0-1,0 0 0,0 0 1,0-1-1,0 1 1,0 0-1,0-1 1,0 1-1,0-1 1,0 1-1,0-1 0,-1 0 1,1 1-1,0-1 1,0 0-1,0 0 1,0 0-1,37-38 60,-32 32-61,18-20-3,-7 7 0,1 1 0,22-18 0,-40 36 0,1 1 0,-1-1 0,0 1 0,1 0 0,-1-1 0,1 1 0,-1 0 0,1-1 0,-1 1 0,1 0 0,-1 0 0,1-1 0,-1 1 0,1 0 0,0 0 0,-1 0 0,1 0 0,-1 0 0,1 0 0,-1 0 0,1 0 0,0 0 0,-1 0 0,1 0 0,-1 0 0,1 0 0,-1 0 0,1 0 0,0 1 0,-1-1 0,1 0 0,7 19 0,-8 40 0,-1-45 0,-3 111 0,4-124 0,0-1 0,0 1 0,0 0 0,0-1 0,0 1 0,0 0 0,0-1 0,0 1 0,0 0 0,0-1 0,0 1 0,0 0 0,0-1 0,1 1 0,-1 0 0,0-1 0,0 1 0,1 0 0,-1-1 0,0 1 0,1-1 0,-1 1 0,1-1 0,-1 1 0,1-1 0,-1 1 0,1-1 0,-1 1 0,1-1 0,-1 0 0,1 1 0,1-1 0,-1 0 0,1 0 0,-1 0 0,1-1 0,-1 1 0,1 0 0,-1-1 0,1 0 0,-1 1 0,1-1 0,-1 0 0,0 0 0,1 1 0,1-3 0,37-38 0,-23 15 0,0-1 0,-2 0 0,15-39 0,2-2 0,-30 114 0,-9 5 0,5-39 0,0 0 0,1 1 0,0-1 0,1 0 0,0 0 0,2 16 0,-1-27 0,-1-1 0,0 0 0,1 1 0,-1-1 0,0 1 0,1-1 0,-1 1 0,1-1 0,-1 0 0,1 1 0,-1-1 0,1 0 0,-1 0 0,1 1 0,-1-1 0,1 0 0,-1 0 0,1 0 0,-1 0 0,1 0 0,0 1 0,-1-1 0,1 0 0,-1 0 0,1-1 0,-1 1 0,1 0 0,-1 0 0,1 0 0,0 0 0,-1 0 0,1 0 0,-1-1 0,1 1 0,-1 0 0,1-1 0,20-9 0,-8-1 0,-1 0 0,-1-1 0,0 0 0,0-1 0,-1 0 0,-1-1 0,11-21 0,16-21 0,-34 95 0,-5 5 0,1-24 0,1-1 0,2 30 0,-1-48 0,0-1 0,0 1 0,0 0 0,0 0 0,0-1 0,1 1 0,-1 0 0,0 0 0,1-1 0,-1 1 0,0 0 0,1 0 0,-1-1 0,0 1 0,1-1 0,-1 1 0,1 0 0,0-1 0,-1 1 0,1-1 0,-1 1 0,1-1 0,0 1 0,-1-1 0,1 0 0,0 1 0,0-1 0,-1 0 0,1 1 0,0-1 0,0 0 0,-1 0 0,1 0 0,0 0 0,0 0 0,0 0 0,-1 0 0,1 0 0,0 0 0,0 0 0,-1 0 0,1-1 0,0 1 0,0 0 0,-1 0 0,1-1 0,0 1 0,0 0 0,-1-1 0,1 1 0,-1-1 0,2 0 0,2-1 0,0-1 0,0 1 0,0-1 0,-1 0 0,1 0 0,-1 0 0,5-6 0,1-7 0,0 0 0,-1 0 0,-1-1 0,-1 0 0,0 0 0,-1 0 0,3-20 0,8-29 0,-17 77 0,0 0 0,0 0 0,1 0 0,2 21 0,0 3 0,-3-15 0,1 31 0,0-49 0,0 1 0,0-1 0,0 1 0,1-1 0,-1 0 0,1 1 0,0-1 0,-1 0 0,1 0 0,0 1 0,1-1 0,-1 0 0,0 0 0,0 0 0,4 3 0,-4-4-71,0 0 0,1-1 0,-1 1 0,0-1 0,0 1 0,1-1 0,-1 1 0,1-1 1,-1 0-1,0 1 0,1-1 0,-1 0 0,0 0 0,1 0 0,-1 0 0,1-1 0,-1 1 0,0 0 0,1 0 0,-1-1 0,0 1 0,1-1 0,-1 1 0,0-1 1,2-1-1,27-22-5505,-12 5-2379</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155"/>
    </inkml:context>
    <inkml:brush xml:id="br0">
      <inkml:brushProperty name="width" value="0.025" units="cm"/>
      <inkml:brushProperty name="height" value="0.025" units="cm"/>
    </inkml:brush>
  </inkml:definitions>
  <inkml:trace contextRef="#ctx0" brushRef="#br0">3 167 11339,'-1'-11'2461,"1"7"-2299,-1 0-1,1 0 1,0 0 0,0 0 0,0 0 0,1 0-1,-1 0 1,1 0 0,0 0 0,0 1 0,0-1 0,1 0-1,-1 1 1,1-1 0,0 0 0,0 1 0,0 0-1,1-1 1,-1 1 0,1 0 0,-1 0 0,1 1 0,0-1-1,0 1 1,1-1 0,-1 1 0,0 0 0,1 0-1,-1 0 1,1 0 0,3 0 0,25-9 313,0 1 0,1 2 0,-1 1 0,51-3 0,135 4-213,-211 6-239,0 0 0,0 1-1,0-1 1,0 2 0,0-1-1,-1 1 1,1 0 0,0 0 0,-1 1-1,12 5 1,-17-7 47,0 0 1,1 0-1,-1 1 0,0-1 1,1 0-1,-1 1 1,0-1-1,0 0 0,0 1 1,0-1-1,0 1 0,0 0 1,-1-1-1,1 1 0,-1 0 1,1-1-1,-1 1 0,1 3 1,-1-2 138,0 0 0,-1 1 0,1-1 1,-1 0-1,0 1 0,0-1 1,0 0-1,0 0 0,0 0 0,-1 0 1,1 0-1,-1 0 0,-3 4 0,-11 12 719,-1 0-1,-1-1 0,-1-1 1,0 0-1,-39 25 1,14-10-327,43-32-620,1 0-1,0 0 1,0 0-1,-1 0 1,1 0 0,0 0-1,0 1 1,-1-1-1,1 0 1,0 0-1,0 0 1,0 1 0,-1-1-1,1 0 1,0 0-1,0 0 1,0 1-1,0-1 1,-1 0 0,1 0-1,0 1 1,0-1-1,0 0 1,0 1-1,0-1 1,0 0-1,0 0 1,0 1 0,0-1-1,0 0 1,0 1-1,0-1 1,0 0-1,0 0 1,0 1 0,0-1-1,0 0 1,0 1-1,0-1 1,1 0-1,-1 0 1,0 1 0,16 6-740,32-2-488,-39-4 933,4 0-92,-1 0 1,0 1-1,0 1 0,0 0 1,-1 0-1,21 10 0,-29-11 406,-1-1-1,1 1 1,-1 0 0,1-1 0,-1 1-1,0 0 1,0 1 0,0-1-1,0 0 1,0 1 0,0-1-1,-1 1 1,1-1 0,-1 1-1,0 0 1,0 0 0,0 0-1,0-1 1,0 1 0,-1 0 0,1 0-1,-1 0 1,0 0 0,0 0-1,0 0 1,0 0 0,0 0-1,-1 0 1,1 0 0,-1 0-1,0 0 1,0 0 0,-2 5 0,-2 1 298,1 0 0,-1 0 0,-1 0 0,0-1 0,0 1 0,0-1 0,-1-1 0,-1 1 0,1-1 0,-17 11 0,-2 1 595,-2-1 0,-35 17 0,36-22-746,-2-1-1,-54 16 0,69-24-137,0-1 0,0-1 0,-1 0-1,1 0 1,0-2 0,0 0 0,-1 0-1,-19-4 1,33 4-55,1 0 0,-1-1 1,0 1-1,1 0 0,-1 0 0,0 0 1,1 0-1,-1-1 0,0 1 0,1 0 0,-1 0 1,0-1-1,1 1 0,-1-1 0,1 1 0,-1 0 1,1-1-1,-1 1 0,1-1 0,-1 0 1,1 1-1,-1-1 0,1 1 0,0-1 0,-1 1 1,1-1-1,0 0 0,0 1 0,-1-1 0,1 0 1,0 1-1,0-1 0,0 0 0,0 0 1,0 1-1,0-1 0,0 0 0,0 1 0,0-1 1,0 0-1,0 1 0,0-1 0,1 0 0,-1 1 1,0-1-1,0 0 0,1 1 0,0-1 1,0-3-407,1 1 1,0 0 0,0 0 0,1 1-1,-1-1 1,1 0 0,-1 1 0,5-4-1,76-49-8292,-29 18 1660</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530"/>
    </inkml:context>
    <inkml:brush xml:id="br0">
      <inkml:brushProperty name="width" value="0.025" units="cm"/>
      <inkml:brushProperty name="height" value="0.025" units="cm"/>
    </inkml:brush>
  </inkml:definitions>
  <inkml:trace contextRef="#ctx0" brushRef="#br0">56 0 18225,'0'0'9641,"-6"81"-7879,-3-36-577,-4 7-672,1 3-353,3 2-128,3-1 0,6-6-192,0-3-1025,10-12-1282,10-14-1344,4-15-353,-4-6-7752</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856"/>
    </inkml:context>
    <inkml:brush xml:id="br0">
      <inkml:brushProperty name="width" value="0.025" units="cm"/>
      <inkml:brushProperty name="height" value="0.025" units="cm"/>
    </inkml:brush>
  </inkml:definitions>
  <inkml:trace contextRef="#ctx0" brushRef="#br0">10 0 13549,'0'0'6214,"0"68"-4709,0-32 545,0 4-577,3 5-640,-2 1-480,1 4-257,2 1-32,0-2-64,0-5 64,0-5-160,-2-7-257,-2-8-479,0-8-706,0-11-1729,-14-5 0,-5-2-1858</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3.199"/>
    </inkml:context>
    <inkml:brush xml:id="br0">
      <inkml:brushProperty name="width" value="0.025" units="cm"/>
      <inkml:brushProperty name="height" value="0.025" units="cm"/>
    </inkml:brush>
  </inkml:definitions>
  <inkml:trace contextRef="#ctx0" brushRef="#br0">2 175 11979,'-1'-12'3796,"1"3"-3271,1-44 2204,0 49-2567,-1 1 0,1 0 0,0 0 1,0-1-1,0 1 0,1 0 0,-1 0 0,1 0 0,0 0 1,0 0-1,0 1 0,0-1 0,0 0 0,1 1 1,-1 0-1,5-4 0,4-1 74,1 1 0,0 0 0,0 1 0,0 1 0,1 0 0,-1 0 0,1 1 0,0 1 0,15-1-1,22 0 90,52 4-1,-59 0-230,-23-1-4,0 1 1,27 6 0,-40-6 60,0 1-1,-1 0 0,1 0 1,-1 0-1,1 1 1,-1 0-1,0 0 0,0 1 1,0 0-1,6 5 1,-10-7-63,-1-1 0,0 0-1,1 1 1,-1-1 0,0 0 0,0 1 0,0 0 0,0-1 0,0 1 0,0-1 0,0 1 0,-1 0-1,1 0 1,0 0 0,-1-1 0,0 1 0,1 0 0,-1 0 0,0 0 0,0 0 0,0 0 0,0 0-1,0-1 1,-1 1 0,1 0 0,0 0 0,-1 0 0,0 0 0,1-1 0,-1 1 0,0 0 0,0-1-1,0 1 1,0 0 0,0-1 0,-2 3 0,-2 1 182,1-1 0,-1 1 0,0-1 0,0 0 0,0 0 0,0-1 0,-1 0 0,0 0 0,-7 3 0,-2 0-270,-1-2 0,0 0 0,0-1 0,0 0 0,-31 0 0,46-2-68,1-1 1,-1 0-1,1 0 1,-1 0-1,1 0 0,-1 0 1,1 0-1,-1 0 0,1 0 1,-1 0-1,1 0 1,-1-1-1,1 1 0,-1 0 1,1 0-1,-1 0 0,1-1 1,0 1-1,-1 0 1,1 0-1,-1-1 0,1 1 1,0 0-1,-1-1 1,1 1-1,0 0 0,-1-1 1,1 1-1,0-1 0,-1 1 1,1-1-1,0 0 1,6-16-8283,19-9-7366</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3.652"/>
    </inkml:context>
    <inkml:brush xml:id="br0">
      <inkml:brushProperty name="width" value="0.025" units="cm"/>
      <inkml:brushProperty name="height" value="0.025" units="cm"/>
    </inkml:brush>
  </inkml:definitions>
  <inkml:trace contextRef="#ctx0" brushRef="#br0">0 31 11787,'0'0'14061,"65"0"-13164,-21 0-352,10 0-417,4-2-32,3-6-737,-12 1-1889,-8 0-1346,-17 1-1921,-15 5-5830</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4.010"/>
    </inkml:context>
    <inkml:brush xml:id="br0">
      <inkml:brushProperty name="width" value="0.025" units="cm"/>
      <inkml:brushProperty name="height" value="0.025" units="cm"/>
    </inkml:brush>
  </inkml:definitions>
  <inkml:trace contextRef="#ctx0" brushRef="#br0">0 54 13325,'0'0'5893,"73"10"-4227,-12-10-545,11-9-513,12-6-512,1-3-1377,-5-4-6726</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0.357"/>
    </inkml:context>
    <inkml:brush xml:id="br0">
      <inkml:brushProperty name="width" value="0.025" units="cm"/>
      <inkml:brushProperty name="height" value="0.025" units="cm"/>
    </inkml:brush>
  </inkml:definitions>
  <inkml:trace contextRef="#ctx0" brushRef="#br0">13 6 6951,'0'-1'407,"1"1"1,-1 0-1,0-1 1,0 1-1,1 0 1,-1 0-1,0-1 1,0 1 0,1 0-1,-1-1 1,0 1-1,1 0 1,-1 0-1,0 0 1,1-1 0,-1 1-1,0 0 1,1 0-1,-1 0 1,1 0-1,-1 0 1,0 0-1,1 0 1,-1 0 0,1 0-1,-1 0 1,0 0-1,1 0 1,-1 0-1,1 0 1,-1 0-1,0 0 1,1 0 0,-1 1-1,0-1 1,1 0-1,5 17 4807,-6 39-5776,-1-39 2494,-17 309-1409,18-318-3328,-1-13-3305,-2-6 2613,-6-10-3395</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0.713"/>
    </inkml:context>
    <inkml:brush xml:id="br0">
      <inkml:brushProperty name="width" value="0.025" units="cm"/>
      <inkml:brushProperty name="height" value="0.025" units="cm"/>
    </inkml:brush>
  </inkml:definitions>
  <inkml:trace contextRef="#ctx0" brushRef="#br0">0 139 13581,'0'0'5584,"5"-10"-3203,-2 3-2079,1 0 0,0 1 0,0-1 0,0 1-1,1 0 1,0 1 0,0-1 0,0 1 0,1 0 0,0 0 0,0 0 0,0 1 0,1 0 0,-1 0 0,11-4 0,4 0-83,1 1 0,0 1 0,0 0-1,0 2 1,1 1 0,0 0 0,-1 2 0,1 0 0,36 5 0,-56-4-208,-1 1 1,1-1 0,0 0-1,0 1 1,-1 0 0,1 0-1,0 0 1,-1 0-1,1 0 1,-1 0 0,0 1-1,1-1 1,-1 1 0,0 0-1,0 0 1,0 0 0,0 0-1,0 0 1,0 0-1,-1 0 1,1 0 0,-1 1-1,1-1 1,-1 1 0,0-1-1,0 1 1,0-1 0,0 1-1,0 0 1,-1 0-1,1-1 1,-1 1 0,0 0-1,0 4 1,0-1 142,-1 0 1,0-1-1,0 1 1,0 0-1,-1-1 0,0 1 1,0-1-1,0 0 1,0 0-1,-1 0 0,0 0 1,0 0-1,-1 0 1,1-1-1,-1 1 1,-4 3-1,1-1-76,-1 0 0,0-1 0,0 0 0,0 0 0,-1 0 0,0-1-1,0-1 1,0 1 0,-1-2 0,1 1 0,-1-1 0,0-1 0,0 1 0,-14 0 0,24-3-151,-1 0-1,1 0 1,-1 0-1,1 0 1,-1 0 0,1 0-1,-1 0 1,1 0 0,-1-1-1,1 1 1,0 0-1,-1 0 1,1 0 0,-1-1-1,1 1 1,0 0 0,-1 0-1,1-1 1,0 1-1,-1 0 1,1-1 0,0 1-1,-1 0 1,1-1 0,0 1-1,0-1 1,-1 1-1,1 0 1,0-1 0,0 1-1,0-1 1,0 1 0,-1-1-1,1 1 1,0-1-1,0 1 1,0-1 0,0 1-1,0 0 1,0-1 0,0 1-1,0-1 1,1 1-1,-1-1 1,0 1 0,0-1-1,0 1 1,0 0 0,1-1-1,12-24-7751,7 7-1821</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140"/>
    </inkml:context>
    <inkml:brush xml:id="br0">
      <inkml:brushProperty name="width" value="0.025" units="cm"/>
      <inkml:brushProperty name="height" value="0.025" units="cm"/>
    </inkml:brush>
  </inkml:definitions>
  <inkml:trace contextRef="#ctx0" brushRef="#br0">19 1 23350,'0'0'961,"-11"65"-192,7-35-577,1 0-96,3-1-96,0-5-352,0-5-673,0-3 32,3-6-288,1-8-994</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484"/>
    </inkml:context>
    <inkml:brush xml:id="br0">
      <inkml:brushProperty name="width" value="0.025" units="cm"/>
      <inkml:brushProperty name="height" value="0.025" units="cm"/>
    </inkml:brush>
  </inkml:definitions>
  <inkml:trace contextRef="#ctx0" brushRef="#br0">0 45 13036,'0'0'9860,"12"-7"-8247,-2 1-1288,-1 1 1,1 0-1,1 1 1,-1 0 0,0 1-1,1 0 1,0 0 0,0 1-1,18 0 1,-18 2-191,0 0 1,0 1-1,0 1 0,20 4 0,-30-6-83,1 1 0,-1-1 0,1 0 0,-1 1 0,1-1 0,-1 1 0,1-1 0,-1 1 0,0 0-1,1 0 1,-1 0 0,0-1 0,1 1 0,-1 0 0,0 1 0,0-1 0,0 0 0,0 0 0,0 0 0,0 1-1,0-1 1,-1 0 0,1 1 0,0-1 0,-1 1 0,1-1 0,-1 1 0,1-1 0,-1 1 0,0-1 0,0 1-1,0-1 1,1 1 0,-2 0 0,1-1 0,0 1 0,0-1 0,0 1 0,-1-1 0,1 1 0,-1-1 0,1 1-1,-1-1 1,0 1 0,0 1 0,-5 4 109,-1 0 1,1-1-1,-1 0 0,0 0 0,-1 0 0,0-1 0,1 0 1,-1-1-1,-1 0 0,-13 5 0,-5 5 4,39-15-3212,23-6-7263,-8-5 29</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101"/>
    </inkml:context>
    <inkml:brush xml:id="br0">
      <inkml:brushProperty name="width" value="0.025" units="cm"/>
      <inkml:brushProperty name="height" value="0.025" units="cm"/>
    </inkml:brush>
  </inkml:definitions>
  <inkml:trace contextRef="#ctx0" brushRef="#br0">137 31 15182,'0'0'13576,"-9"-5"-11985,4 0-1238,3 3-240,0 0-1,0 0 1,-1 0 0,1 1 0,0-1-1,-1 1 1,1-1 0,-1 1 0,0 0-1,1 0 1,-1 0 0,0 0 0,0 1 0,-4-1-1,4 1-93,0 1 0,1 0 0,-1 1 0,0-1-1,1 0 1,0 1 0,-1-1 0,1 1 0,0 0 0,0 0-1,-1 0 1,2 0 0,-1 0 0,0 0 0,0 0 0,1 1-1,-3 4 1,1-3-15,0 0 0,1 1 0,-1 0 0,1 0 0,0 0-1,0 0 1,1 0 0,-2 10 0,6-14-4,0 1 0,1-1 0,-1 0 0,1-1 0,-1 1 0,1-1 0,-1 1 0,1-1 0,-1 0 0,1 0 0,-1 0 0,4-2 0,0 2 0,26-1-327,-23 0 137,0 0-1,0 0 1,0 2-1,0-1 1,0 1-1,15 4 1,-24-5 213,1 1 0,-1-1 0,0 1 0,1 0 0,-1 0 1,1 0-1,-1 0 0,0 0 0,0 0 0,0 0 0,1 0 1,-1 0-1,0 1 0,0-1 0,-1 0 0,1 1 0,0-1 0,0 1 1,-1-1-1,1 1 0,-1-1 0,1 1 0,-1-1 0,0 1 0,1 0 1,-1-1-1,0 1 0,0 0 0,0-1 0,0 1 0,0-1 0,-1 1 1,1 0-1,-1 1 0,0 1 38,0 0-1,-1 0 1,1-1 0,-1 1-1,0 0 1,0-1 0,0 0 0,0 1-1,-1-1 1,1 0 0,-1 0 0,0 0-1,-3 2 1,-3 1-61,0-1 0,0 0 0,-1 0 0,1-1 0,-1 0 0,0-1 0,0 0 0,0-1 0,-1 0 0,1 0 0,-1-1 0,1-1 0,-1 0 0,1 0 0,-11-2 0,21 2-24,-1 0-1,1 0 1,-1 0 0,1 0-1,-1 0 1,1 0 0,-1 0-1,1 0 1,0-1 0,-1 1-1,1 0 1,-1 0-1,1 0 1,0 0 0,-1-1-1,1 1 1,-1 0 0,1 0-1,0-1 1,-1 1 0,1 0-1,0-1 1,0 1 0,-1 0-1,1-1 1,0 1 0,0-1-1,-1 1 1,1 0 0,0-1-1,0 1 1,0-1 0,0 1-1,0-1 1,0 1 0,0-1-1,-1 0 1,13-14-2345,25-9-4256,-6 8-464</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844"/>
    </inkml:context>
    <inkml:brush xml:id="br0">
      <inkml:brushProperty name="width" value="0.025" units="cm"/>
      <inkml:brushProperty name="height" value="0.025" units="cm"/>
    </inkml:brush>
  </inkml:definitions>
  <inkml:trace contextRef="#ctx0" brushRef="#br0">0 0 6086,'0'0'17440,"2"12"-15427,7 221 3966,-8-233-5906,1-1 1,-1 1-1,1 0 1,-1-1-1,1 1 1,-1-1-1,0 0 1,1 1-1,-1-1 1,0 0-1,1 0 1,-1 0-1,0 0 1,0 0-1,0 0 1,2-2-1,196-212-639,-198 214-374,1-1-436</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197"/>
    </inkml:context>
    <inkml:brush xml:id="br0">
      <inkml:brushProperty name="width" value="0.025" units="cm"/>
      <inkml:brushProperty name="height" value="0.025" units="cm"/>
    </inkml:brush>
  </inkml:definitions>
  <inkml:trace contextRef="#ctx0" brushRef="#br0">1 364 15919,'0'0'11851,"18"52"-10153,1-50-577,3-2-801,2 0-320,-2 0-1793,-2-7-3012,-1-7-5573</inkml:trace>
  <inkml:trace contextRef="#ctx0" brushRef="#br0" timeOffset="1">214 19 24631,'0'0'8136,"65"-10"-12140,-50 2-4900</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559"/>
    </inkml:context>
    <inkml:brush xml:id="br0">
      <inkml:brushProperty name="width" value="0.025" units="cm"/>
      <inkml:brushProperty name="height" value="0.025" units="cm"/>
    </inkml:brush>
  </inkml:definitions>
  <inkml:trace contextRef="#ctx0" brushRef="#br0">202 0 21973,'0'0'9417,"-27"76"-8552,6-41-449,0 5-320,-2 0-96,-1 0 0,3-2 0,3-6 0,4-5 0,2-7-448,3-7-1058,2-7-1921,2-6-2307</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883"/>
    </inkml:context>
    <inkml:brush xml:id="br0">
      <inkml:brushProperty name="width" value="0.025" units="cm"/>
      <inkml:brushProperty name="height" value="0.025" units="cm"/>
    </inkml:brush>
  </inkml:definitions>
  <inkml:trace contextRef="#ctx0" brushRef="#br0">0 0 10794,'0'0'18129,"39"48"-16719,-12-23-545,6 2-417,0-2-224,3 1-160,2 0-224,-2-3-1441,-3-5-2243,-1-4-96,-3-2-7815</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252"/>
    </inkml:context>
    <inkml:brush xml:id="br0">
      <inkml:brushProperty name="width" value="0.025" units="cm"/>
      <inkml:brushProperty name="height" value="0.025" units="cm"/>
    </inkml:brush>
  </inkml:definitions>
  <inkml:trace contextRef="#ctx0" brushRef="#br0">35 6 3555,'7'-6'11158,"-3"8"-4922,2 14-1720,-5 33-5748,-1-44 2527,1 39-1182,-2 57 101,-12-37-3509,13-62 3028,0-1 0,-1 0 0,1 0 0,0 0 0,-1 0-1,1 0 1,-1 0 0,1 0 0,-1-1 0,0 1 0,1 0 0,-1 0 0,0 0 0,0-1 0,0 1-1,-1 1 1,-12 0-5767,0-2-2364</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594"/>
    </inkml:context>
    <inkml:brush xml:id="br0">
      <inkml:brushProperty name="width" value="0.025" units="cm"/>
      <inkml:brushProperty name="height" value="0.025" units="cm"/>
    </inkml:brush>
  </inkml:definitions>
  <inkml:trace contextRef="#ctx0" brushRef="#br0">0 99 13837,'0'0'2771,"3"-9"-139,-3 5-2422,1 0 1,0 1-1,1-1 1,-1 0 0,1 0-1,-1 1 1,1-1 0,0 1-1,1-1 1,-1 1 0,1 0-1,-1 0 1,1 0 0,0 0-1,0 0 1,0 1-1,0-1 1,1 1 0,-1 0-1,1 0 1,-1 0 0,1 1-1,7-3 1,4 0-45,0 0 0,0 1 0,0 1 0,0 0 0,0 1 0,1 0 0,-1 2 0,1 0 0,-1 0 0,22 6 0,-35-6-168,0-1 0,0 1 0,0-1 0,1 1 0,-1 0 0,0-1 0,-1 1 0,1 0 0,0 1 0,0-1 0,0 0 0,-1 0 0,1 1 0,0-1 0,-1 1 0,1-1 0,-1 1 0,0 0 0,0 0 0,1-1 0,-1 1-1,0 0 1,0 0 0,-1 0 0,1 0 0,0 0 0,-1 0 0,1 1 0,-1-1 0,0 0 0,0 0 0,0 0 0,0 0 0,0 0 0,0 4 0,-2-3 114,1 1-1,-1-1 0,1 1 0,-1-1 0,0 0 0,0 0 1,0 0-1,-1 0 0,1 0 0,-1 0 0,1-1 1,-1 1-1,0-1 0,0 0 0,0 0 0,0 0 1,-1 0-1,1 0 0,-6 1 0,-2 1 75,0-1 0,0-1 1,0 1-1,-12-1 0,-6 0-2702,33-9-4488,7-1 517</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935"/>
    </inkml:context>
    <inkml:brush xml:id="br0">
      <inkml:brushProperty name="width" value="0.025" units="cm"/>
      <inkml:brushProperty name="height" value="0.025" units="cm"/>
    </inkml:brush>
  </inkml:definitions>
  <inkml:trace contextRef="#ctx0" brushRef="#br0">8 1 9641,'0'0'14238,"0"11"-13128,-7 267 4623,8-278-5683,0 0 0,0 0 0,-1 0-1,1 0 1,0 0 0,0-1 0,0 1 0,0 0-1,-1 0 1,1-1 0,0 1 0,0-1-1,0 1 1,-1-1 0,1 1 0,0-1-1,-1 1 1,1-1 0,-1 0 0,1 1 0,0-1-1,-1 0 1,1-1 0,21-19 800,126-177-850,-147 196-593,5-4-8017</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9.294"/>
    </inkml:context>
    <inkml:brush xml:id="br0">
      <inkml:brushProperty name="width" value="0.025" units="cm"/>
      <inkml:brushProperty name="height" value="0.025" units="cm"/>
    </inkml:brush>
  </inkml:definitions>
  <inkml:trace contextRef="#ctx0" brushRef="#br0">1 1 16624,'0'0'11563,"51"50"-9866,-28-40-992,4 1-577,1 0-576,-3-1-3396,-1-3-4516</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9.961"/>
    </inkml:context>
    <inkml:brush xml:id="br0">
      <inkml:brushProperty name="width" value="0.025" units="cm"/>
      <inkml:brushProperty name="height" value="0.025" units="cm"/>
    </inkml:brush>
  </inkml:definitions>
  <inkml:trace contextRef="#ctx0" brushRef="#br0">12 1 15310,'0'0'2403,"0"59"-2019,-6-19 769,2 0 64,3 2-288,1-2-448,0-8-321,3-3-160,6-6-737,0-4-32,-3-7-384,-4-7-929</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0.304"/>
    </inkml:context>
    <inkml:brush xml:id="br0">
      <inkml:brushProperty name="width" value="0.025" units="cm"/>
      <inkml:brushProperty name="height" value="0.025" units="cm"/>
    </inkml:brush>
  </inkml:definitions>
  <inkml:trace contextRef="#ctx0" brushRef="#br0">0 1 14670,'0'0'5413,"61"8"-4580,-12-2 256,18 0-481,6-3-415,0-3-322,-1-4-3618,-6-15-11724</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
    </inkml:context>
    <inkml:brush xml:id="br0">
      <inkml:brushProperty name="width" value="0.025" units="cm"/>
      <inkml:brushProperty name="height" value="0.025" units="cm"/>
    </inkml:brush>
  </inkml:definitions>
  <inkml:trace contextRef="#ctx0" brushRef="#br0">6 32 13485,'0'0'14691,"-2"9"-13469,0 30-642,1 0-1,1 0 0,3 0 0,7 38 0,-1 8-106,-8-72-473,0-3 0,0 1 0,0-1 0,1 1 0,0-1 0,5 15 0,-6-24 0,-1 0 0,1 0 0,-1 0 0,1 0 0,0 0 0,-1 0 0,1 0 0,0 0 0,-1 0 0,1 0 0,0-1 0,0 1 0,0 0 0,0-1 0,0 1 0,0 0 0,0-1 0,0 1 0,0-1 0,0 0 0,0 1 0,0-1 0,2 0 0,-1 0 0,0 0 0,1-1 0,-1 1 0,1-1 0,-1 0 0,0 0 0,0 0 0,0 0 0,1 0 0,-1-1 0,0 1 0,0-1 0,-1 1 0,1-1 0,3-3 0,26-26 0,-1-2 0,-1-2 0,-2 0 0,-2-2 0,-1-1 0,-2-1 0,-1-1 0,-2 0 0,20-65 0,-37 92-1620,-9 28-2478,-9 16-4176,-3-5-2654</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446"/>
    </inkml:context>
    <inkml:brush xml:id="br0">
      <inkml:brushProperty name="width" value="0.025" units="cm"/>
      <inkml:brushProperty name="height" value="0.025" units="cm"/>
    </inkml:brush>
  </inkml:definitions>
  <inkml:trace contextRef="#ctx0" brushRef="#br0">127 17 13132,'0'0'18445,"-10"-4"-17431,7 2-974,1 1-36,0 0-1,0-1 1,-1 1 0,1 0-1,0 0 1,0 0 0,-1 1-1,1-1 1,0 0 0,-1 1-1,1 0 1,0-1 0,-1 1 0,1 0-1,-1 0 1,1 1 0,-1-1-1,1 0 1,0 1 0,-1 0-1,1-1 1,0 1 0,-1 0-1,1 0 1,0 0 0,0 0-1,0 1 1,0-1 0,0 0-1,0 1 1,0 0 0,1-1-1,-1 1 1,0 0 0,1 0-1,-3 4 1,1-3-4,0 1 0,0 0 0,0 0 0,0 0 0,1 1 0,-1-1 0,1 1 0,0-1 0,1 1 0,-1 0 0,1 0 0,0 0 0,-1 9 0,4-13 0,1-1 0,-1 1 0,1-1 0,-1 1 0,1-1 0,-1 0 0,1 0 0,-1 0 0,1 0 0,2-1 0,-1 1 0,50-3-116,-40 1 60,0 1 0,0 0-1,0 1 1,0 0 0,22 5-1,-35-5 62,0 0 0,0 1-1,0-1 1,0 1 0,0-1-1,0 1 1,0-1 0,0 1-1,0-1 1,-1 1 0,1 0-1,0 0 1,0-1 0,-1 1-1,1 0 1,0 0 0,-1 0-1,1 0 1,-1 0 0,1 0-1,-1 0 1,0 0 0,1 0-1,-1 0 1,0 0 0,0 0-1,0 0 1,1 0 0,-1 0-1,0 0 1,-1 0 0,1 0-1,0 0 1,0 0 0,0 0-1,0 0 1,-1 0 0,1 0-1,-1 0 1,1 0 0,-1 0-1,1 0 1,-1 0 0,1 0-1,-2 1 1,-1 3 25,1-1 0,-1 1 0,-1-1 0,1 1-1,0-1 1,-1 0 0,-5 4 0,5-5-30,-1 0 0,1 0 0,-1 0 0,1 0 0,-1-1 0,0 0 0,0 0 0,0 0 0,0-1 0,-1 1 0,1-1 0,0-1 0,-1 1 0,1-1 0,0 0 0,-1 0 0,1 0 0,-7-2 0,12 2-136,-1 0 0,0-1 1,1 1-1,-1-1 0,1 1 0,-1-1 0,1 1 1,0-1-1,-1 1 0,1-1 0,0 1 0,-1-1 1,1 0-1,0 1 0,-1-1 0,1 0 0,0 1 1,0-1-1,0 1 0,0-1 0,0 0 0,0-1 1,0-16-7683,0 16 5877,1-13-10737</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1.830"/>
    </inkml:context>
    <inkml:brush xml:id="br0">
      <inkml:brushProperty name="width" value="0.025" units="cm"/>
      <inkml:brushProperty name="height" value="0.025" units="cm"/>
    </inkml:brush>
  </inkml:definitions>
  <inkml:trace contextRef="#ctx0" brushRef="#br0">64 0 18770,'0'0'5861,"-16"57"-5316,2-20 63,2 3-255,2 2-321,2-3 32,4-4-192,4-7-801,0-8-1185,6-12-1345,0-8-2275</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189"/>
    </inkml:context>
    <inkml:brush xml:id="br0">
      <inkml:brushProperty name="width" value="0.025" units="cm"/>
      <inkml:brushProperty name="height" value="0.025" units="cm"/>
    </inkml:brush>
  </inkml:definitions>
  <inkml:trace contextRef="#ctx0" brushRef="#br0">0 117 5894,'0'0'12224,"0"-8"-8300,0 5-3784,0 0-1,0 0 1,0 0 0,1 0-1,-1 0 1,1 0 0,0 0-1,0 0 1,0 1 0,0-1-1,0 0 1,0 0-1,1 1 1,-1-1 0,1 1-1,0-1 1,0 1 0,0 0-1,0 0 1,0 0-1,0 0 1,1 0 0,-1 0-1,1 1 1,-1-1 0,1 1-1,-1-1 1,1 1 0,0 0-1,0 0 1,4-1-1,27-7 58,1 1-1,-1 1 0,1 2 1,0 1-1,0 2 0,0 1 1,0 2-1,48 8 0,-70-7-237,-1 1 0,0 0 0,0 1 0,0 0 0,0 1 0,18 11 0,-27-15 53,-1 1 0,1 0-1,-1 0 1,0 0 0,1 0 0,-1 0-1,0 0 1,0 1 0,0-1 0,-1 1-1,1-1 1,-1 1 0,1 0-1,1 3 1,-3-3 54,0-1 0,0 0 0,0 0 0,0 1 0,0-1-1,0 0 1,0 1 0,-1-1 0,1 0 0,-1 0 0,0 0 0,1 1 0,-1-1-1,0 0 1,-1 0 0,1 0 0,0 0 0,0-1 0,-1 1 0,1 0 0,-1 0 0,-1 1-1,-19 16 350,-1 0 0,0-2 1,-2-1-1,0-1 0,-42 20 0,-24 14 180,91-49-608,1 0 1,-1 0-1,0 0 1,0 0-1,0 0 0,0 0 1,0 0-1,0 1 1,0-1-1,0 0 0,0 0 1,0 0-1,0 0 1,1 0-1,-1 0 0,0 1 1,0-1-1,0 0 1,0 0-1,0 0 1,0 0-1,0 0 0,0 0 1,0 1-1,0-1 1,0 0-1,0 0 0,0 0 1,0 0-1,0 0 1,-1 0-1,1 1 0,0-1 1,0 0-1,0 0 1,0 0-1,0 0 0,0 0 1,0 0-1,0 0 1,0 0-1,0 1 0,0-1 1,-1 0-1,1 0 1,0 0-1,0 0 1,0 0-1,0 0 0,0 0 1,0 0-1,-1 0 1,1 0-1,0 0 0,0 0 1,0 0-1,0 0 1,0 0-1,0 0 0,-1 0 1,1 0-1,17-1-2013,28-11-3863,-1-6-1590</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531"/>
    </inkml:context>
    <inkml:brush xml:id="br0">
      <inkml:brushProperty name="width" value="0.025" units="cm"/>
      <inkml:brushProperty name="height" value="0.025" units="cm"/>
    </inkml:brush>
  </inkml:definitions>
  <inkml:trace contextRef="#ctx0" brushRef="#br0">0 1 11883,'0'0'13997,"25"51"-11562,-25-28-994,0 5-704,0-1-545,0 1-96,-2-2-64,0-3-384,1 2-961,-1-7-1698,-2-4-1377,0-4-1826,-6-5-5766</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905"/>
    </inkml:context>
    <inkml:brush xml:id="br0">
      <inkml:brushProperty name="width" value="0.025" units="cm"/>
      <inkml:brushProperty name="height" value="0.025" units="cm"/>
    </inkml:brush>
  </inkml:definitions>
  <inkml:trace contextRef="#ctx0" brushRef="#br0">60 356 4164,'0'0'18033,"70"-17"-15919,-29 4-801,2 0-512,3 0-545,-7 3-224,-5 1-384,-7 2-865,-6 2-417,-8 1 161,-9-2-289,-4 0-800,-2-2-1538,-14-1-1954</inkml:trace>
  <inkml:trace contextRef="#ctx0" brushRef="#br0" timeOffset="1">1 13 11883,'0'0'10923,"64"-10"-9386,-20 10 129,9 0-385,2 5-705,1 0-415,-5-2-161,-2-3-2371,-12 0-3042,-7-15-7207</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3.604"/>
    </inkml:context>
    <inkml:brush xml:id="br0">
      <inkml:brushProperty name="width" value="0.025" units="cm"/>
      <inkml:brushProperty name="height" value="0.025" units="cm"/>
    </inkml:brush>
  </inkml:definitions>
  <inkml:trace contextRef="#ctx0" brushRef="#br0">0 1 2851,'0'0'27482,"52"27"-32383,-40-27-224,-5 0-4324</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216"/>
    </inkml:context>
    <inkml:brush xml:id="br0">
      <inkml:brushProperty name="width" value="0.025" units="cm"/>
      <inkml:brushProperty name="height" value="0.025" units="cm"/>
    </inkml:brush>
  </inkml:definitions>
  <inkml:trace contextRef="#ctx0" brushRef="#br0">302 0 4516,'0'0'17249,"-6"13"-15803,-32 55-12,-3-1-1,-2-2 0,-96 107 1,139-171-1551,-1 0 1,0 0-1,1-1 1,-1 1-1,0 0 0,0 0 1,1 0-1,-1 0 1,0-1-1,0 1 1,0 0-1,0-1 1,0 1-1,0-1 0,0 1 1,0-1-1,0 1 1,-1-1-1,1 0 1,0 1-1,0-1 1,-2 0-1,2-1-255,0 0 1,1 0-1,-1 0 1,0 0-1,0 0 0,1 0 1,-1 0-1,1 0 1,-1 0-1,1 0 0,-1-1 1,1 1-1,-1 0 0,1 0 1,0-1-1,0 1 1,0 0-1,0 0 0,0-1 1,0-1-1,-2-27-6237</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554"/>
    </inkml:context>
    <inkml:brush xml:id="br0">
      <inkml:brushProperty name="width" value="0.025" units="cm"/>
      <inkml:brushProperty name="height" value="0.025" units="cm"/>
    </inkml:brush>
  </inkml:definitions>
  <inkml:trace contextRef="#ctx0" brushRef="#br0">0 1 14125,'0'0'11019,"67"43"-9706,-43-14-448,3 2-193,2 1-447,3 1-161,-2-5-513,2-1-2113,1-9-1762,-3-6-2178</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929"/>
    </inkml:context>
    <inkml:brush xml:id="br0">
      <inkml:brushProperty name="width" value="0.025" units="cm"/>
      <inkml:brushProperty name="height" value="0.025" units="cm"/>
    </inkml:brush>
  </inkml:definitions>
  <inkml:trace contextRef="#ctx0" brushRef="#br0">7 1 17905,'0'0'9801,"0"76"-9032,-2-39-481,0 1-192,0 2-64,2-1 0,0-5-224,0-5-1345,1-4-930,1-9-928,-2-8-609</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5.272"/>
    </inkml:context>
    <inkml:brush xml:id="br0">
      <inkml:brushProperty name="width" value="0.025" units="cm"/>
      <inkml:brushProperty name="height" value="0.025" units="cm"/>
    </inkml:brush>
  </inkml:definitions>
  <inkml:trace contextRef="#ctx0" brushRef="#br0">0 384 15599,'0'0'4484,"66"5"-2114,-24-5-704,5-5-193,7-3-608,-3-2-801,-3 3-224,-10-1-1057,-8 3-481,-7 1 129,-14 1-321,-7-2-128,-2 1-1601,-5-3-3012</inkml:trace>
  <inkml:trace contextRef="#ctx0" brushRef="#br0" timeOffset="1">13 73 11659,'0'0'10442,"74"-24"-9513,-25 15-32,5 1-257,2 1-544,-2 1-896,-8-3-3685,-5-1-6437</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8.523"/>
    </inkml:context>
    <inkml:brush xml:id="br0">
      <inkml:brushProperty name="width" value="0.025" units="cm"/>
      <inkml:brushProperty name="height" value="0.025" units="cm"/>
    </inkml:brush>
  </inkml:definitions>
  <inkml:trace contextRef="#ctx0" brushRef="#br0">39 1 18706,'0'0'5701,"-2"53"-4676,-3-25-160,1 6-577,0 1-224,1-1-32,-1 0 0,4-4-32,-3-3 32,3-3-672,-3-4-1122,-1-6-2338,-3-8-2979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964"/>
    </inkml:context>
    <inkml:brush xml:id="br0">
      <inkml:brushProperty name="width" value="0.025" units="cm"/>
      <inkml:brushProperty name="height" value="0.025" units="cm"/>
    </inkml:brush>
  </inkml:definitions>
  <inkml:trace contextRef="#ctx0" brushRef="#br0">0 149 16111,'0'0'13624,"10"-6"-12065,1 0-1350,-1 0 1,-1 0 0,1-1 0,14-15 0,-21 20-194,-1 0 0,1-1 1,-1 1-1,0-1 0,0 0 1,0 0-1,0 0 0,-1 0 1,1 0-1,-1 0 0,1 0 0,-1 0 1,0-1-1,-1 1 0,1 0 1,0-1-1,-1 1 0,0 0 1,0-1-1,0 1 0,0-1 1,0 1-1,-1-1 0,1 1 1,-2-4-1,1 6-16,1 0 0,-1 0 0,1 0 0,-1 1 0,0-1 0,1 0 0,-1 1 0,0-1 0,1 1 0,-1-1 0,0 1 0,0-1 0,0 1 0,1-1 0,-1 1 0,0 0 0,0-1 0,0 1 0,0 0 0,0 0 0,0 0 0,0 0 0,1-1 0,-1 1 0,0 1 0,0-1 0,0 0 0,0 0 0,0 0 0,0 0 0,0 1 0,0-1 0,1 0 0,-1 1 0,-1 0 0,-1 0 0,0 0 0,0 0 0,0 1 0,0 0 0,0-1 0,1 1 0,-1 0 0,-4 4 0,2 2 0,0-1 0,1 1 0,0 0 0,0 0 0,1 1 0,0-1 0,0 1 0,1-1 0,0 1 0,0 0 0,1 0 0,0 0 0,1 0 0,1 10 0,-1-17 0,0 0 0,1 0 0,-1 0 0,1 0 0,0-1 0,0 1 0,-1 0 0,1 0 0,0 0 0,1-1 0,-1 1 0,0-1 0,0 1 0,1-1 0,-1 1 0,1-1 0,-1 0 0,1 1 0,0-1 0,-1 0 0,1 0 0,0 0 0,0-1 0,0 1 0,0 0 0,-1-1 0,1 1 0,0-1 0,0 0 0,0 1 0,0-1 0,0 0 0,0 0 0,0 0 0,3-1 0,3 1 0,0-1 0,-1 1 0,1-2 0,0 1 0,0-1 0,-1 0 0,15-7 0,46-34 0,7-4 0,-75 47 0,1-1 0,-1 0 0,1 1 0,0-1 0,-1 1 0,1 0 0,0-1 0,0 1 0,-1 0 0,1-1 0,0 1 0,0 0 0,-1 0 0,1-1 0,0 1 0,0 0 0,0 0 0,-1 0 0,1 0 0,0 0 0,0 0 0,0 1 0,-1-1 0,1 0 0,0 0 0,0 0 0,-1 1 0,1-1 0,0 0 0,0 1 0,-1-1 0,1 1 0,0-1 0,-1 1 0,1-1 0,-1 1 0,1-1 0,0 1 0,-1 0 0,1-1 0,-1 1 0,0 0 0,1-1 0,-1 1 0,0 0 0,1 0 0,-1-1 0,0 1 0,0 0 0,1 0 0,-1 1 0,0 6 0,0 0 0,0 0 0,-1 1 0,-3 12 0,1 5 0,3-25 0,0-1 0,0 1 0,0-1 0,0 0 0,0 1 0,0-1 0,1 0 0,-1 1 0,0-1 0,0 0 0,0 1 0,0-1 0,1 0 0,-1 0 0,0 1 0,0-1 0,1 0 0,-1 0 0,0 1 0,0-1 0,1 0 0,-1 0 0,0 0 0,1 1 0,-1-1 0,0 0 0,1 0 0,-1 0 0,0 0 0,1 0 0,-1 0 0,0 0 0,1 0 0,-1 0 0,1 0 0,-1 0 0,0 0 0,1 0 0,-1 0 0,0 0 0,1 0 0,-1 0 0,0 0 0,1-1 0,-1 1 0,0 0 0,1 0 0,-1 0 0,0 0 0,1-1 0,-1 1 0,15-9 0,13-12 0,-13 9 0,0 0 0,31-16 0,-43 26 0,1 0 0,-1 0 0,1 1 0,0-1 0,0 1 0,0 0 0,0 0 0,0 0 0,-1 1 0,1 0 0,0-1 0,1 1 0,-1 0 0,0 1 0,0-1 0,-1 1 0,1 0 0,0 0 0,5 2 0,7 13-264,-15-13 74,1-1-1,-1 1 1,1-1 0,0 0 0,0 0 0,0 0 0,0 0-1,1-1 1,-1 1 0,0 0 0,5 1 0,-9-18-12430,-5-1-1810</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8.865"/>
    </inkml:context>
    <inkml:brush xml:id="br0">
      <inkml:brushProperty name="width" value="0.025" units="cm"/>
      <inkml:brushProperty name="height" value="0.025" units="cm"/>
    </inkml:brush>
  </inkml:definitions>
  <inkml:trace contextRef="#ctx0" brushRef="#br0">1 32 8232,'0'0'18321,"59"-6"-17264,-20 6-448,10 0-513,1 0-417,-1 0-2017,-6-7-2402,-6-12-5766</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0.563"/>
    </inkml:context>
    <inkml:brush xml:id="br0">
      <inkml:brushProperty name="width" value="0.025" units="cm"/>
      <inkml:brushProperty name="height" value="0.025" units="cm"/>
    </inkml:brush>
  </inkml:definitions>
  <inkml:trace contextRef="#ctx0" brushRef="#br0">10 1 17489,'0'0'1665,"0"3"-448,0 13-448,0 7 224,0 8 256,0 6-160,-1 5-640,-4 3-193,2 0-64,3-5-160,0-4 32,0-6-96,0-6-480,0-10-385,0-7-993,0-19-16431</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1.337"/>
    </inkml:context>
    <inkml:brush xml:id="br0">
      <inkml:brushProperty name="width" value="0.025" units="cm"/>
      <inkml:brushProperty name="height" value="0.025" units="cm"/>
    </inkml:brush>
  </inkml:definitions>
  <inkml:trace contextRef="#ctx0" brushRef="#br0">6 125 15727,'0'0'9059,"-2"-9"-7815,1 7-1187,0 0 0,1-1 0,-1 1 0,1 0 0,-1-1-1,1 1 1,0-1 0,0 1 0,0 0 0,1-1 0,-1 1 0,0 0 0,1-1 0,0 1 0,1-4 0,0 2 8,1 1 0,-1 1 1,1-1-1,0 0 1,0 1-1,0 0 1,0-1-1,0 1 1,1 0-1,-1 1 1,1-1-1,5-2 1,14-4 158,0 0 0,1 1 0,0 1 0,0 2 0,0 0 0,37 0 0,-48 3-223,1 1 1,0 1-1,0 0 0,0 1 1,0 0-1,-1 1 0,1 1 1,-1 0-1,0 1 0,0 0 1,0 1-1,21 14 0,-32-19 8,0 1 0,1-1 0,-1 1-1,0 0 1,0 0 0,0-1 0,-1 1 0,1 0 0,0 1-1,-1-1 1,1 0 0,-1 0 0,0 1 0,0-1 0,0 1-1,0-1 1,0 1 0,0-1 0,-1 1 0,1 3 0,-1-4 54,-1 0 0,1 0 0,-1 1 1,0-1-1,0 0 0,1 0 1,-2 0-1,1 0 0,0 0 0,0 0 1,-1 0-1,1 0 0,-1 0 0,1-1 1,-1 1-1,0-1 0,0 1 0,-2 1 1,-7 4 197,-1 0 1,0-1 0,0-1-1,-1 1 1,0-2 0,-17 5-1,-79 7-423,75-12-2292,32-3 342,6-3-5134,16-3-2966</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2.609"/>
    </inkml:context>
    <inkml:brush xml:id="br0">
      <inkml:brushProperty name="width" value="0.025" units="cm"/>
      <inkml:brushProperty name="height" value="0.025" units="cm"/>
    </inkml:brush>
  </inkml:definitions>
  <inkml:trace contextRef="#ctx0" brushRef="#br0">129 47 9417,'0'0'21401,"2"-7"-21139,7-24-139,-9 31-117,-1-1 0,1 1 0,0-1 0,0 1 0,0-1 0,-1 1 1,1 0-1,0-1 0,0 1 0,-1-1 0,1 1 0,0 0 0,-1-1 0,1 1 0,0 0 1,-1-1-1,1 1 0,-1 0 0,1 0 0,-1-1 0,1 1 0,0 0 0,-1 0 0,1 0 0,-1-1 1,1 1-1,-1 0 0,1 0 0,-1 0 0,1 0 0,-1 0 0,1 0 0,-1 0 0,1 0 0,-1 0 1,1 1-1,-1-1 0,1 0 0,-1 0 0,1 0 0,-1 0 0,1 1 0,-1-1 0,-22 7 158,20-6-158,-47 23 88,48-24-104,0 1 0,1 0 1,-1 0-1,1 0 1,-1 0-1,1 0 1,-1 1-1,1-1 0,0 0 1,-1 1-1,1-1 1,0 1-1,0-1 1,0 1-1,0-1 0,0 1 1,0 0-1,1 0 1,-1-1-1,1 1 1,-1 0-1,1 0 1,0 0-1,-1 0 0,1 2 1,2-1-41,1 0 0,-1-1 1,1 0-1,-1 1 0,1-1 1,0 0-1,0 0 0,0 0 1,0-1-1,0 1 0,0-1 1,4 1-1,14 9-249,-19-10 297,0 0-1,0 0 1,-1 0 0,1 1-1,0-1 1,-1 0 0,1 1-1,-1-1 1,0 0 0,1 1-1,-1 0 1,0-1 0,0 1-1,0 0 1,0 0 0,0-1-1,0 1 1,-1 0 0,1 0-1,-1 0 1,1 0 0,-1 0-1,0 0 1,0 0 0,1 0-1,-1 0 1,-1 0 0,1 0-1,0 0 1,0 0 0,-2 4-1,0-3 110,-1 0-1,1 0 1,0 0-1,-1 0 1,0-1-1,0 1 0,0-1 1,0 1-1,0-1 1,0 0-1,-1 0 0,1-1 1,-1 1-1,1-1 1,-7 2-1,7-2-95,-1 1 1,1-1-1,0-1 0,-1 1 1,1 0-1,0-1 0,-1 0 1,1 0-1,-1 0 0,1 0 1,-6-1-1,9 1-52,0-1 1,-1 1-1,1 0 1,0 0-1,0 0 0,-1 0 1,1-1-1,0 1 1,0 0-1,0 0 0,-1 0 1,1-1-1,0 1 1,0 0-1,0 0 1,0-1-1,-1 1 0,1 0 1,0-1-1,0 1 1,0 0-1,0 0 1,0-1-1,0 1 0,0 0 1,0-1-1,0 1 1,0 0-1,0-1 0,0 1 1,0 0-1,0 0 1,0-1-1,0 1 1,0 0-1,0-1 0,1 1 1,-1 0-1,18-21-2478,69-52-9760,-55 44 6445</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2.966"/>
    </inkml:context>
    <inkml:brush xml:id="br0">
      <inkml:brushProperty name="width" value="0.025" units="cm"/>
      <inkml:brushProperty name="height" value="0.025" units="cm"/>
    </inkml:brush>
  </inkml:definitions>
  <inkml:trace contextRef="#ctx0" brushRef="#br0">60 0 7239,'0'0'17302,"-1"9"-15557,-22 62 871,15-51-2177,2 0-1,0 1 1,1-1 0,0 1-1,-1 29 1,6-49-422,1-1 1,-1 1 0,0-1-1,1 1 1,-1-1 0,1 1-1,-1-1 1,0 0-1,1 1 1,-1-1 0,1 0-1,-1 1 1,1-1-1,-1 0 1,1 0 0,-1 1-1,1-1 1,-1 0-1,1 0 1,0 0 0,-1 0-1,1 0 1,-1 0 0,1 0-1,-1 0 1,1 0-1,0 0 1,-1 0 0,1 0-1,-1 0 1,1 0-1,-1-1 1,1 1 0,-1 0-1,1 0 1,-1-1 0,1 1-1,-1 0 1,1-1-1,0 1 1,24-12 360,101-85-297,-78 50-3280,-38 30-4360,-10 11 977</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3.322"/>
    </inkml:context>
    <inkml:brush xml:id="br0">
      <inkml:brushProperty name="width" value="0.025" units="cm"/>
      <inkml:brushProperty name="height" value="0.025" units="cm"/>
    </inkml:brush>
  </inkml:definitions>
  <inkml:trace contextRef="#ctx0" brushRef="#br0">1 378 15983,'0'0'13421,"50"44"-13293,-28-42-801,4-2-2946,-3 0-2947,-2 0-7656</inkml:trace>
  <inkml:trace contextRef="#ctx0" brushRef="#br0" timeOffset="1">251 0 19667,'0'0'13100,"28"8"-16687,-18-8-1250,0 0-2658</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3.668"/>
    </inkml:context>
    <inkml:brush xml:id="br0">
      <inkml:brushProperty name="width" value="0.025" units="cm"/>
      <inkml:brushProperty name="height" value="0.025" units="cm"/>
    </inkml:brush>
  </inkml:definitions>
  <inkml:trace contextRef="#ctx0" brushRef="#br0">243 0 23254,'0'0'5712,"-6"11"-4858,-17 25-386,-2 0-1,-31 33 1,25-33-114,2 2 1,-31 54 0,49-54-5404,9-31 1020,3-22 465,0-7-3493</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4.026"/>
    </inkml:context>
    <inkml:brush xml:id="br0">
      <inkml:brushProperty name="width" value="0.025" units="cm"/>
      <inkml:brushProperty name="height" value="0.025" units="cm"/>
    </inkml:brush>
  </inkml:definitions>
  <inkml:trace contextRef="#ctx0" brushRef="#br0">0 0 12812,'0'0'15946,"11"8"-14638,179 111 1131,-183-114-2571,0 0-1,-1 0 0,1 0 0,-1 1 0,0 0 1,-1 0-1,1 0 0,-1 1 0,6 11 0,2 10-3850,-4 4-4804,-6-21-3534</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4.664"/>
    </inkml:context>
    <inkml:brush xml:id="br0">
      <inkml:brushProperty name="width" value="0.025" units="cm"/>
      <inkml:brushProperty name="height" value="0.025" units="cm"/>
    </inkml:brush>
  </inkml:definitions>
  <inkml:trace contextRef="#ctx0" brushRef="#br0">191 22 12075,'0'0'17083,"-9"-5"-16832,3 1-232,3 3-16,1-1 0,0 1 0,0-1 0,-1 1 0,1 0-1,0 0 1,-1 0 0,1 0 0,-1 1 0,0-1 0,1 1 0,-1-1-1,1 1 1,-1 0 0,0 0 0,1 0 0,-1 1 0,0-1 0,1 0 0,-1 1-1,1 0 1,-1-1 0,1 1 0,-4 2 0,-22 13 39,10-7 70,1 1 1,-22 16-1,39-25-114,-1-1 1,1 0-1,-1 0 1,1 1-1,0-1 0,-1 0 1,1 0-1,-1 1 1,1-1-1,0 0 0,-1 1 1,1-1-1,0 1 1,0-1-1,-1 0 0,1 1 1,0-1-1,0 1 1,-1-1-1,1 1 0,0-1 1,0 1-1,0-1 1,0 1-1,0-1 0,0 1 1,0-1-1,0 1 1,0-1-1,0 1 1,0-1-1,0 0 0,0 1 1,0-1-1,1 1 1,-1-1-1,0 1 0,0-1 1,0 1-1,1-1 1,-1 0-1,0 1 0,1-1 1,-1 1-1,0-1 1,1 0-1,-1 1 0,0-1 1,1 0-1,-1 0 1,1 1-1,-1-1 0,0 0 1,1 0-1,-1 1 1,1-1-1,-1 0 0,1 0 1,0 0-1,35 9-39,-28-7 2,9 1-92,-2 0-3,-2 0-1,1 1 0,21 8 1,-32-11 119,-1 0 0,0 0 0,0 0 0,0 0 0,0 0 1,0 1-1,0-1 0,0 1 0,0-1 0,0 1 0,-1 0 0,1 0 1,0-1-1,-1 1 0,0 0 0,1 1 0,-1-1 0,0 0 1,0 0-1,0 0 0,-1 1 0,1-1 0,-1 0 0,1 1 0,-1-1 1,1 0-1,-1 1 0,0 2 0,-1-3 86,0 1 0,-1 0 0,1-1 0,0 0 0,-1 1 0,0-1 0,1 0 0,-1 0 0,0 0 0,0 0 1,0 0-1,0 0 0,-1 0 0,1-1 0,0 1 0,-1-1 0,1 0 0,-1 1 0,1-1 0,-1 0 0,-2 0 0,-64 19 978,65-19-970,-62 5-106,66-7-207,0 1 1,0-1-1,0 1 0,0-1 0,0 1 1,0-1-1,0 1 0,0-1 1,0 1-1,0-1 0,0 1 1,0-1-1,0 1 0,0-1 1,1 1-1,-1-1 0,0 1 0,0-1 1,1 1-1,-1 0 0,0-1 1,0 1-1,1-1 0,-1 1 1,1 0-1,-1-1 0,0 1 0,1 0 1,-1-1-1,1 1 0,0 0 1,12-15-5699,4 0-3277</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5.008"/>
    </inkml:context>
    <inkml:brush xml:id="br0">
      <inkml:brushProperty name="width" value="0.025" units="cm"/>
      <inkml:brushProperty name="height" value="0.025" units="cm"/>
    </inkml:brush>
  </inkml:definitions>
  <inkml:trace contextRef="#ctx0" brushRef="#br0">45 1 14446,'0'0'14323,"-2"11"-13742,-10 33-94,4-21-132,2 0 0,1 1 0,0 0 0,2 0-1,-1 39 1,4-62-338,1-1 0,-1 1 0,0-1 0,1 1 0,-1-1 0,0 1 0,1-1 0,-1 0 0,1 1 0,-1-1 0,1 0 0,-1 1 0,1-1 0,-1 0 0,1 0 0,-1 1 1,1-1-1,-1 0 0,1 0 0,-1 0 0,1 0 0,-1 0 0,1 0 0,-1 0 0,1 0 0,-1 0 0,1 0 0,0 0 0,-1 0 0,1 0 0,0 0 0,20-5 239,-8-1-893,0 0 0,0-1 0,-1-1 0,1 0 1,20-19-1,55-58-7219,-52 48 4457</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1.320"/>
    </inkml:context>
    <inkml:brush xml:id="br0">
      <inkml:brushProperty name="width" value="0.025" units="cm"/>
      <inkml:brushProperty name="height" value="0.025" units="cm"/>
    </inkml:brush>
  </inkml:definitions>
  <inkml:trace contextRef="#ctx0" brushRef="#br0">1 42 19154,'0'0'2819,"58"-2"-673,-17-5-1954,5-3-544,0 0-3780,-2-2-8616</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5.364"/>
    </inkml:context>
    <inkml:brush xml:id="br0">
      <inkml:brushProperty name="width" value="0.025" units="cm"/>
      <inkml:brushProperty name="height" value="0.025" units="cm"/>
    </inkml:brush>
  </inkml:definitions>
  <inkml:trace contextRef="#ctx0" brushRef="#br0">13 0 9961,'0'0'8809,"-12"57"-5798,14-41-737,13-1-384,7-3-257,8-1-896,2-2-577,2-3-1153,-3-4-4869,-6-2-8263</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6.349"/>
    </inkml:context>
    <inkml:brush xml:id="br0">
      <inkml:brushProperty name="width" value="0.025" units="cm"/>
      <inkml:brushProperty name="height" value="0.025" units="cm"/>
    </inkml:brush>
  </inkml:definitions>
  <inkml:trace contextRef="#ctx0" brushRef="#br0">30 1 12684,'0'0'11392,"-1"8"-11082,-8 52 52,1-14-359,2 0 0,2 0 0,3 49-1,9-68-986,4-15-4635,-9-11 531</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6.770"/>
    </inkml:context>
    <inkml:brush xml:id="br0">
      <inkml:brushProperty name="width" value="0.025" units="cm"/>
      <inkml:brushProperty name="height" value="0.025" units="cm"/>
    </inkml:brush>
  </inkml:definitions>
  <inkml:trace contextRef="#ctx0" brushRef="#br0">1 37 13325,'0'0'8648,"64"2"-7367,-6-5 64,17-3-448,11 1-641,4-2-288,-4 2-2402,-13-7-3363</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59.752"/>
    </inkml:context>
    <inkml:brush xml:id="br0">
      <inkml:brushProperty name="width" value="0.025" units="cm"/>
      <inkml:brushProperty name="height" value="0.025" units="cm"/>
    </inkml:brush>
  </inkml:definitions>
  <inkml:trace contextRef="#ctx0" brushRef="#br0">1 0 5733,'0'0'15252,"0"8"-14120,2 195 2412,-4-44-3922,2-158 327,0 2-221,0 0 1,0-1-1,0 1 0,0 0 0,0-1 1,1 1-1,-1-1 0,1 1 0,0 0 1,0-1-1,0 0 0,0 1 0,0-1 1,4 5-1,-5-7 174,0 0 1,0 0-1,0 0 1,0 0-1,0 0 0,1 0 1,-1 0-1,0 0 1,0 0-1,0 0 0,0 0 1,0 0-1,1 0 1,-1 0-1,0 0 1,0 0-1,0 0 0,0 0 1,0 0-1,0 0 1,1 0-1,-1 0 0,0 0 1,0 0-1,0 0 1,0-1-1,0 1 0,0 0 1,1 0-1,-1 0 1,0 0-1,0 0 0,0 0 1,0 0-1,0-1 1,0 1-1,0 0 0,0 0 1,0 0-1,0 0 1,0 0-1,0-1 0,0 1 1,0 0-1,0 0 1,0 0-1,0 0 0,0 0 1,0-1-1,0 1 1,0 0-1,0 0 1,0 0-1,0 0 0,0 0 1,0 0-1,0-1 1,0 1-1,0 0 0,0 0 1,0 0-1,0 0 1,-1 0-1,1 0 0,0-1 1,0 1-1,0 0 1,0 0-1,0-1-231,0-17-6237</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0.109"/>
    </inkml:context>
    <inkml:brush xml:id="br0">
      <inkml:brushProperty name="width" value="0.025" units="cm"/>
      <inkml:brushProperty name="height" value="0.025" units="cm"/>
    </inkml:brush>
  </inkml:definitions>
  <inkml:trace contextRef="#ctx0" brushRef="#br0">0 78 12492,'0'0'7196,"8"-9"-5749,-5 6-1331,1-2-1,0 1-1,0 0 1,0 0 0,0 0-1,1 0 1,-1 1 0,1-1-1,0 1 1,0 0 0,0 1-1,0-1 1,1 1 0,-1 0-1,12-2 1,27-2 196,0 1-1,46 2 1,-74 3-247,1 0 0,0 2-1,-1 0 1,1 1 0,-1 1-1,1 0 1,-1 1 0,23 11 0,-35-14-38,-1 0 1,0 0-1,0 0 1,0 0-1,0 0 1,0 0-1,-1 1 1,1-1 0,-1 1-1,1 0 1,-1 0-1,0 0 1,0 0-1,0 0 1,-1 1-1,1-1 1,-1 0 0,2 5-1,-3-6 38,0 0 0,0 1 0,0-1 0,0 0 0,0 1 0,-1-1 0,1 0 0,-1 1 0,0-1 0,1 0 0,-1 0 0,0 0 0,0 1 0,-1-1 0,1 0 0,0 0-1,-1-1 1,1 1 0,-1 0 0,1 0 0,-1-1 0,0 1 0,0-1 0,0 1 0,0-1 0,0 0 0,0 0 0,-3 1 0,-14 7 320,0-1-1,-1-1 1,0-1 0,-24 4-1,-23 7-235,63-15-2173,12 0-9799,-4-2 10465,-4 0 1417,17 0-12561</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1.370"/>
    </inkml:context>
    <inkml:brush xml:id="br0">
      <inkml:brushProperty name="width" value="0.025" units="cm"/>
      <inkml:brushProperty name="height" value="0.025" units="cm"/>
    </inkml:brush>
  </inkml:definitions>
  <inkml:trace contextRef="#ctx0" brushRef="#br0">15 1 12107,'0'0'13806,"1"11"-12659,-2 19-1999,-7 78 4911,3-55-7645,4-33-1882,0-6-3312,1-33-994</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1.742"/>
    </inkml:context>
    <inkml:brush xml:id="br0">
      <inkml:brushProperty name="width" value="0.025" units="cm"/>
      <inkml:brushProperty name="height" value="0.025" units="cm"/>
    </inkml:brush>
  </inkml:definitions>
  <inkml:trace contextRef="#ctx0" brushRef="#br0">0 14 12236,'0'0'11947,"73"-10"-11659,-46 9-192,3 0-64,-1-1-32,-8 2-224,-3 0-1153,-8 0-865,-7 0-225</inkml:trace>
  <inkml:trace contextRef="#ctx0" brushRef="#br0" timeOffset="1">54 50 7111,'0'0'13292,"-21"50"-11914,29-44-578,9-3-191,5-3-257,3 2-128,-1-2-159,-2 1-33,-1 0-1218,-4 2-2433,-8-2-1282</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072"/>
    </inkml:context>
    <inkml:brush xml:id="br0">
      <inkml:brushProperty name="width" value="0.025" units="cm"/>
      <inkml:brushProperty name="height" value="0.025" units="cm"/>
    </inkml:brush>
  </inkml:definitions>
  <inkml:trace contextRef="#ctx0" brushRef="#br0">0 32 9545,'0'0'14350,"69"26"-14126,-29-39-160,0-1-1249,-3-1-2947,-5-1-3587</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588"/>
    </inkml:context>
    <inkml:brush xml:id="br0">
      <inkml:brushProperty name="width" value="0.025" units="cm"/>
      <inkml:brushProperty name="height" value="0.025" units="cm"/>
    </inkml:brush>
  </inkml:definitions>
  <inkml:trace contextRef="#ctx0" brushRef="#br0">167 1 12844,'0'0'9668,"-4"9"-8056,-6 12-1200,0 0 1,-2-1-1,0 0 0,-1-1 0,-1-1 1,-1 0-1,-1-1 0,-29 26 0,45-43-464,0 1 0,0-1 0,-1 0 0,1 0 0,0 1-1,0-1 1,-1 0 0,1 0 0,0 1 0,0-1 0,-1 0-1,1 0 1,0 0 0,-1 1 0,1-1 0,0 0 0,-1 0-1,1 0 1,0 0 0,-1 0 0,1 0 0,0 0 0,-1 0-1,1 0 1,0 0 0,-1 0 0,1 0 0,0 0 0,-1 0-1,1 0 1,-1 0 0,1 0 0,0 0 0,-1-1 0,1 1-1,0 0 1,0 0 0,-1 0 0,1-1 0,0 1 0,-1 0 0,1 0-1,0-1 1,0 1 0,0 0 0,-1 0 0,1-1 0,0 1-1,-1-20-6198,1 12 4334,0-17-5872</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960"/>
    </inkml:context>
    <inkml:brush xml:id="br0">
      <inkml:brushProperty name="width" value="0.025" units="cm"/>
      <inkml:brushProperty name="height" value="0.025" units="cm"/>
    </inkml:brush>
  </inkml:definitions>
  <inkml:trace contextRef="#ctx0" brushRef="#br0">0 1 12524,'0'0'9096,"39"60"-8295,-19-40-224,4 0-385,1 2-96,1-5-737,-1-5-4547</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2.274"/>
    </inkml:context>
    <inkml:brush xml:id="br0">
      <inkml:brushProperty name="width" value="0.025" units="cm"/>
      <inkml:brushProperty name="height" value="0.025" units="cm"/>
    </inkml:brush>
  </inkml:definitions>
  <inkml:trace contextRef="#ctx0" brushRef="#br0">254 236 7559,'0'0'17382,"-12"-3"-15215,6 2-1946,2-1-138,0 1 0,0 0 1,0 0-1,0 0 1,0 1-1,0-1 0,-1 1 1,1 0-1,0 0 1,0 1-1,0-1 1,0 1-1,0 0 0,0 0 1,0 0-1,0 1 1,0-1-1,0 1 0,1 0 1,-1 0-1,-4 4 1,-6 6 6,1 0 1,1 1 0,0 1 0,0 0-1,1 0 1,1 1 0,1 1 0,0 0-1,1 0 1,1 0 0,0 1 0,1 0-1,-6 33 1,11-50-82,1 1 0,0 0-1,0-1 1,0 1 0,0-1 0,0 1-1,0 0 1,0-1 0,0 1 0,0-1-1,0 1 1,0 0 0,0-1 0,0 1-1,0-1 1,0 1 0,1 0-1,-1-1 1,0 1 0,1-1 0,-1 1-1,0-1 1,1 1 0,-1-1 0,0 1-1,1-1 1,-1 0 0,1 1 0,-1-1-1,1 1 1,-1-1 0,1 0 0,-1 0-1,1 1 1,-1-1 0,2 0 0,23-6 223,25-29 184,-26 11-319,-2 0 0,0-2 0,-2 0 1,-1-2-1,-1 0 0,-1-1 0,-1-1 1,-2 0-1,-1-1 0,-2 0 0,-1-1 1,-1 0-1,8-60 0,-36 226-97,10-91 0,3-1 0,1 1 0,2 0 0,2 0 0,5 47 0,-3-89-28,-1 1-1,0 0 1,0 0 0,1-1-1,-1 1 1,1 0 0,0-1 0,-1 1-1,1 0 1,0-1 0,0 1-1,0-1 1,0 1 0,0-1-1,1 0 1,-1 1 0,0-1-1,0 0 1,1 0 0,-1 0 0,1 0-1,-1 0 1,1 0 0,0 0-1,-1-1 1,1 1 0,0-1-1,-1 1 1,1-1 0,0 1-1,0-1 1,-1 0 0,1 0 0,0 0-1,0 0 1,0 0 0,1-1-1,2 1-267,0-1 1,0 0-1,0-1 0,0 1 0,-1-1 0,1 0 0,-1 0 0,1 0 0,-1-1 1,0 0-1,0 0 0,5-4 0,17-23-6628,-3-7-2915</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3.475"/>
    </inkml:context>
    <inkml:brush xml:id="br0">
      <inkml:brushProperty name="width" value="0.025" units="cm"/>
      <inkml:brushProperty name="height" value="0.025" units="cm"/>
    </inkml:brush>
  </inkml:definitions>
  <inkml:trace contextRef="#ctx0" brushRef="#br0">1 1 6406,'0'0'25784,"31"12"-31229,-18-19-1569</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3.845"/>
    </inkml:context>
    <inkml:brush xml:id="br0">
      <inkml:brushProperty name="width" value="0.025" units="cm"/>
      <inkml:brushProperty name="height" value="0.025" units="cm"/>
    </inkml:brush>
  </inkml:definitions>
  <inkml:trace contextRef="#ctx0" brushRef="#br0">222 1 17905,'0'0'4441,"1"11"-3309,-1 0-861,-1-1 0,0 1 0,-1-1 0,0 0 0,0 0 0,-1 0 0,0 0 0,-1 0 0,0-1-1,-1 1 1,-10 14 0,-129 184 2596,128-193-3299,7-18-3502,2-30-6453,6 27 9194,-2-24-7941</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4.190"/>
    </inkml:context>
    <inkml:brush xml:id="br0">
      <inkml:brushProperty name="width" value="0.025" units="cm"/>
      <inkml:brushProperty name="height" value="0.025" units="cm"/>
    </inkml:brush>
  </inkml:definitions>
  <inkml:trace contextRef="#ctx0" brushRef="#br0">0 0 13581,'0'0'12267,"49"45"-10761,-23-27-257,2 1-448,5 1-481,3 0-192,-1 0-64,0-1-352,-3-1-2018,-6-4-2274,-3-5-4421</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4.734"/>
    </inkml:context>
    <inkml:brush xml:id="br0">
      <inkml:brushProperty name="width" value="0.025" units="cm"/>
      <inkml:brushProperty name="height" value="0.025" units="cm"/>
    </inkml:brush>
  </inkml:definitions>
  <inkml:trace contextRef="#ctx0" brushRef="#br0">1 0 4388,'0'0'18738,"0"58"-17137,0-31-512,0 1-608,0 1-289,0-5-128,0-5-32,0 0 32,1-7-64,0 0-1089,2-7-833</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092"/>
    </inkml:context>
    <inkml:brush xml:id="br0">
      <inkml:brushProperty name="width" value="0.025" units="cm"/>
      <inkml:brushProperty name="height" value="0.025" units="cm"/>
    </inkml:brush>
  </inkml:definitions>
  <inkml:trace contextRef="#ctx0" brushRef="#br0">0 3 14446,'0'0'6342,"57"-3"-5381,-33 3-1,6 0-287,-2 0-417,1 1-128,-2 1-95,-6-1-1,-3 0-929,-7 2-1185,-8-1-705,-3 1-1889,-6 1-2051</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438"/>
    </inkml:context>
    <inkml:brush xml:id="br0">
      <inkml:brushProperty name="width" value="0.025" units="cm"/>
      <inkml:brushProperty name="height" value="0.025" units="cm"/>
    </inkml:brush>
  </inkml:definitions>
  <inkml:trace contextRef="#ctx0" brushRef="#br0">6 1 7591,'0'0'13101,"-5"48"-11692,28-45-544,9-2-289,5-1-319,2 0-161,-1 0-64,-5 0-1762,-9 0-3299,-9 0-3875</inkml:trace>
  <inkml:trace contextRef="#ctx0" brushRef="#br0" timeOffset="1">27 193 11851,'0'0'13037,"48"13"-12461,-7-19-384,3-1-128,-2 2-1025,-3 0-2498,-7 3-2306,-8 1-4869</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766"/>
    </inkml:context>
    <inkml:brush xml:id="br0">
      <inkml:brushProperty name="width" value="0.025" units="cm"/>
      <inkml:brushProperty name="height" value="0.025" units="cm"/>
    </inkml:brush>
  </inkml:definitions>
  <inkml:trace contextRef="#ctx0" brushRef="#br0">167 0 7847,'0'0'17516,"-3"10"-15744,-3 5-1452,-1 0-1,0 0 1,-2-1 0,1 1-1,-2-2 1,0 1-1,-20 20 1,20-22-548,-15 15 367,9-19-5548,14-9 1229,0-7-1484</inkml:trace>
  <inkml:trace contextRef="#ctx0" brushRef="#br0" timeOffset="1">1 66 10410,'0'0'10730,"49"40"-9353,-25-23-544,5 0-577,-1-1-160,3-2-1441,-4-3-5926</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6.872"/>
    </inkml:context>
    <inkml:brush xml:id="br0">
      <inkml:brushProperty name="width" value="0.025" units="cm"/>
      <inkml:brushProperty name="height" value="0.025" units="cm"/>
    </inkml:brush>
  </inkml:definitions>
  <inkml:trace contextRef="#ctx0" brushRef="#br0">1 20 19410,'0'0'6246,"59"9"-4868,-22-9-866,8-4-416,6-2-384,-2 0-1794,-4-1-1954,-5 2-2947</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7.340"/>
    </inkml:context>
    <inkml:brush xml:id="br0">
      <inkml:brushProperty name="width" value="0.025" units="cm"/>
      <inkml:brushProperty name="height" value="0.025" units="cm"/>
    </inkml:brush>
  </inkml:definitions>
  <inkml:trace contextRef="#ctx0" brushRef="#br0">9 0 15887,'0'0'4484,"8"63"-2946,-8-25 95,0 5-287,-3 4-610,-5 2-576,2-1-96,6-7-96,0-5-1217,0-10-1313,6-8-1,2-11-319</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7.711"/>
    </inkml:context>
    <inkml:brush xml:id="br0">
      <inkml:brushProperty name="width" value="0.025" units="cm"/>
      <inkml:brushProperty name="height" value="0.025" units="cm"/>
    </inkml:brush>
  </inkml:definitions>
  <inkml:trace contextRef="#ctx0" brushRef="#br0">1 44 13132,'0'0'8958,"10"-6"-7629,4 0-974,0 0 0,1 0 0,-1 2 1,1 0-1,0 0 0,0 2 0,22-2 0,-35 4-344,36-1 100,1 1-1,38 6 1,-66-5-49,0 1 0,0 0 0,-1 1-1,1 0 1,-1 1 0,0 0 0,0 0 0,0 1 0,-1 1 0,0 0 0,0 0-1,9 8 1,-15-12-2,-1 0-1,0 0 0,0 1 1,0-1-1,0 0 0,0 1 1,-1-1-1,1 1 0,-1-1 1,1 1-1,-1 0 0,0-1 0,0 1 1,0 0-1,-1 0 0,1 0 1,-1 0-1,1 0 0,-1 0 1,0 0-1,0 0 0,0 0 1,-1 0-1,1 0 0,-1 0 1,0-1-1,1 1 0,-3 5 1,0-4 61,0 1 1,0 0 0,0-1-1,-1 1 1,1-1-1,-1 0 1,0 0 0,0-1-1,-1 1 1,1-1-1,-1 0 1,0 0 0,0 0-1,-6 2 1,-16 4 323,0-1 0,-52 9 0,57-14-4654,8-1-4619,35-3-1293</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3.495"/>
    </inkml:context>
    <inkml:brush xml:id="br0">
      <inkml:brushProperty name="width" value="0.025" units="cm"/>
      <inkml:brushProperty name="height" value="0.025" units="cm"/>
    </inkml:brush>
  </inkml:definitions>
  <inkml:trace contextRef="#ctx0" brushRef="#br0">108 380 16432,'0'0'8872,"-9"11"-6395,-3 4-2024,0 0 1,2 1-1,0 1 0,0 0 0,2 0 1,0 1-1,1 0 0,1 0 0,0 1 1,-3 24-1,9-42-453,0-1 0,0 1 0,0-1 0,-1 1 0,1 0 0,0-1 0,0 1 0,0-1 0,0 1 0,0-1 0,1 1 0,-1-1 0,0 1 0,0-1 0,0 1 0,0-1 0,1 1 0,-1-1 0,0 1 0,0-1 0,1 1 0,-1-1 0,0 0 0,1 1 0,-1-1 0,0 1 0,1-1 0,-1 0 0,1 1 0,-1-1 0,0 0 0,1 0 0,-1 1 0,2-1 0,19-5 0,17-21 0,-27 14 0,0-1 0,0 0 0,-1-1 0,-1 0 0,0-1 0,-1 0 0,-1 0 0,0-1 0,6-22 0,-22 148 0,8-100 0,0 1 0,0-1 0,1 1 0,0-1 0,3 21 0,-2-30 0,-1 0 0,0 1 0,1-1 0,-1 0 0,1 1 0,-1-1 0,1 0 0,0 0 0,0 0 0,-1 0 0,1 0 0,0 0 0,0 0 0,0 0 0,0 0 0,0 0 0,0 0 0,0 0 0,0-1 0,1 1 0,1 0 0,-1 0 0,1-1 0,-1 0 0,1 0 0,-1 0 0,1 0 0,-1 0 0,1-1 0,-1 1 0,0-1 0,1 0 0,-1 0 0,0 0 0,1 0 0,-1 0 0,0 0 0,3-2 0,15-10 0,-1-1 0,-1-1 0,32-33 0,-31 28 0,2 0 0,26-18 0,-47 38 0,1-1 0,-1 1 0,0 0 0,0 0 0,1 0 0,-1-1 0,0 1 0,1 0 0,-1 0 0,0 0 0,0 0 0,1 0 0,-1-1 0,0 1 0,1 0 0,-1 0 0,0 0 0,1 0 0,-1 0 0,0 0 0,1 0 0,-1 0 0,0 0 0,1 0 0,-1 0 0,0 1 0,1-1 0,-1 0 0,0 0 0,1 0 0,-1 0 0,0 0 0,1 1 0,-1-1 0,0 0 0,0 0 0,1 0 0,-1 1 0,0-1 0,0 0 0,0 0 0,1 1 0,-1 0 0,4 20 0,-9 32 0,5-49 0,-6 63 0,6-67 0,0 1 0,0-1 0,0 0 0,0 1 0,-1-1 0,1 0 0,0 1 0,0-1 0,0 1 0,0-1 0,0 0 0,1 1 0,-1-1 0,0 0 0,0 1 0,0-1 0,0 0 0,0 1 0,0-1 0,0 0 0,1 1 0,-1-1 0,0 0 0,0 0 0,0 1 0,1-1 0,-1 0 0,0 0 0,0 1 0,1-1 0,-1 0 0,0 0 0,1 0 0,-1 1 0,0-1 0,1 0 0,-1 0 0,0 0 0,1 0 0,-1 0 0,0 0 0,1 0 0,-1 0 0,0 0 0,1 0 0,-1 0 0,0 0 0,1 0 0,-1 0 0,0 0 0,1 0 0,-1 0 0,0 0 0,1 0 0,-1-1 0,0 1 0,1 0 0,-1 0 0,15-11 0,-15 11 0,50-55 0,-40 43 0,0 0 0,1 0 0,0 1 0,1 0 0,22-15 0,-33 30 0,0 0 0,-1 0 0,1 0 0,-1 0 0,0 0 0,0 1 0,-1-1 0,0 4 0,-10 52 0,13-61 0,1 0 0,0-1 0,0 1 0,-1-1 0,1 0 0,-1 0 0,0 0 0,1 0 0,-1 0 0,3-4 0,17-24 0,-16 20 0,1 0 0,-1 1 0,2 0 0,0 0 0,0 1 0,0 0 0,1 1 0,9-7 0,-17 14 0,-1-1 0,0 1 0,1 0 0,-1 0 0,0 0 0,0 0 0,1 0 0,-1 0 0,0 0 0,1 0 0,-1 0 0,0 0 0,1 0 0,-1 0 0,0 0 0,1 0 0,-1 0 0,0 0 0,1 0 0,-1 0 0,0 0 0,1 0 0,-1 0 0,0 1 0,0-1 0,1 0 0,-1 0 0,0 0 0,0 1 0,1-1 0,-1 0 0,0 0 0,0 1 0,1-1 0,-1 0 0,0 0 0,0 1 0,0-1 0,0 0 0,1 1 0,3 21 0,-5 29 0,1-45 0,-5 81 0,5-86 0,0-1 0,0 1 0,0-1 0,1 1 0,-1-1 0,0 1 0,0-1 0,0 1 0,1-1 0,-1 0 0,0 1 0,1-1 0,-1 1 0,0-1 0,1 0 0,-1 1 0,0-1 0,1 0 0,-1 1 0,1-1 0,-1 0 0,1 0 0,-1 1 0,1-1 0,-1 0 0,1 0 0,-1 0 0,1 0 0,-1 0 0,1 0 0,-1 0 0,1 0 0,-1 0 0,1 0 0,-1 0 0,1 0 0,-1 0 0,1 0 0,-1 0 0,1 0 0,-1 0 0,1-1 0,-1 1 0,1 0 0,-1 0 0,0-1 0,1 1 0,-1 0 0,1-1 0,26-15 0,-9-2 0,-1-1 0,-1 0 0,0-1 0,-2-1 0,0 0 0,-1-1 0,-2-1 0,16-38 0,-32 141 0,4-67 0,0 1 0,1-1 0,2 27 0,-2-39 0,0 1 0,1 0 0,-1-1 0,0 1 0,1-1 0,-1 1 0,1-1 0,0 0 0,-1 1 0,1-1 0,0 1 0,0-1 0,0 0 0,0 0 0,0 0 0,0 1 0,0-1 0,3 1 0,-3-1 0,1-1 0,0 0 0,-1 0 0,1 0 0,0 0 0,-1 0 0,1 0 0,-1 0 0,1 0 0,0-1 0,-1 1 0,1-1 0,-1 1 0,1-1 0,-1 0 0,1 1 0,-1-1 0,1 0 0,-1 0 0,0 0 0,0 0 0,3-3 0,12-10 0,0-1 0,-2-1 0,1 0 0,-2-2 0,0 1 0,-1-1 0,13-28 0,-3 1 0,-3 0 0,17-55 0,11-95 0,-56 282 0,-8 121 0,16-183 0,2 0 0,1 0 0,1-1 0,1 1 0,1-1 0,11 30 0,1-17 0,-17-36 0,0 1 0,1-1 0,-1 0 0,1 0 0,0 0 0,-1 0 0,1 0 0,0 0 0,0 0 0,0 0 0,0 0 0,0 0 0,0 0 0,0-1 0,0 1 0,0 0 0,0-1 0,0 1 0,0-1 0,0 1 0,1-1 0,-1 1 0,0-1 0,0 0 0,1 0 0,-1 1 0,2-1 0,-3-3 0,0 1 0,0-1 0,0 1 0,0-1 0,0 1 0,0-1 0,-1 1 0,0 0 0,1-1 0,-1 1 0,0 0 0,0-1 0,0 1 0,-2-3 0,-9-12 0,0 1 0,0 1 0,-2 0 0,0 0 0,-22-17 0,19 18 0,0-1 0,1-1 0,-26-35 0,41 50 0,1 0 0,-1 0 0,0 0 0,0 0 0,0 0 0,1 0 0,-1-1 0,0 1 0,1 0 0,-1 0 0,1-1 0,0 1 0,-1 0 0,1-1 0,0 1 0,0-1 0,0 1 0,0 0 0,0-1 0,0 1 0,0 0 0,0-1 0,1 1 0,-1 0 0,0-1 0,1 1 0,-1 0 0,1-1 0,0 1 0,-1 0 0,1 0 0,0 0 0,0 0 0,0 0 0,-1 0 0,1 0 0,0 0 0,0 0 0,1 0 0,-1 0 0,0 0 0,0 1 0,0-1 0,0 1 0,1-1 0,-1 1 0,0-1 0,2 0 0,10-2 0,0 0 0,-1 0 0,1 1 0,17-1 0,-7 1 0,-22 2-1,38-10-4854,-38 9 4456,1 1-1,-1-1 1,0 0-1,1 0 1,-1 0-1,0 0 0,0 0 1,0 0-1,0 0 1,0 0-1,0 0 0,0-1 1,0 1-1,0 0 1,-1-1-1,1 1 0,-1-1 1,1 1-1,-1 0 1,1-1-1,-1 1 1,0-1-1,1-2 0,-1-18-11355</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8.056"/>
    </inkml:context>
    <inkml:brush xml:id="br0">
      <inkml:brushProperty name="width" value="0.025" units="cm"/>
      <inkml:brushProperty name="height" value="0.025" units="cm"/>
    </inkml:brush>
  </inkml:definitions>
  <inkml:trace contextRef="#ctx0" brushRef="#br0">1 0 11883,'0'0'10314,"2"55"-8648,-2-28-513,0 3-577,-2-1-448,2 0-96,0-1-576,0-4-1314,2-5-1409,7-2-481,-5-8-608,-3-3-3779</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8.429"/>
    </inkml:context>
    <inkml:brush xml:id="br0">
      <inkml:brushProperty name="width" value="0.025" units="cm"/>
      <inkml:brushProperty name="height" value="0.025" units="cm"/>
    </inkml:brush>
  </inkml:definitions>
  <inkml:trace contextRef="#ctx0" brushRef="#br0">26 262 8872,'0'0'11499,"59"0"-10794,-23-6-417,5 0-160,1-3-64,-2-2 0,-4-2-64,-7 1-608,-9 2-866,-13-2-1120,-7 1-1538,-6-3-4580</inkml:trace>
  <inkml:trace contextRef="#ctx0" brushRef="#br0" timeOffset="1">1 1 13389,'0'0'8744,"54"-1"-7431,-18 1-640,4 0-449,4 0-160,2 0-448,-3 0-3172,-4 0-5348</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9.065"/>
    </inkml:context>
    <inkml:brush xml:id="br0">
      <inkml:brushProperty name="width" value="0.025" units="cm"/>
      <inkml:brushProperty name="height" value="0.025" units="cm"/>
    </inkml:brush>
  </inkml:definitions>
  <inkml:trace contextRef="#ctx0" brushRef="#br0">1 1 13196,'0'0'17035,"1"4"-16346,4 19-10,-4-15-589,0-1 0,1 0-1,0 0 1,0 0 0,1 0-1,5 9 1,-7-14-81,0-1-1,0 1 1,0-1 0,0 0-1,0 0 1,0 0 0,1 0 0,-1 0-1,0 0 1,1 0 0,-1 0 0,1 0-1,-1-1 1,1 1 0,0-1-1,-1 1 1,1-1 0,-1 1 0,1-1-1,0 0 1,-1 0 0,1 0-1,0 0 1,0 0 0,-1 0 0,1 0-1,-1-1 1,1 1 0,0-1-1,-1 1 1,1-1 0,-1 1 0,1-1-1,2-2 1,2 0-1,1-1 0,-1 0 0,0 0 0,0-1 0,0 1 0,-1-1 0,0-1 0,0 1 0,0-1 0,0 0 0,3-6 0,-17 50 54,8-36-59,1-1 0,-1 0 0,1 1 0,0-1 0,0 0 0,-1 1 0,1-1 0,0 0 0,0 1 1,1-1-1,-1 1 0,0-1 0,0 0 0,1 0 0,-1 1 0,0-1 0,1 0 0,0 1 0,-1-1 1,1 0-1,0 0 0,-1 0 0,1 0 0,2 2 0,4-2-3,0-1 0,0 0 0,0 0 0,0-1 0,0 0 0,0 0 0,0 0 0,0-1 0,0 0 0,-1-1 0,1 1 0,-1-1 0,0 0 0,10-7 0,-8 6 0,-8 4-42,0 0 0,1-1 0,-1 1 0,0 0-1,0 0 1,0 0 0,1-1 0,-1 1 0,0 0 0,0 0 0,1 0 0,-1 0-1,0 0 1,0 0 0,1 0 0,-1 0 0,0 0 0,1 0 0,-1 0 0,0 0-1,0 0 1,1 0 0,-1 0 0,0 0 0,1 0 0,-1 0 0,0 0 0,0 0-1,1 0 1,-1 0 0,0 1 0,0-1 0,1 0 0,-1 0 0,0 0 0,0 0-1,0 1 1,1-1 0,-1 0 0,0 0 0,0 0 0,0 1 0,1-1 0,-1 0 0,0 0-1,0 1 1,0-1 0,0 0 0,0 0 0,0 1 0,0-1 0,0 0 0,0 1-1,0-1 1,0 1 0,-2 19-5717,1-11 1657</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1.227"/>
    </inkml:context>
    <inkml:brush xml:id="br0">
      <inkml:brushProperty name="width" value="0.025" units="cm"/>
      <inkml:brushProperty name="height" value="0.025" units="cm"/>
    </inkml:brush>
  </inkml:definitions>
  <inkml:trace contextRef="#ctx0" brushRef="#br0">0 1 13773,'0'0'8712</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7.688"/>
    </inkml:context>
    <inkml:brush xml:id="br0">
      <inkml:brushProperty name="width" value="0.025" units="cm"/>
      <inkml:brushProperty name="height" value="0.025" units="cm"/>
    </inkml:brush>
  </inkml:definitions>
  <inkml:trace contextRef="#ctx0" brushRef="#br0">233 78 4388,'0'0'5403,"7"-9"-2916,1-3-1422,12-14-32,1-5 5427,-60 115-3540,21-50-2601,-77 141 222,78-147-25,-1-2-1,-2 0 1,0-1-1,-29 26 1,49-51-566,0 0-1,0 0 1,0 1 0,0-1 0,0 0 0,0 0 0,0 0-1,0 1 1,-1-1 0,1 0 0,0 0 0,0 0 0,0 1-1,0-1 1,-1 0 0,1 0 0,0 0 0,0 0 0,0 0-1,-1 1 1,1-1 0,0 0 0,0 0 0,-1 0 0,1 0 0,0 0-1,0 0 1,-1 0 0,1 0 0,0 0 0,0 0 0,-1 0-1,1 0 1,0 0 0,0 0 0,-1 0 0,1 0 0,0 0-1,0 0 1,0 0 0,-1-1 0,1 1 0,0 0 0,0 0-1,-1 0 1,1 0 0,0 0 0,0-1 0,-1-13-7045,1 4 4647,-2-9-3232</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047"/>
    </inkml:context>
    <inkml:brush xml:id="br0">
      <inkml:brushProperty name="width" value="0.025" units="cm"/>
      <inkml:brushProperty name="height" value="0.025" units="cm"/>
    </inkml:brush>
  </inkml:definitions>
  <inkml:trace contextRef="#ctx0" brushRef="#br0">1 3 7687,'0'0'14254,"56"-3"-12941,-18 15-608,3 3-545,3 7-96,-1 1 0,-4 3-160,-5 2-1025,-6-1-481,-10-6-960,-8-3-2083,-1-8-5732</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406"/>
    </inkml:context>
    <inkml:brush xml:id="br0">
      <inkml:brushProperty name="width" value="0.025" units="cm"/>
      <inkml:brushProperty name="height" value="0.025" units="cm"/>
    </inkml:brush>
  </inkml:definitions>
  <inkml:trace contextRef="#ctx0" brushRef="#br0">88 0 13677,'0'0'7175,"-60"66"-5830,45-38-512,5 3-577,7 0-160,3-1-64,0-5 0,8-3-64,6-4-608,3-6-482,-2-3-63,-3-7-608,-3-2-738,-6 0-1953</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781"/>
    </inkml:context>
    <inkml:brush xml:id="br0">
      <inkml:brushProperty name="width" value="0.025" units="cm"/>
      <inkml:brushProperty name="height" value="0.025" units="cm"/>
    </inkml:brush>
  </inkml:definitions>
  <inkml:trace contextRef="#ctx0" brushRef="#br0">1 55 10730,'0'0'10666,"53"26"-10377,-15-30-97,2-6-64,-3-2-128,-3 1 0,-2-1-577,-10 3-1601,-7 0-1697,-5-5-2948</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9.121"/>
    </inkml:context>
    <inkml:brush xml:id="br0">
      <inkml:brushProperty name="width" value="0.025" units="cm"/>
      <inkml:brushProperty name="height" value="0.025" units="cm"/>
    </inkml:brush>
  </inkml:definitions>
  <inkml:trace contextRef="#ctx0" brushRef="#br0">19 99 673,'0'0'13100,"-18"-49"-11466,18 33-33,2 2 129,15 3-97,4 4-448,6 5-736,6 2-161,5 0-192,3 13 32,1 1-128,-3 3-1185,-4-7-2082,-7-6-3780</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9.481"/>
    </inkml:context>
    <inkml:brush xml:id="br0">
      <inkml:brushProperty name="width" value="0.025" units="cm"/>
      <inkml:brushProperty name="height" value="0.025" units="cm"/>
    </inkml:brush>
  </inkml:definitions>
  <inkml:trace contextRef="#ctx0" brushRef="#br0">47 1 15310,'0'0'3567,"-6"8"-2473,2-4-987,0 0 29,1-1 0,0 1 0,-1 0 0,1 1 0,1-1 0,-1 0 1,1 1-1,0 0 0,0-1 0,0 1 0,0 0 0,1 0 0,0 0 0,0 0 1,0 10-1,1-14-134,0 0 1,1 0 0,-1 0 0,0-1 0,1 1-1,-1 0 1,1 0 0,0 0 0,-1 0-1,1-1 1,0 1 0,-1 0 0,1-1 0,0 1-1,0 0 1,0-1 0,-1 1 0,1-1-1,0 1 1,0-1 0,0 0 0,0 1-1,0-1 1,0 0 0,0 0 0,0 1 0,0-1-1,0 0 1,0 0 0,1 0 0,38-1 254,-34 0-173,9-1-11,-1-1 1,1-1-1,-1 0 1,0-1-1,-1-1 1,23-11-1,-3 1 139,-32 15 199,-24 25 1238,-7 19-579,24-19-653,6-24-411,0 1 0,0 0 0,0-1 0,0 1 0,1-1 0,-1 1 0,0 0 0,1-1 0,-1 1 0,0-1-1,1 1 1,-1-1 0,1 1 0,-1-1 0,1 1 0,-1-1 0,1 0 0,-1 1 0,1-1 0,-1 0 0,1 1 0,-1-1-1,1 0 1,0 1 0,-1-1 0,1 0 0,0 0 0,-1 0 0,1 0 0,0 0 0,0 0 0,17 1-82,0 0 1,0-2-1,0 0 0,31-7 1,34-2-4277,-82 9 4219,-1 1-1,1 0 1,-1 0 0,1 0 0,-1 1 0,1-1 0,-1 0-1,1 0 1,-1 0 0,1 0 0,0 0 0,-1 1-1,1-1 1,-1 0 0,0 0 0,1 1 0,-1-1 0,1 0-1,-1 1 1,1-1 0,-1 1 0,0-1 0,1 0-1,-1 1 1,0-1 0,1 1 0,-1-1 0,0 1-1,0-1 1,1 1 0,-1-1 0,0 1 0,0-1 0,0 1-1,0-1 1,0 1 0,0-1 0,0 1 0,0 0-1,0-1 1,0 1 0,0-1 0,0 1 0,0-1-1,0 1 1,0-1 0,-1 1 0,1-1 0,0 1 0,0-1-1,-1 1 1,1-1 0,0 1 0,-1-1 0,1 1-1,0-1 1,-1 0 0,0 1 0,-12 17-7538</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3.854"/>
    </inkml:context>
    <inkml:brush xml:id="br0">
      <inkml:brushProperty name="width" value="0.025" units="cm"/>
      <inkml:brushProperty name="height" value="0.025" units="cm"/>
    </inkml:brush>
  </inkml:definitions>
  <inkml:trace contextRef="#ctx0" brushRef="#br0">23 30 20820,'-18'-15'3267,"14"5"160,4 5-1025,13 5-2434,4 5-64,-1 3-2819,-1-3-7238</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5.924"/>
    </inkml:context>
    <inkml:brush xml:id="br0">
      <inkml:brushProperty name="width" value="0.025" units="cm"/>
      <inkml:brushProperty name="height" value="0.025" units="cm"/>
    </inkml:brush>
  </inkml:definitions>
  <inkml:trace contextRef="#ctx0" brushRef="#br0">37 201 5093,'-3'-2'816,"1"1"0,-1-2 0,0 1 0,1 0 0,-1-1 0,1 1 0,0-1 0,-1 1 1,1-1-1,1 0 0,-1 0 0,0 0 0,1 0 0,-2-4 0,2 4-505,1 0 0,-1-1 0,1 1 0,-1 0 0,1-1 0,0 1-1,0-1 1,1 1 0,-1 0 0,1-1 0,0 1 0,1-5 0,1 1-294,0 0 0,1 0 1,0 0-1,0 0 0,1 1 1,-1 0-1,1 0 0,1 0 0,-1 0 1,1 1-1,11-8 0,-11 9-25,1 0-1,0 1 1,-1 0-1,1 0 1,0 1-1,1 0 0,-1 0 1,0 1-1,1-1 1,8 1-1,82 2-62,-45 1 108,1033-2 475,-996 5-467,0 5 0,94 21 0,117 13 504,-112-40 106,251-27 0,-330 15-438,386-5 1958,-445 13-2124,-50 6-51,-1-1 1,1 0 0,-1 1 0,0-1-1,0 0 1,-2 7 0,-14 47 26,12-47-306,0 1 1,0 1 0,2-1-1,-1 0 1,2 1 0,-1 26-1,6-35-4856,9-4-4127</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6.800"/>
    </inkml:context>
    <inkml:brush xml:id="br0">
      <inkml:brushProperty name="width" value="0.025" units="cm"/>
      <inkml:brushProperty name="height" value="0.025" units="cm"/>
    </inkml:brush>
  </inkml:definitions>
  <inkml:trace contextRef="#ctx0" brushRef="#br0">9 137 9225,'-1'0'52,"1"0"0,0 0 1,-1 0-1,1 0 0,0 0 1,-1 0-1,1 0 0,0 0 1,0 0-1,-1-1 0,1 1 1,0 0-1,-1 0 1,1 0-1,0 0 0,0-1 1,-1 1-1,1 0 0,0 0 1,0 0-1,-1-1 0,1 1 1,0 0-1,0 0 0,0-1 1,-1 1-1,1 0 0,0-1 1,0 1-1,0 0 0,0 0 1,0-1-1,0 1 0,0 0 1,0-1-1,0 1 0,0 0 1,0-1-1,0 1 0,0 0 1,0-1-1,0 1 0,0 0 1,0-1-1,0 1 0,0 0 1,0 0-1,0-1 0,1 1 1,-1 0-1,0-1 1,0 1-1,0 0 0,1 0 1,-1-1-1,0 1 0,0 0 1,0 0-1,1 0 0,-1-1 1,0 1-1,1 0 0,-1 0 1,0 0-1,0 0 0,1 0 1,-1-1-1,22-11 857,21 1 1089,77-10 0,133 4-664,-183 15-957,498-9 351,240-15 583,-755 22-1041,95-9 372,191 9-1,-337 4-637,0 0-1,-1 0 1,1 1-1,0-1 1,0 1-1,-1-1 1,1 1-1,0 0 1,-1 0-1,1 0 1,0 0-1,-1 0 1,0 0-1,1 0 1,-1 0-1,1 0 1,-1 1-1,0-1 1,0 1-1,0-1 1,0 1-1,0-1 1,0 1-1,0-1 1,-1 1-1,1 0 1,-1 0-1,1-1 1,-1 1-1,1 0 1,-1 0-1,0 0 1,0-1-1,0 1 1,0 0-1,0 0 1,0 0-1,-1-1 1,1 1-1,-1 2 1,-1 10 49,-1 1 1,-1-1 0,-9 24 0,10-31-34,-4 13 72,1 1-1,0 0 0,-3 27 0,8-43-72,0 0 0,1-1 0,-1 1 0,1 0 0,0 0 0,0 0 0,1 0 0,0 0 0,0 0 0,0 0 0,0-1 0,1 1 0,0 0 0,0-1 0,0 1 0,0-1 0,1 0 0,-1 0 0,1 0 0,5 5 0,-7-8-227,0 0 1,0-1-1,0 1 1,0 0-1,0-1 1,0 1-1,0-1 1,1 0-1,-1 1 1,0-1-1,0 0 1,0 1-1,1-1 1,-1 0-1,0 0 1,2 0-1,13-7-6242,3-14-4920</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7.653"/>
    </inkml:context>
    <inkml:brush xml:id="br0">
      <inkml:brushProperty name="width" value="0.025" units="cm"/>
      <inkml:brushProperty name="height" value="0.025" units="cm"/>
    </inkml:brush>
  </inkml:definitions>
  <inkml:trace contextRef="#ctx0" brushRef="#br0">0 1 7431,'0'0'3785,"12"2"-2482,77 9 784,0-5 1,133-6 0,-92-1-1972,1202-12 444,-1149 13-82,193 27 0,-300-20-94,-32-3 566,75 16 1,-116-19-948,1 0 0,-1 1 0,1 0 0,-1-1 0,0 1 0,0 0 0,0 1 0,0-1 0,0 0 0,0 1 0,-1 0 0,1-1 0,-1 1 0,0 0 0,0 0 0,0 0 0,0 1 0,0-1 0,-1 0 0,1 1 0,-1-1 0,0 1 0,0 0 0,0-1 0,-1 1 0,1 4 0,1 13 14,-1 0 0,-1 0 0,-5 33 1,3-22 8,0-17-287,1 37 684,1-51-575,0 0-1,1 0 1,-1 0-1,0 0 1,0 1-1,1-1 1,-1 0-1,1 0 1,-1 0-1,1 0 1,-1 0-1,1 0 1,0 0-1,-1 0 1,1 0-1,0 0 1,0-1-1,0 1 1,0 0-1,0 0 1,0-1-1,0 1 1,0-1-1,0 1 1,0-1-1,0 1 1,0-1-1,0 1 1,0-1-1,0 0 1,1 0-1,-1 0 1,0 1-1,0-1 1,2-1-1,20 0-6247</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8.446"/>
    </inkml:context>
    <inkml:brush xml:id="br0">
      <inkml:brushProperty name="width" value="0.025" units="cm"/>
      <inkml:brushProperty name="height" value="0.025" units="cm"/>
    </inkml:brush>
  </inkml:definitions>
  <inkml:trace contextRef="#ctx0" brushRef="#br0">1 113 8936,'0'0'289,"10"0"106,274 12 6315,-11 1-4975,938-46-1004,-301-55 1280,-873 84-1817,39-4-31,111 4 0,-184 4-153,0 0 1,0 0-1,0 1 1,0 0-1,0-1 1,-1 1-1,1 0 1,0 0-1,0 1 1,-1-1-1,1 1 1,-1-1-1,1 1 1,-1 0-1,1 0 1,-1 0-1,0 0 1,3 4-1,-1-1 27,-1 0 1,-1 0-1,1 0 0,-1 1 0,0-1 0,0 1 1,0-1-1,-1 1 0,2 7 0,-2 1 112,0 0 0,0 0-1,-2 0 1,1 0 0,-2 1 0,0-1 0,-4 16 0,1-16-4,1 0 1,1 0-1,1 0 1,-2 27 0,4-38-254,0 1 1,1-1 0,-1 0-1,1 1 1,-1-1 0,1 0-1,0 1 1,1-1 0,-1 0-1,0 0 1,3 4 0,-2-5-278,-1 0 0,1-1 0,0 1 1,0 0-1,-1-1 0,1 1 1,0-1-1,0 0 0,1 0 1,-1 1-1,0-1 0,0-1 1,0 1-1,1 0 0,-1 0 0,0-1 1,5 1-1,33 0-14034</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9.299"/>
    </inkml:context>
    <inkml:brush xml:id="br0">
      <inkml:brushProperty name="width" value="0.025" units="cm"/>
      <inkml:brushProperty name="height" value="0.025" units="cm"/>
    </inkml:brush>
  </inkml:definitions>
  <inkml:trace contextRef="#ctx0" brushRef="#br0">1 285 16624,'0'0'8808,"52"-40"-8712,10 12 64,13-3-160,13-2 32,-2-1-672,-2 5-609,-8-1-1090,-12 2-1248,-13-4-2691</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1.724"/>
    </inkml:context>
    <inkml:brush xml:id="br0">
      <inkml:brushProperty name="width" value="0.025" units="cm"/>
      <inkml:brushProperty name="height" value="0.025" units="cm"/>
    </inkml:brush>
  </inkml:definitions>
  <inkml:trace contextRef="#ctx0" brushRef="#br0">108 26 21204,'-4'-2'704,"0"0"-1,0 0 0,0 0 1,0 0-1,0 1 1,-1-1-1,-5 0 1,7 2-520,0-1 0,1 1 1,-1 0-1,0 0 0,0 1 0,1-1 1,-1 0-1,1 1 0,-1 0 0,0-1 0,-2 2 1,3 0-177,-1-1 0,1 1 0,0-1-1,0 1 1,0 0 0,0 0 0,0 0 0,0 0 0,0 0 0,1 1 0,-1-1 0,1 0 0,-1 1 0,1-1 0,0 1 0,0 0 0,0-1 0,0 1-1,1 0 1,-1-1 0,1 1 0,0 0 0,-1 0 0,1 0 0,1 3 0,3-5-43,1 0-1,-1 1 1,1-2 0,-1 1 0,1 0-1,-1-1 1,1 0 0,-1 0-1,8-1 1,-3 0-92,-5 2 95,0-1 1,0 0 0,-1 1 0,1 0 0,0 0 0,-1 0 0,1 0 0,-1 1 0,1-1 0,-1 1-1,0 0 1,0 0 0,0 0 0,0 0 0,0 1 0,3 3 0,-1-1-20,0 1 1,-1 0 0,0 0 0,0 0-1,0 1 1,-1 0 0,5 13-1,-4-6 28,0 1 0,-1-1 0,0 1 0,-1 0 0,-1 0 0,0 0 0,-3 27 0,1-38 152,0-1 1,-1 1-1,1-1 1,-1 1-1,1-1 1,-1 0-1,-1 1 0,1-1 1,0 0-1,-1-1 1,1 1-1,-1 0 1,0-1-1,0 1 1,0-1-1,0 0 1,0 0-1,0 0 0,-6 2 1,7-3-60,0 0 0,0 0 0,1 0 0,-1 0 1,0-1-1,0 1 0,0-1 0,0 1 0,-1-1 0,1 0 0,0 1 1,0-1-1,0 0 0,0-1 0,0 1 0,0 0 0,0 0 0,0-1 1,0 1-1,0-1 0,0 0 0,0 0 0,0 0 0,0 0 0,0 0 1,1 0-1,-1 0 0,0 0 0,1-1 0,-1 1 0,1-1 0,-1 1 1,1-1-1,0 0 0,-2-2 0,0-2-70,0 0 0,1 0 0,-1 0 0,1 0 0,1 0 0,-1 0 0,1-1 0,0 1 0,0-1 0,1 1 0,0-1 0,0 1 0,1-1 0,0 1 0,0-1 0,0 1 0,1 0 0,0 0 0,0 0 0,0-1 0,1 2 0,0-1 0,0 0 0,1 1 0,-1-1 0,1 1 0,0 0 0,1 0 0,-1 1 0,1-1 0,0 1 0,0 0 0,6-4 0,52-27-602,-51 29 418,-1 0 0,1 0 1,-1-1-1,0-1 1,0 0-1,-1 0 0,14-15 1,-23 21 193,1 1 1,-1 0-1,0-1 1,0 1-1,-1-1 1,1 1-1,0-1 1,0 1-1,-1-1 0,1 1 1,-1-1-1,1 0 1,-1 1-1,0-1 1,1 0-1,-1 1 1,0-1-1,0 0 1,-1-2-1,1 2 24,-1 1 1,1 0-1,-1 0 0,1 0 0,-1 0 1,0 0-1,1 1 0,-1-1 0,0 0 0,0 0 1,0 0-1,0 1 0,0-1 0,0 0 0,0 1 1,0-1-1,0 1 0,0-1 0,0 1 1,0-1-1,-2 1 0,0-1-1,0 1 0,0-1 0,1 1 0,-1 0-1,0 0 1,0 0 0,0 0 0,0 1 0,0-1 0,1 1 0,-1 0 0,0-1 0,0 1 0,1 1-1,-1-1 1,1 0 0,-1 1 0,1-1 0,-1 1 0,1-1 0,0 1 0,-4 4 0,1 1-24,0 0 1,1 0 0,-1 1-1,1-1 1,1 1 0,0 0-1,0 0 1,0 1 0,1-1-1,0 0 1,1 1 0,0-1-1,0 1 1,1 0 0,0 8-1,1-15-6,-1-1 0,1 1 0,0 0-1,0-1 1,-1 1 0,1-1-1,0 0 1,1 1 0,-1-1 0,0 0-1,0 1 1,0-1 0,1 0-1,-1 0 1,0 0 0,1 0 0,-1-1-1,1 1 1,0 0 0,-1 0-1,1-1 1,-1 1 0,1-1-1,0 0 1,-1 1 0,1-1 0,0 0-1,0 0 1,-1 0 0,1 0-1,0 0 1,0 0 0,-1-1 0,3 0-1,5 0 15,-1 0 0,0-1 1,1 0-1,-1 0 0,15-8 0,140-95-17,-162 104-2,-1 1 1,1 0-1,-1 0 1,1-1-1,-1 1 0,0 0 1,1 0-1,-1 0 1,1 0-1,-1-1 0,1 1 1,0 0-1,-1 0 1,1 0-1,-1 0 1,1 0-1,-1 0 0,1 1 1,-1-1-1,1 0 1,-1 0-1,1 0 0,-1 0 1,1 0-1,-1 1 1,0-1-1,1 0 0,-1 1 1,1-1-1,-1 0 1,1 1-1,6 18-117,-7 37-123,-1-40 216,1-15 28,0-1 0,0 0 0,0 0-1,0 1 1,0-1 0,0 0 0,0 0-1,0 1 1,0-1 0,0 0 0,0 1-1,0-1 1,1 0 0,-1 0 0,0 0-1,0 1 1,0-1 0,0 0 0,1 0-1,-1 1 1,0-1 0,0 0 0,0 0-1,1 0 1,-1 0 0,0 1 0,0-1 0,1 0-1,-1 0 1,0 0 0,0 0 0,1 0-1,-1 0 1,0 0 0,0 0 0,1 0-1,-1 0 1,0 0 0,1 0 0,-1 0-1,0 0 1,0 0 0,1 0 0,17-6 147,13-14 62,-13 5-211,24-20 0,-39 33 0,0 0 0,-1 0 0,1 1 0,0-1 0,0 1 0,0 0 0,0 0 0,0 0 0,0 0 0,1 1 0,-1-1 0,0 1 0,4-1 0,-6 6 0,0-1 0,0 1 0,0-1 0,-1 1 0,0-1 0,1 1 0,-2-1 0,0 9 0,0-8 0,0 29 0,9-27 0,11-16 0,16-20 0,-31 24 0,1 0 0,0 0 0,0 0 0,1 1 0,-1 0 0,1 0 0,0 1 0,0-1 0,0 1 0,0 0 0,0 1 0,1 0 0,11-3 0,-17 7 1,0-1-1,0 1 1,0 0 0,-1-1-1,1 1 1,0 0 0,-1 0 0,1-1-1,-1 1 1,1 0 0,-1 0-1,0 4 1,6 18-47,-5-23-128,0 0 1,0 0 0,0-1 0,0 1 0,0 0 0,0-1 0,0 1-1,0 0 1,0-1 0,0 1 0,1-1 0,-1 0 0,0 1-1,0-1 1,1 0 0,1 0 0,22-1-6850,-7-4 499</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095"/>
    </inkml:context>
    <inkml:brush xml:id="br0">
      <inkml:brushProperty name="width" value="0.025" units="cm"/>
      <inkml:brushProperty name="height" value="0.025" units="cm"/>
    </inkml:brush>
  </inkml:definitions>
  <inkml:trace contextRef="#ctx0" brushRef="#br0">38 52 15375,'0'0'16858,"6"-7"-16479,22-23-240,-22 17-123,-14 12-12,-16 11-8,19-4 4,0 0 0,0 1 0,1-1 0,0 1 0,1 0 0,-1 0 0,1 1 0,0-1 0,1 0 0,0 1 0,0 0 0,1 0 0,0-1 0,0 16 0,1-22-174,1 1-1,-1-1 1,1 0-1,-1 0 1,1 1-1,0-1 1,-1 0-1,1 0 1,0 0-1,0 0 1,0 0-1,0 0 1,0 0-1,0 0 1,0 0-1,0 0 1,0-1-1,1 1 1,-1 0-1,0-1 1,0 1-1,1-1 1,-1 0-1,0 1 1,1-1-1,-1 0 1,0 0-1,1 1 1,-1-1-1,0 0 1,1-1-1,-1 1 1,1 0-1,1-1 1,4 1-1362,0 0 1,0-1-1,0 0 0,0-1 1,11-3-1,12-11-4635</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424"/>
    </inkml:context>
    <inkml:brush xml:id="br0">
      <inkml:brushProperty name="width" value="0.025" units="cm"/>
      <inkml:brushProperty name="height" value="0.025" units="cm"/>
    </inkml:brush>
  </inkml:definitions>
  <inkml:trace contextRef="#ctx0" brushRef="#br0">143 0 14414,'0'0'10831,"-11"6"-9128,9-5-1683,-66 39 2747,62-37-2565,0 1 0,0 0 1,1 1-1,0-1 1,0 1-1,0 0 1,1 1-1,-1-1 0,1 1 1,0 0-1,-3 7 1,8-12-236,0-1-1,-1 1 1,1 0 0,0 0 0,0-1-1,0 1 1,0-1 0,0 1 0,0-1-1,0 1 1,0-1 0,0 0 0,0 1-1,0-1 1,1 0 0,-1 0 0,0 0 0,0 0-1,0 0 1,0 0 0,0 0 0,0 0-1,3-1 1,34 1-1514,-37 0 1425,114-7-5301,-114 8 5526,-1-1 0,1 1 0,-1 0 1,1 0-1,-1 0 0,0 0 0,1 0 1,-1 0-1,0 0 0,0 0 0,0 0 1,1 0-1,-1 0 0,0 0 0,0 0 1,-1 0-1,1 0 0,0 0 0,0 0 1,0 0-1,-1 1 0,-5 25 1560,3-23-1446,1 0 0,-1 0 0,0 0 0,0-1 0,-1 1 1,1-1-1,-1 0 0,1 0 0,-1 0 0,0 0 0,0-1 0,-1 0 0,1 1 0,0-1 0,-1-1 1,1 1-1,-1-1 0,0 0 0,1 0 0,-7 1 0,10-3-333,0 1 0,1 0-1,-1 0 1,1-1 0,-1 1 0,0 0 0,1-1 0,-1 1-1,1-1 1,-1 1 0,1-1 0,-1 1 0,1-1 0,-1 1-1,1-1 1,-1 1 0,1-1 0,0 1 0,-1-1-1,1 0 1,0 1 0,0-1 0,-1 0 0,1 1 0,0-1-1,0 0 1,0 0 0,0 1 0,0-1 0,0 0-1,0 1 1,0-1 0,0 0 0,0 1 0,1-1 0,-1 0-1,0 1 1,1-2 0,9-30-8170,5 14-325</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780"/>
    </inkml:context>
    <inkml:brush xml:id="br0">
      <inkml:brushProperty name="width" value="0.025" units="cm"/>
      <inkml:brushProperty name="height" value="0.025" units="cm"/>
    </inkml:brush>
  </inkml:definitions>
  <inkml:trace contextRef="#ctx0" brushRef="#br0">127 0 18610,'0'0'3422,"-12"7"-273,4-3-2715,-56 33 2935,61-35-3217,0 0-1,0 1 1,0-1 0,0 0-1,0 1 1,0 0 0,1 0-1,-1 0 1,1 0-1,0 0 1,0 0 0,0 1-1,1-1 1,-1 0-1,1 1 1,-1 0 0,1-1-1,0 6 1,1-8-149,1 0 1,-1 0-1,1-1 1,0 1-1,0 0 1,-1-1-1,1 1 1,0 0 0,0-1-1,0 1 1,0-1-1,0 1 1,0-1-1,0 0 1,-1 1-1,1-1 1,0 0-1,0 0 1,1 1-1,-1-1 1,0 0-1,0 0 1,0 0-1,0 0 1,1-1-1,40 1-466,-33-1 93,36-5-1304,-38 4 1308,-1 1-1,1 0 0,0 0 0,0 0 0,-1 1 0,1 0 0,0 0 0,12 2 0,-19 0 476,0-1 0,0 1 0,0 0 0,0-1 0,0 1-1,0-1 1,0 1 0,0-1 0,-1 1 0,1-1 0,-1 1 0,1-1-1,-1 1 1,0-1 0,1 1 0,-1-1 0,-2 3 0,-8 11 408,0-1 1,-2 0 0,0-1 0,0 0 0,-1 0 0,0-2-1,-1 0 1,-33 18 0,48-29-580,0 0-1,-1 0 1,1 1-1,0-1 1,-1 0-1,1 0 1,-1 1-1,1-1 1,0 0-1,-1 0 1,1 0-1,-1 0 1,1 0-1,-1 0 1,1 0-1,0 0 1,-1 0 0,1 0-1,-1 0 1,1 0-1,-1 0 1,1 0-1,0 0 1,-1 0-1,1 0 1,-1-1-1,1 1 1,-1 0-1,1 0 1,0 0-1,-1-1 1,1 1-1,0 0 1,-1-1 0,1 1-1,0 0 1,0-1-1,-1 1 1,1 0-1,0-1 1,0 1-1,-1-1 1,1 1-1,0 0 1,0-1-1,0 1 1,0-1-1,0 1 1,-1 0-1,1-1 1,0 1 0,0-1-1,0 1 1,0-1-1,0 1 1,1-1-1,-1 1 1,0 0-1,0-1 1,0 1-1,0-1 1,0 1-1,1-1 1,-1 1-1,0 0 1,0-1-1,1 1 1,12-33-8070,2 8-884</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3.230"/>
    </inkml:context>
    <inkml:brush xml:id="br0">
      <inkml:brushProperty name="width" value="0.025" units="cm"/>
      <inkml:brushProperty name="height" value="0.025" units="cm"/>
    </inkml:brush>
  </inkml:definitions>
  <inkml:trace contextRef="#ctx0" brushRef="#br0">11 38 13068,'0'0'10693,"9"-3"-9518,3 1-839,-8 1-205,0 0-1,0 0 1,1 0-1,-1 0 1,0-1-1,0 0 0,0 0 1,6-4-1,-1-5 2091,-17 7-87,6 4-2053,-1 0 1,1 0-1,0 0 1,0 0-1,0 1 0,0-1 1,0 0-1,0 1 1,0 0-1,0-1 1,0 1-1,-3 2 0,1 0-30,0 0-1,1 1 1,-1-1-1,1 1 1,0 0-1,0 0 0,0 0 1,0 0-1,1 0 1,0 0-1,0 1 0,0-1 1,0 1-1,1 0 1,0 0-1,-1-1 1,1 11-1,1-14-50,1-1 0,0 1 0,0 0 0,-1 0 0,1 0 0,0-1 0,0 1 0,0 0 0,0-1 0,0 1 0,0-1 0,0 1 0,0-1 0,0 0 0,0 1 0,0-1 0,0 0 0,0 0 0,0 0 0,0 0 0,0 0 0,0 0 0,1 0 0,-1 0 0,1 0 0,32-2 0,-17-1-69,-1 0-1,0-2 1,0 0-1,21-10 1,-25 9 10,1 1 0,0 0 1,1 1-1,-1 1 0,1 0 1,27-3-1,-40 7 68,-1-1 0,1 0 0,0 1 0,-1-1 0,1 0 0,0 1 0,-1-1 0,1 1 0,-1-1 0,1 1 1,-1-1-1,1 1 0,-1 0 0,1-1 0,-1 1 0,1 0 0,-1-1 0,0 1 0,1 0 0,-1-1 0,0 1 0,0 0 0,1 0 0,-1-1 0,0 1 0,0 0 0,0 0 0,0 0 1,0-1-1,0 1 0,0 0 0,0 0 0,0-1 0,-1 1 0,1 1 0,-7 36 392,5-32-370,4-5-31,1-1 0,-1 1 0,0-1 0,0 1 0,0-1 0,0 0 0,0 0 0,1 0 0,-1 0 0,0 0 0,0-1 0,0 1 0,0-1 0,4-1 0,52-25 0,-48 22 0,0-1 0,0 1 0,1 1 0,-1 0 0,1 0 0,12-2 0,-23 6-41,0 0 0,1 0 0,-1 0 0,0 0 0,0 0 0,1 0 0,-1 0 0,0 0 1,0 0-1,0 1 0,1-1 0,-1 0 0,0 0 0,0 0 0,0 0 0,1 0 0,-1 0 0,0 0 0,0 1 0,0-1 0,0 0 0,1 0 0,-1 0 0,0 0 0,0 1 1,0-1-1,0 0 0,0 0 0,0 0 0,0 1 0,1-1 0,-1 0 0,0 0 0,0 0 0,0 1 0,0-1 0,0 0 0,0 0 0,0 0 0,0 1 0,0-1 0,0 0 0,0 0 1,0 1-1,0-1 0,0 0 0,-1 0 0,1 0 0,0 1 0,0-1 0,0 0 0,0 0 0,0 0 0,0 1 0,0-1 0,-1 0 0,1 0 0,0 0 0,-6 11-5850,-1-9-2362</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4.811"/>
    </inkml:context>
    <inkml:brush xml:id="br0">
      <inkml:brushProperty name="width" value="0.025" units="cm"/>
      <inkml:brushProperty name="height" value="0.025" units="cm"/>
    </inkml:brush>
  </inkml:definitions>
  <inkml:trace contextRef="#ctx0" brushRef="#br0">202 288 14221,'0'-10'3065,"0"3"-2754,1-1 482,-1 0 1,0 0-1,0 0 0,-1 0 0,0 0 0,-4-13 0,5 19-645,-1 0 0,0 0 0,0 1 1,0-1-1,0 0 0,0 0 0,-1 0 0,1 1 0,0-1 0,-1 1 0,1-1 0,-1 1 0,0-1 0,1 1 0,-1 0 0,0 0 0,0 0 0,0 0 0,0 0 0,0 0 0,0 1 0,0-1 0,0 1 0,0-1 0,0 1 0,0 0 0,0 0 1,0 0-1,-1 0 0,1 0 0,0 0 0,0 0 0,0 1 0,-3 0 0,-1 1-89,0 1 1,0-1-1,1 1 0,0 0 1,-1 0-1,1 1 0,0-1 1,0 1-1,1 0 0,-1 1 1,1-1-1,0 1 0,0-1 1,1 1-1,-1 1 1,-3 6-1,-2 4 297,1 0 1,0 1 0,1 0-1,-6 23 1,12-36-270,0 0 1,0 0 0,0 1-1,1-1 1,-1 1 0,1-1-1,0 1 1,1 7-1,-1-11-74,1 0-1,-1 0 0,1 0 1,-1 0-1,1 0 0,0 0 1,-1 0-1,1 0 0,0 0 0,-1 0 1,1-1-1,0 1 0,0 0 1,0 0-1,0-1 0,0 1 1,0-1-1,0 1 0,0-1 0,0 1 1,0-1-1,0 1 0,0-1 1,0 0-1,0 0 0,1 0 1,-1 1-1,0-1 0,0 0 0,0 0 1,0-1-1,0 1 0,1 0 1,-1 0-1,0 0 0,1-1 1,7-2 7,0 1 1,-1-1 0,0-1-1,1 0 1,-1 0-1,0 0 1,-1-1 0,1 0-1,-1-1 1,0 0 0,-1 0-1,9-9 1,4-6 23,-2-1 0,27-41 0,-33 46-44,-2 0 0,0-1 0,-1 0 0,0-1 0,-2 1 0,0-1 0,-1 0 0,-1-1 0,-1 1 0,2-37 0,-6 56 0,1 0 0,0 0 0,-1 0 0,1 0 0,-1 0 0,1 0 0,0 0 0,-1 0 0,1 0 0,-1 1 0,1-1 0,0 0 0,-1 0 0,1 0 0,0 0 0,-1 1 0,1-1 0,0 0 0,-1 0 0,1 1 0,0-1 0,-1 0 0,1 0 0,0 1 0,0-1 0,0 0 0,-1 1 0,1-1 0,0 0 0,0 1 0,0-1 0,0 1 0,-1-1 0,-5 15 0,0-1 0,1 1 0,1-1 0,0 1 0,-2 19 0,-7 83 0,12-109 0,-1 16 0,0-5 0,0-1 0,1 1 0,1-1 0,0 1 0,7 35 0,-6-53-38,-1 1-1,1 0 1,0 0-1,0-1 1,0 1 0,0-1-1,0 1 1,0-1-1,1 0 1,-1 1 0,0-1-1,1 0 1,-1 0 0,1 0-1,-1 0 1,1 0-1,0 0 1,-1 0 0,1 0-1,0-1 1,0 1-1,-1-1 1,1 1 0,0-1-1,0 0 1,0 1-1,0-1 1,0 0 0,-1-1-1,1 1 1,0 0 0,0 0-1,3-2 1,1 1-357,0 0 0,-1-1 0,1 0 1,-1 0-1,1-1 0,-1 1 0,0-1 1,0 0-1,7-6 0,17-21-6225,-1-6-2647</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117"/>
    </inkml:context>
    <inkml:brush xml:id="br0">
      <inkml:brushProperty name="width" value="0.025" units="cm"/>
      <inkml:brushProperty name="height" value="0.025" units="cm"/>
    </inkml:brush>
  </inkml:definitions>
  <inkml:trace contextRef="#ctx0" brushRef="#br0">1 1 14798,'0'0'14499,"3"9"-13954,1 0-493,-3-6-23,-1 0 1,1 0-1,0 0 1,0 0-1,1 0 1,-1-1-1,0 1 1,1 0-1,0-1 1,0 1-1,0-1 0,0 1 1,0-1-1,0 0 1,0 0-1,1 0 1,-1 0-1,1 0 1,0 0-1,-1-1 1,1 1-1,0-1 1,0 0-1,0 0 1,0 0-1,0 0 1,0-1-1,0 1 1,0-1-1,1 0 1,-1 0-1,5 0 1,-2-1 8,0 0 0,0-1 0,0 0 0,-1 0 0,1 0 0,9-6 0,-11 6-33,1-1 1,0 1-1,-1 0 0,1 0 1,0 1-1,0-1 1,0 1-1,10-1 1,-14 3-8,-1-1 1,1 1-1,0 0 1,-1-1 0,1 1-1,0 0 1,-1 0 0,1-1-1,-1 1 1,0 0 0,1 0-1,-1 0 1,0 0 0,1 0-1,-1 0 1,0 0 0,0-1-1,0 1 1,0 0 0,0 0-1,0 0 1,0 0 0,0 0-1,0 1 1,0 33 457,-1-28-259,1-6-178,0 1 0,-1-1 0,1 0 0,0 1 1,0-1-1,0 0 0,0 1 0,0-1 0,0 0 0,0 1 1,1-1-1,-1 0 0,0 0 0,1 1 0,-1-1 1,1 0-1,-1 0 0,1 1 0,0-1 0,-1 0 0,1 0 1,0 0-1,0 0 0,0 0 0,0 0 0,0 0 0,0 0 1,0-1-1,2 2 0,-1-2 5,1-1 1,-1 1-1,1-1 1,-1 0-1,1 0 1,-1 0-1,0 0 0,1 0 1,-1 0-1,0-1 1,0 1-1,0-1 1,0 0-1,0 1 1,2-4-1,69-75-7524,-72 79 4935</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492"/>
    </inkml:context>
    <inkml:brush xml:id="br0">
      <inkml:brushProperty name="width" value="0.025" units="cm"/>
      <inkml:brushProperty name="height" value="0.025" units="cm"/>
    </inkml:brush>
  </inkml:definitions>
  <inkml:trace contextRef="#ctx0" brushRef="#br0">0 6 21044,'0'0'9801,"64"-5"-30172</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912"/>
    </inkml:context>
    <inkml:brush xml:id="br0">
      <inkml:brushProperty name="width" value="0.025" units="cm"/>
      <inkml:brushProperty name="height" value="0.025" units="cm"/>
    </inkml:brush>
  </inkml:definitions>
  <inkml:trace contextRef="#ctx0" brushRef="#br0">248 68 21300,'0'0'6849,"-7"-9"-4772,-23-30-1004,28 37-1035,1 1-1,0-1 1,0 1-1,-1-1 1,1 1 0,-1 0-1,1 0 1,-1 0-1,0 0 1,1 0 0,-1 0-1,0 0 1,0 0-1,0 1 1,1-1-1,-1 1 1,0-1 0,0 1-1,0 0 1,0-1-1,0 1 1,0 0 0,0 1-1,0-1 1,0 0-1,0 0 1,0 1 0,1-1-1,-1 1 1,0 0-1,0 0 1,0-1 0,-2 3-1,-3 1-59,1 1-1,-1 0 1,1 1-1,0-1 1,-9 12-1,11-12 156,-11 12-104,2 0-1,0 1 1,0 0 0,-9 21 0,19-34-26,0 1-1,0 1 1,1-1 0,-1 0-1,1 1 1,1-1 0,-1 1-1,1-1 1,0 1 0,1 0-1,0 0 1,0-1 0,0 1-1,1 0 1,-1 0 0,2-1-1,2 11 1,-2-13-3,1 0 0,0 0 0,0-1 0,0 1 0,0-1 0,0 1 0,1-1 0,-1 0 0,1 0 0,0-1 0,0 1 0,0-1 0,0 0 0,0 0 0,1 0 0,-1 0 0,1-1 0,-1 0 0,1 0 0,0 0 0,-1 0 0,1-1 0,0 0 0,-1 0 0,6 0 0,-7 0 0,1 0 0,-1 0 0,1-1 0,-1 1 0,0-1 0,1 0 0,-1 0 0,0 0 0,0 0 0,1 0 0,-1-1 0,0 1 0,0-1 0,-1 0 0,1 0 0,0 0 0,0 0 0,-1-1 0,0 1 0,1-1 0,-1 1 0,0-1 0,0 0 0,0 0 0,-1 0 0,1 0 0,-1 0 0,1 0 0,-1 0 0,0-1 0,-1 1 0,1 0 0,0-1 0,-1-6 0,1 1 0,-4-18 0,3 26 0,0 0 0,-1 0 0,1 0 0,-1 1 0,1-1 0,-1 0 0,1 0 0,-1 1 0,0-1 0,1 0 0,-1 1 0,0-1 0,0 0 0,1 1 0,-1-1 0,0 1 0,0-1 0,0 1 0,0 0 0,1-1 0,-1 1 0,0 0 0,0 0 0,0 0 0,0-1 0,-2 1 0,26 3 0,-13-2 0,1 1 0,0-2 0,-1 1 0,1-1 0,-1-1 0,1 0 0,0-1 0,16-4 0,-27 6 0,0 0 0,1-1 0,-1 1 0,1 0 0,-1 0 0,1 0 0,-1 0 0,0 0 0,1 0 0,-1-1 0,1 1 0,-1 0 0,1 0 0,-1 0 0,1 1 0,-1-1 0,1 0 0,-1 0 0,0 0 0,1 0 0,-1 0 0,1 0 0,-1 1 0,1-1 0,-1 0 0,0 0 0,1 1 0,-1-1 0,0 0 0,1 0 0,-1 1 0,0-1 0,1 1 0,-1-1 0,0 0 0,0 1 0,1 0 0,0 22 0,-13 26 0,12-47 0,-6 26-4664,9-19 572,10-16 372,-1-7-3759</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5.274"/>
    </inkml:context>
    <inkml:brush xml:id="br0">
      <inkml:brushProperty name="width" value="0.025" units="cm"/>
      <inkml:brushProperty name="height" value="0.025" units="cm"/>
    </inkml:brush>
  </inkml:definitions>
  <inkml:trace contextRef="#ctx0" brushRef="#br0">48 35 13933,'0'0'15546,"8"3"-15173,-3 0-152,1-1 0,-1 0 0,1-1-1,0 1 1,-1-1 0,8 1 0,-12-2-189,0 0 1,1 0 0,-1 0-1,0 0 1,1 0-1,-1 0 1,0 0 0,0-1-1,1 1 1,-1-1-1,0 1 1,0-1 0,1 1-1,-1-1 1,0 1-1,0-1 1,0 0 0,0 0-1,0 0 1,0 0-1,0 1 1,0-1 0,0 0-1,0-1 1,-1 1-1,1 0 1,0 0 0,-1 0-1,1 0 1,-1-1-1,1 1 1,-1 0 0,1 0-1,-1-1 1,0 1-1,0 0 1,0-1 0,0 1-1,0 0 1,0-1-1,0-1 1,-1 2-33,1 0 0,-1 0 0,0 0 0,1 0 0,-1 0 0,0 0 0,0 1 0,1-1 0,-1 0 0,0 1 0,0-1 0,0 0 0,0 1 0,0-1 0,0 1 0,0-1 0,0 1 0,0 0 0,0-1 0,-1 1 0,1 0 0,0 0 0,0 0 0,0 0 0,0 0 0,0 0 0,0 0 0,0 0 0,-1 0 0,1 1 0,0-1 0,-2 1 0,-40 10 0,39-9 0,0 1 0,-1 0 0,1 0 0,1 1 0,-1-1 0,0 1 0,1-1 0,0 1 0,0 0 0,0 0 0,0 1 0,1-1 0,-1 1 0,1-1 0,1 1 0,-1 0 0,0-1 0,1 1 0,0 0 0,0 0 0,0 8 0,1-12 1,1 0 0,-1 0 0,0 0 0,1 0 0,-1 0 0,1 0 0,-1 0 1,1 0-1,0 0 0,-1 0 0,1 0 0,0 0 0,0 0 0,-1 0 0,1 0 0,0-1 0,0 1 0,0 0 0,0-1 0,0 1 0,0-1 0,0 1 1,0-1-1,0 0 0,1 1 0,-1-1 0,0 0 0,0 0 0,0 1 0,0-1 0,2 0 0,46 1-82,-38-1-16,33-4-3017,-2-8-6707,-13 0-66</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5.805"/>
    </inkml:context>
    <inkml:brush xml:id="br0">
      <inkml:brushProperty name="width" value="0.025" units="cm"/>
      <inkml:brushProperty name="height" value="0.025" units="cm"/>
    </inkml:brush>
  </inkml:definitions>
  <inkml:trace contextRef="#ctx0" brushRef="#br0">0 1 17328,'0'0'14019,"3"12"-12818,2 17-1157,-2 1 0,-1 0-1,-1 0 1,-5 52 0,1-68-524,0 26-3976,3-39 4301,0 0-1,0 0 0,1 0 0,-1 0 0,0 0 1,0 0-1,1 0 0,-1-1 0,0 1 1,1 0-1,-1 0 0,1 0 0,-1-1 1,1 1-1,-1 0 0,1-1 0,-1 1 1,1 0-1,0-1 0,-1 1 0,1-1 0,0 1 1,0-1-1,-1 1 0,1-1 0,0 1 1,0-1-1,0 0 0,0 0 0,0 1 1,-1-1-1,1 0 0,0 0 0,0 0 0,2 0 1,14 0-6118</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6.175"/>
    </inkml:context>
    <inkml:brush xml:id="br0">
      <inkml:brushProperty name="width" value="0.025" units="cm"/>
      <inkml:brushProperty name="height" value="0.025" units="cm"/>
    </inkml:brush>
  </inkml:definitions>
  <inkml:trace contextRef="#ctx0" brushRef="#br0">99 107 17617,'0'0'7057,"-8"2"-5333,3 0-1598,-1 0-1,1 0 1,0 1 0,1-1-1,-1 1 1,0 0-1,1 0 1,0 1-1,-1-1 1,1 1-1,1 0 1,-1 0 0,0 1-1,1-1 1,0 1-1,0-1 1,1 1-1,-1 0 1,1 0-1,0 0 1,0 0 0,1 1-1,-1-1 1,0 8-1,1-11-76,1 0-1,0 0 1,-1 0 0,1 0-1,0 0 1,0 0-1,0 0 1,0 0-1,0 0 1,0 0-1,1 0 1,-1 0 0,1 0-1,0 0 1,-1 0-1,1 0 1,0 0-1,0-1 1,0 1 0,0 0-1,0 0 1,1-1-1,-1 1 1,0-1-1,1 1 1,-1-1-1,1 0 1,0 1 0,2 1-1,-1-2 38,0-1-1,0 1 0,1 0 1,-1-1-1,0 0 1,0 0-1,0 0 1,0 0-1,0 0 1,0 0-1,1-1 0,-1 0 1,0 1-1,0-1 1,0-1-1,0 1 1,-1 0-1,1 0 1,5-4-1,2-2-78,-1-1 1,1 0-1,-1 0 0,-1-1 0,1 0 1,-2-1-1,1 0 0,-1 0 0,-1 0 1,8-16-1,-5 8-10,-2-1 1,0 1-1,0-1 0,-2 0 1,5-34-1,-33 100 3,18-31-509,1 2 1,1-1-1,0 0 0,0 23 0,3-35 191,0 1 0,1-1 0,-1 1 1,1-1-1,0 1 0,1-1 0,-1 0 0,3 6 0,-3-9 126,0 0 1,1 0-1,-1 0 1,0 0-1,1 0 1,-1 0 0,1 0-1,0-1 1,0 1-1,-1-1 1,1 1-1,0-1 1,0 1-1,1-1 1,-1 0-1,0 0 1,0 0-1,5 1 1,13 0-9087</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6.999"/>
    </inkml:context>
    <inkml:brush xml:id="br0">
      <inkml:brushProperty name="width" value="0.025" units="cm"/>
      <inkml:brushProperty name="height" value="0.025" units="cm"/>
    </inkml:brush>
  </inkml:definitions>
  <inkml:trace contextRef="#ctx0" brushRef="#br0">0 0 7719,'0'0'20590,"9"7"-19634,1 0-738,-7-4-173,1-1 1,0 1-1,-1-1 1,0 1-1,0 1 1,0-1-1,0 0 1,0 1-1,0-1 0,-1 1 1,3 4-1,-4-6-30,0 0-1,1 0 0,0 0 0,-1-1 0,1 1 1,0-1-1,0 1 0,-1-1 0,1 0 0,0 0 0,0 1 1,1-1-1,-1-1 0,0 1 0,0 0 0,0-1 1,1 1-1,-1-1 0,4 1 0,54 0 49,-25-1-287,-27 1 118,-1 0-1,0 1 1,1-1-1,-1 1 1,0 1-1,0 0 1,9 5-1,-14-8 129,0 1-1,0 0 0,-1 0 0,1 1 0,-1-1 0,1 0 0,-1 1 0,1-1 1,-1 1-1,0-1 0,1 1 0,-1-1 0,0 1 0,0 0 0,0 0 0,-1-1 1,1 1-1,0 0 0,-1 0 0,1 0 0,-1 0 0,1 0 0,-1 0 0,0 0 1,0 0-1,0 0 0,0 0 0,0 0 0,-1 0 0,1 0 0,0 0 0,-1 0 1,0 2-1,0-3 57,0 1 1,0-1-1,0 0 0,0 0 1,-1 0-1,1 0 1,0 0-1,0 0 1,-1 0-1,1 0 1,-1 0-1,1-1 0,-1 1 1,1 0-1,-1-1 1,1 1-1,-1-1 1,-2 1-1,-34 4 888,31-4-796,-73 4-16,73-6-157,1 1 0,0-1 0,0 1 1,-1-2-1,1 1 0,0-1 0,0 0 0,0 0 1,0-1-1,-7-4 0,12 7-55,1 0 1,-1 0-1,1 0 1,0 0-1,-1 0 1,1 0-1,-1 0 1,1-1-1,0 1 1,-1 0-1,1 0 1,-1-1-1,1 1 1,0 0-1,-1 0 1,1-1-1,0 1 1,0 0-1,-1-1 1,1 1-1,0 0 1,0-1-1,-1 1 0,1-1 1,0 1-1,0 0 1,0-1-1,0 1 1,0-1-1,0 1 1,0-1-1,-1 1 1,1 0-1,0-1 1,0 1-1,1-1 1,-1 1-1,0-1 1,0 1-1,0 0 1,0-1-1,0 1 1,0-1-1,1 1 1,-1 0-1,0-1 0,0 1 1,0 0-1,1-1 1,-1 1-1,0 0 1,1-1-1,-1 1 1,0 0-1,1-1 1,-1 1-1,0 0 1,1 0-1,-1-1 1,0 1-1,1 0 1,-1 0-1,1 0 1,-1 0-1,1 0 1,-1 0-1,1-1 1,38-6-8165,-29 5 5135,19-3-8534</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7.730"/>
    </inkml:context>
    <inkml:brush xml:id="br0">
      <inkml:brushProperty name="width" value="0.025" units="cm"/>
      <inkml:brushProperty name="height" value="0.025" units="cm"/>
    </inkml:brush>
  </inkml:definitions>
  <inkml:trace contextRef="#ctx0" brushRef="#br0">1 58 12780,'0'0'15855,"7"-9"-15358,-3 5-474,-1 0-1,0 0 1,1 0 0,0 1 0,0 0 0,0 0 0,0 0 0,0 0 0,1 0 0,-1 1 0,1 0 0,-1 0 0,1 0 0,0 0 0,0 1 0,0 0 0,0 0 0,0 0 0,8 1 0,-8-1-9,0 1 0,0 1 0,-1-1 0,1 1 1,-1 0-1,1 0 0,0 0 0,-1 0 1,0 1-1,1 0 0,-1 0 0,6 3 0,-9-3 15,1-1 1,-1 1-1,0-1 0,1 1 0,-1 0 0,0 0 0,0-1 0,0 1 0,0 0 0,0 0 0,-1 0 0,1 0 1,0 0-1,-1 0 0,0 0 0,1 1 0,-1-1 0,0 0 0,0 0 0,0 0 0,0 0 0,-1 0 1,1 0-1,0 0 0,-1 1 0,0-1 0,1 0 0,-1 0 0,0-1 0,0 1 0,-1 2 0,-24 34 992,23-34-958,0-1-1,0 1 1,0-1 0,0 1 0,1 0 0,0 0 0,0 0 0,0 0 0,0 1 0,0-1 0,1 1 0,0-1 0,0 1 0,0 6 0,1-11-60,1 1 0,0 0 0,0 0 0,0 0 1,0 0-1,1-1 0,-1 1 0,0-1 0,0 1 0,0-1 0,1 1 0,-1-1 1,0 0-1,0 1 0,1-1 0,-1 0 0,0 0 0,0 0 0,1 0 1,-1 0-1,0 0 0,3-1 0,33-1 21,-8-4-2105,-22 5 901,0-1-1,0 0 1,0 0-1,-1-1 1,0 0-1,1 0 1,-1 0 0,0-1-1,5-4 1,-4 0-7484</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8.367"/>
    </inkml:context>
    <inkml:brush xml:id="br0">
      <inkml:brushProperty name="width" value="0.025" units="cm"/>
      <inkml:brushProperty name="height" value="0.025" units="cm"/>
    </inkml:brush>
  </inkml:definitions>
  <inkml:trace contextRef="#ctx0" brushRef="#br0">14 20 13485,'0'0'12513,"-1"9"-12433,-2 1-33,1-1 150,0 0-1,0 1 0,1-1 0,0 0 1,0 1-1,1-1 0,1 11 1,0-19-143,-1 0 1,1 0 0,0 0 0,0 0 0,-1 0-1,1 0 1,0 0 0,0 0 0,0 0 0,0-1 0,0 1-1,0 0 1,1-1 0,-1 1 0,0-1 0,0 1-1,0-1 1,1 1 0,-1-1 0,0 0 0,0 1 0,1-1-1,-1 0 1,0 0 0,0 0 0,1 0 0,-1 0-1,0-1 1,1 1 0,-1 0 0,0-1 0,0 1-1,2-1 1,3 0 81,0-1 0,-1 1 0,1-1 0,0 0 0,9-6 0,-6 2-74,0-1 0,-1 0 0,0-1-1,14-15 1,-19 19-30,0 0 0,0 0-1,0-1 1,-1 1 0,1-1-1,-1 1 1,0-1 0,-1 0-1,1 1 1,-1-1 0,0 0-1,1-10 1,-17 27 32,11-7-55,1 1 0,0 0-1,0 0 1,0 0 0,1 0 0,-1 0-1,2 1 1,-1-1 0,1 0 0,0 1 0,0 0-1,1 10 1,0-15 7,0 1-1,0-1 1,0 0 0,1 1-1,-1-1 1,1 0 0,0 1-1,-1-1 1,1 0 0,0 0 0,0 1-1,1-1 1,-1 0 0,0 0-1,1 0 1,-1-1 0,1 1-1,0 0 1,0-1 0,-1 1-1,1-1 1,0 1 0,0-1-1,1 0 1,-1 0 0,0 0-1,0 0 1,0 0 0,1 0-1,-1-1 1,0 1 0,1-1-1,-1 1 1,1-1 0,-1 0-1,3 0 1,1 0 9,-1 0 1,1 0-1,-1-1 1,1 1-1,-1-1 0,1-1 1,-1 1-1,0-1 0,0 0 1,0 0-1,0 0 0,0-1 1,0 1-1,0-1 0,-1 0 1,1-1-1,-1 1 1,0-1-1,0 0 0,-1 0 1,1 0-1,-1-1 0,0 1 1,0-1-1,0 1 0,0-1 1,-1 0-1,0 0 0,0-1 1,0 1-1,-1 0 1,0-1-1,0 1 0,0 0 1,0-8-1,-2 12-152,1 0 1,0 0-1,-1 0 1,1 0-1,0 0 1,-1 0-1,1 0 1,-1 1-1,0-1 1,1 0-1,-1 0 1,0 1-1,1-1 1,-1 0-1,0 1 1,0-1-1,0 1 1,1-1-1,-1 1 1,0-1-1,0 1 1,0-1-1,0 1 1,0 0-1,0 0 1,0-1-1,0 1 1,0 0-1,0 0 1,0 0-1,0 0 1,0 0-1,0 0 1,0 1-1,0-1 1,0 0-1,0 0 1,0 1-1,0-1 1,0 0-1,1 1 1,-1-1-1,0 1 1,0-1-1,0 1 1,0 0-1,1-1 1,-1 1-1,0 0 1,1 0-1,-1-1 1,0 1-1,1 0 1,-1 0-1,1 0 1,-1 0-1,1 0 1,0-1-1,-1 1 1,1 0-1,0 0 1,0 0-1,0 0 1,0 0-1,-1 2 1,1 6-6868</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8.722"/>
    </inkml:context>
    <inkml:brush xml:id="br0">
      <inkml:brushProperty name="width" value="0.025" units="cm"/>
      <inkml:brushProperty name="height" value="0.025" units="cm"/>
    </inkml:brush>
  </inkml:definitions>
  <inkml:trace contextRef="#ctx0" brushRef="#br0">1 0 18514,'0'0'12491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5.155"/>
    </inkml:context>
    <inkml:brush xml:id="br0">
      <inkml:brushProperty name="width" value="0.025" units="cm"/>
      <inkml:brushProperty name="height" value="0.025" units="cm"/>
    </inkml:brush>
  </inkml:definitions>
  <inkml:trace contextRef="#ctx0" brushRef="#br0">146 7 18546,'-8'7'3149,"-13"8"-1034,1 2 0,-21 23 0,35-34-1777,1 0-1,0 0 1,0 0-1,0 1 1,1 0 0,0 0-1,0 0 1,1 0 0,0 1-1,0-1 1,0 1 0,1 0-1,-1 8 1,3-15-338,0 0 0,0 0 0,0 0 0,0 0 0,0 0 0,0 1 0,0-1 0,0 0 0,1 0 0,-1 0 0,0 0 0,1 0 0,-1-1 0,1 1 0,-1 0 0,1 0 0,-1 0 0,1 0 0,0 0 0,-1-1 0,1 1 0,0 0 0,0 0 0,-1-1 0,1 1 0,0-1 0,0 1 0,0-1 0,1 1 0,1 0 0,0 0 0,0 0 0,0-1 0,1 0 0,-1 0 0,0 1 0,0-2 0,0 1 0,6-1 0,1-1 0,-1-1 0,1 1 0,-1-1 0,0-1 0,15-8 0,-10 2 0,0-1 0,-1 0 0,0-1 0,19-24 0,-26 30 0,-1 0 0,-1-1 0,1 0 0,-1 0 0,0 0 0,-1-1 0,0 1 0,0-1 0,-1 0 0,1 0 0,-2 0 0,2-9 0,-3 17 0,0-1 0,0 1 0,1 0 0,-1 0 0,0-1 0,0 1 0,0 0 0,0 0 0,0-1 0,0 1 0,0 0 0,0 0 0,0-1 0,0 1 0,0 0 0,0 0 0,0-1 0,0 1 0,0 0 0,0 0 0,0 0 0,0-1 0,0 1 0,0 0 0,0 0 0,0-1 0,0 1 0,-1 0 0,1 0 0,0-1 0,0 1 0,0 0 0,0 0 0,-1 0 0,1 0 0,0-1 0,0 1 0,0 0 0,-1 0 0,1 0 0,0 0 0,0 0 0,0 0 0,-1-1 0,1 1 0,0 0 0,0 0 0,-1 0 0,-3 4 0,-1 3 0,1 0 0,1 1 0,-1-1 0,1 1 0,0 0 0,1-1 0,0 1 0,0 1 0,0 8 0,-1 2 0,2 0 0,1 37 0,1-53-52,-1-1-1,0 1 1,1-1 0,0 1-1,-1-1 1,1 0 0,0 1-1,0-1 1,0 0 0,1 0-1,-1 1 1,0-1-1,1 0 1,-1 0 0,1-1-1,0 1 1,0 0 0,0-1-1,0 1 1,0-1 0,0 1-1,0-1 1,0 0 0,0 0-1,1 0 1,-1 0 0,0 0-1,1-1 1,-1 1 0,5 0-1,-2 0-461,0-1 0,1 0 1,-1 0-1,0 0 0,0-1 0,0 0 0,0 0 1,-1 0-1,1 0 0,0-1 0,0 1 0,-1-1 0,1-1 1,-1 1-1,5-4 0,26-23-16419</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178"/>
    </inkml:context>
    <inkml:brush xml:id="br0">
      <inkml:brushProperty name="width" value="0.025" units="cm"/>
      <inkml:brushProperty name="height" value="0.025" units="cm"/>
    </inkml:brush>
  </inkml:definitions>
  <inkml:trace contextRef="#ctx0" brushRef="#br0">289 0 18065,'0'0'12188,"-9"0"-11836,-1 1-295,0 1 0,0 0 0,0 1 0,0 0 0,1 0 0,-1 1 0,1 0-1,0 0 1,0 1 0,1 1 0,-1-1 0,1 1 0,0 1 0,-8 8 0,-8 6 332,-35 40 0,53-54-341,1 0 0,-1 0 1,1 1-1,1-1 0,-1 1 0,1 0 0,1 0 0,-1 1 1,1-1-1,-3 17 0,6-23-48,0 0 0,0-1 0,0 1 0,0 0 0,0-1 0,1 1 0,-1 0 0,1-1 0,-1 1 0,1-1 0,-1 1 0,1 0 0,0-1 0,0 0 0,0 1 0,0-1 0,0 1 0,0-1 0,0 0 0,0 0 0,1 0 0,-1 0 0,0 0 0,1 0 0,-1 0 0,1 0 0,-1 0 0,1-1 0,-1 1 0,1-1 0,0 1 0,-1-1 0,4 1 0,7 1 0,0 0 0,0-1 0,21 0 0,-19-1 0,-3 1-22,25 0-959,55-5 0,-81 3 764,-1 0 1,1-1 0,-1 0 0,1-1 0,-1 0 0,0 0 0,0-1 0,0 0 0,-1-1 0,16-10 0,-22 14-39,-1-1 0,0 1 0,1-1 0,-1 0 0,0 1 0,0-1 0,0 0 0,0 1 0,0-1 0,0 0 0,-1 0 0,1 0 0,0 0 0,-1 0 0,1-2 0,-3-18-7928,-3 9-3348</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503"/>
    </inkml:context>
    <inkml:brush xml:id="br0">
      <inkml:brushProperty name="width" value="0.025" units="cm"/>
      <inkml:brushProperty name="height" value="0.025" units="cm"/>
    </inkml:brush>
  </inkml:definitions>
  <inkml:trace contextRef="#ctx0" brushRef="#br0">1 55 17200,'0'0'13805,"87"-32"-13484,-32 25-193,3 1-128,-2 3 32,-5-2-64,-10 3-865,-10 2-1505,-13 0-865,-10 0-673,-11 7-5125</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847"/>
    </inkml:context>
    <inkml:brush xml:id="br0">
      <inkml:brushProperty name="width" value="0.025" units="cm"/>
      <inkml:brushProperty name="height" value="0.025" units="cm"/>
    </inkml:brush>
  </inkml:definitions>
  <inkml:trace contextRef="#ctx0" brushRef="#br0">0 93 5894,'0'0'17488,"61"1"-15886,-9-14-1026,9-1-480,6 1-64,-1 2-64,-6 0-160,-7 1-801,-7-1-3491,-5 0-6823</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7.852"/>
    </inkml:context>
    <inkml:brush xml:id="br0">
      <inkml:brushProperty name="width" value="0.025" units="cm"/>
      <inkml:brushProperty name="height" value="0.025" units="cm"/>
    </inkml:brush>
  </inkml:definitions>
  <inkml:trace contextRef="#ctx0" brushRef="#br0">1 68 10218,'0'0'9150,"12"-5"-8339,17-5-396,1 1 0,0 2 0,0 1 1,58-3-1,143 4 704,-156 5-999,97 1-41,27 0-1865,0-8-4707,-84-5-281</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8.456"/>
    </inkml:context>
    <inkml:brush xml:id="br0">
      <inkml:brushProperty name="width" value="0.025" units="cm"/>
      <inkml:brushProperty name="height" value="0.025" units="cm"/>
    </inkml:brush>
  </inkml:definitions>
  <inkml:trace contextRef="#ctx0" brushRef="#br0">88 39 8392,'0'0'1153,"-63"4"-32,47-4 96,8 0 3556,16 0-2211,23 0-1697,17-3-96,17-2 31,19 0-447,19 0-289,7 2-64,4 0-1377,0-3-1730,-1-6-3075</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9.042"/>
    </inkml:context>
    <inkml:brush xml:id="br0">
      <inkml:brushProperty name="width" value="0.025" units="cm"/>
      <inkml:brushProperty name="height" value="0.025" units="cm"/>
    </inkml:brush>
  </inkml:definitions>
  <inkml:trace contextRef="#ctx0" brushRef="#br0">0 72 10826,'0'0'8360,"85"4"-7591,-13-13-321,20-1-288,13 0-95,8 3-194,2-1-1504,0-5-2211,-7-5-6405</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9.690"/>
    </inkml:context>
    <inkml:brush xml:id="br0">
      <inkml:brushProperty name="width" value="0.025" units="cm"/>
      <inkml:brushProperty name="height" value="0.025" units="cm"/>
    </inkml:brush>
  </inkml:definitions>
  <inkml:trace contextRef="#ctx0" brushRef="#br0">0 23 12684,'0'0'3267,"53"0"-2242,3 0 128,19 0-480,15 0-385,14-3-224,6 1-64,6 1-705,-1-6-1953,-5-2-2499</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0:00.405"/>
    </inkml:context>
    <inkml:brush xml:id="br0">
      <inkml:brushProperty name="width" value="0.025" units="cm"/>
      <inkml:brushProperty name="height" value="0.025" units="cm"/>
    </inkml:brush>
  </inkml:definitions>
  <inkml:trace contextRef="#ctx0" brushRef="#br0">1 20 11563,'0'0'5733,"59"-8"-5060,4 7 384,27-1-128,25 2-481,17 0-288,16 0-95,11 0-226,4 0-1600,-3-8-3877</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59.600"/>
    </inkml:context>
    <inkml:brush xml:id="br0">
      <inkml:brushProperty name="width" value="0.025" units="cm"/>
      <inkml:brushProperty name="height" value="0.025" units="cm"/>
    </inkml:brush>
  </inkml:definitions>
  <inkml:trace contextRef="#ctx0" brushRef="#br0">129 0 11883,'-26'47'3650,"13"-26"-2865,1 1 0,2 0 1,-10 27-1,9-14 153,1 0 0,1 1 0,2 0 0,2 1 0,1-1 0,2 50 0,3-84-833,-1 0 0,1 0 0,-1 0 0,1 1 0,0-1 0,0 0 0,0-1 0,0 1-1,0 0 1,0 0 0,1 0 0,-1-1 0,1 1 0,-1 0 0,1-1 0,0 0 0,-1 1 0,1-1 0,0 0 0,0 0 0,0 0 0,0 0 0,0 0 0,0 0 0,0-1 0,0 1 0,4 0 0,8 2 136,0 0 0,1-1 0,15 0 0,-13-1-92,494 20-1719,-508-21 1382,47-5-2915,-47 5 2498,0-1 0,-1 0 0,1 0 0,0-1 0,-1 1 0,1-1-1,-1 1 1,1-1 0,2-3 0,8-11-6052</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59.941"/>
    </inkml:context>
    <inkml:brush xml:id="br0">
      <inkml:brushProperty name="width" value="0.025" units="cm"/>
      <inkml:brushProperty name="height" value="0.025" units="cm"/>
    </inkml:brush>
  </inkml:definitions>
  <inkml:trace contextRef="#ctx0" brushRef="#br0">1 5 14862,'0'0'4815,"11"-1"-4035,15 0-133,13-1 206,67 4 1,-95-1-841,-1 0 1,1 1 0,0 0 0,0 1 0,-1 0 0,0 1-1,0 0 1,0 0 0,0 1 0,0 1 0,13 9-1,-20-11 26,1 0-1,0 0 1,-1 0-1,0 0 0,0 1 1,0-1-1,-1 1 0,1 0 1,-1 0-1,0 0 1,-1 0-1,1 0 0,-1 1 1,0-1-1,0 0 0,-1 0 1,1 1-1,-1-1 1,0 1-1,-1-1 0,1 0 1,-1 1-1,0-1 0,-1 0 1,-3 9-1,-2 6 212,-1 0 0,0-1 0,-2 0 1,0 0-1,-15 18 0,-122 148 589,84-109-2661,52-63-3228</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019"/>
    </inkml:context>
    <inkml:brush xml:id="br0">
      <inkml:brushProperty name="width" value="0.025" units="cm"/>
      <inkml:brushProperty name="height" value="0.025" units="cm"/>
    </inkml:brush>
  </inkml:definitions>
  <inkml:trace contextRef="#ctx0" brushRef="#br0">0 133 13741,'0'0'5600,"2"-8"-3289,-1 2-2009,1 1-1,-1 0 1,1 0-1,1 0 1,-1 0-1,1 0 0,-1 1 1,2-1-1,-1 1 1,0 0-1,1 0 0,0 0 1,0 0-1,0 1 1,0-1-1,0 1 1,1 0-1,-1 0 0,1 1 1,0-1-1,0 1 1,0 0-1,0 0 0,1 1 1,6-2-1,-10 3-264,0-1 1,0 0-1,0 1 0,0-1 0,0 1 0,0 0 0,0 0 0,1 0 1,-1 0-1,0 0 0,0 0 0,0 0 0,0 1 0,0-1 0,0 1 1,0 0-1,0-1 0,0 1 0,0 0 0,0 0 0,-1 0 0,1 0 1,0 1-1,-1-1 0,1 0 0,-1 1 0,1-1 0,-1 1 0,1-1 1,-1 1-1,0 0 0,0 0 0,0-1 0,1 4 0,0 2 80,-1 0 1,0 1-1,-1-1 0,1 1 0,-1-1 0,-1 0 0,1 1 0,-4 12 0,-11 31 668,20-124-646,-4 57-139,0-38 0,-1 52 0,0-1 0,0 0 0,0 1 0,-1-1 0,0 0 0,1 1 0,-1-1 0,0 1 0,0-1 0,0 1 0,0-1 0,-1 1 0,1 0 0,-1 0 0,-1-3 0,5 13 0,-2-8 0,0 1 0,0-1 0,0 1 0,0 0 0,0-1 0,0 1 0,0-1 0,0 1 0,0-1 0,1 1 0,-1 0 0,0-1 0,0 1 0,0-1 0,1 1 0,-1-1 0,0 1 0,1-1 0,-1 0 0,1 1 0,-1-1 0,0 1 0,1-1 0,-1 0 0,1 1 0,-1-1 0,1 0 0,-1 1 0,1-1 0,-1 0 0,1 0 0,-1 0 0,1 1 0,0-1 0,0 0 0,11 2-560,-1 1 0,1-2 0,22 1 0,-17-3-1072,1 0 0,-1 0 1,0-2-1,18-5 0,1-3-6835</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1.944"/>
    </inkml:context>
    <inkml:brush xml:id="br0">
      <inkml:brushProperty name="width" value="0.025" units="cm"/>
      <inkml:brushProperty name="height" value="0.025" units="cm"/>
    </inkml:brush>
  </inkml:definitions>
  <inkml:trace contextRef="#ctx0" brushRef="#br0">1 1 16848,'1'78'4943,"-2"-64"-4625,0 1 0,1-1-1,1 0 1,0 0-1,1 0 1,0 0 0,1 0-1,1 0 1,6 14 0,-9-26-265,-1 0-1,1-1 1,0 1 0,0-1 0,-1 0 0,1 1 0,0-1 0,1 0 0,-1 1 0,0-1-1,0 0 1,0 0 0,1 0 0,-1 0 0,0 0 0,1-1 0,-1 1 0,1 0 0,-1 0-1,1-1 1,0 1 0,-1-1 0,1 0 0,3 1 0,-3-1 138,1-1-1,0 0 1,0 1 0,-1-1-1,1 0 1,0 0 0,-1 0-1,1-1 1,-1 1 0,0-1-1,1 1 1,-1-1 0,3-2-1,4-5 445,-1 1 0,0-1-1,-1-1 1,0 1-1,10-20 1,-13 20-635,0-1 0,-1 1 0,0-1 0,-1 0 0,0 0 0,-1 0 0,0 0 0,0 0 0,-2-12 0,1 22 0,0 0 0,0 1 0,0-1 0,0 0 0,0 0 0,0 0 0,0 1 0,0-1 0,-1 0 0,1 0 0,0 0 0,0 0 0,0 1 0,0-1 0,0 0 0,-1 0 0,1 0 0,0 0 0,0 0 0,0 1 0,0-1 0,-1 0 0,1 0 0,0 0 0,0 0 0,0 0 0,-1 0 0,1 0 0,0 0 0,0 0 0,0 0 0,-1 0 0,1 0 0,0 0 0,0 0 0,-1 0 0,1 0 0,0 0 0,0 0 0,0 0 0,-1 0 0,1 0 0,0 0 0,0-1 0,0 1 0,0 0 0,-1 0 0,1 0 0,0 0 0,0 0 0,0-1 0,0 1 0,0 0 0,-1 0 0,1 0 0,0 0 0,0-1 0,0 1 0,0 0 0,0 0 0,0 0 0,0-1 0,0 1 0,0 0 0,0 0 0,0 0 0,0-1 0,0 1 0,0 0 0,-11 13 0,-10 50-886,43-64-3529,-8-6 1593,-1 0 0,24-17 1,-11 7-1846,11-5-6272</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2.487"/>
    </inkml:context>
    <inkml:brush xml:id="br0">
      <inkml:brushProperty name="width" value="0.025" units="cm"/>
      <inkml:brushProperty name="height" value="0.025" units="cm"/>
    </inkml:brush>
  </inkml:definitions>
  <inkml:trace contextRef="#ctx0" brushRef="#br0">84 211 16848,'0'0'2514,"-9"4"156,1 0-2040,1-2-90,0 1 0,0 1 1,0-1-1,0 1 0,1 0 1,-1 1-1,1 0 0,-6 6 1,11-11-504,42-7 150,-38 6-195,1 1 0,-1 0 0,0 0 0,1 1 0,-1-1 0,1 1 0,-1 0 0,0 0 0,0 0 0,1 0 0,-1 0 0,0 1 0,0-1 0,0 1 0,0 0 0,-1 0 0,1 0 0,0 0 0,-1 1 0,1-1 0,-1 1 0,0-1 0,0 1 0,0 0 0,0 0 0,-1 0 0,1 0 0,-1 0 0,1 0 0,0 5 0,6 13 20,-1 0 1,-1 1 0,5 32-1,-9-39 36,5 12 118,-3 1-1,0 0 1,-2 1-1,0-1 1,-2 1-1,-6 42 1,5-66-56,-1 0 0,1 0 0,-1 0 0,0 0 0,-1 0 0,1 0-1,-1-1 1,0 1 0,0-1 0,0 0 0,-1 1 0,0-2 0,1 1 0,-1 0 0,-1-1 0,1 0 0,0 0 0,-1 0 0,0 0 0,1-1 0,-1 1 0,0-2-1,0 1 1,0 0 0,-1-1 0,1 0 0,0 0 0,-1 0 0,1-1 0,0 0 0,-10 0 0,13-1-99,-1 0 1,1 0-1,0 0 0,1 0 1,-1 0-1,0 0 0,0-1 1,0 1-1,1-1 0,-1 1 1,1-1-1,-1 1 0,1-1 1,-1 0-1,1 0 0,0 0 1,0 0-1,0 0 0,0 0 1,0 0-1,1 0 0,-1 0 1,0 0-1,1 0 0,0 0 1,-1-1-1,1-3 0,0-1 11,-1-1 0,2 1 0,-1 0-1,1 0 1,0-1 0,0 1-1,4-11 1,5-3-22,1 1 0,1 0 0,0 1 0,2 0 0,0 1 0,21-19 0,2-7 0,-18 21 0,104-136 0,-108 137 0,-2-1 0,0 0 0,-1-1 0,-1 0 0,11-37 0,-20 53 0,0 0 0,-1 0 0,0 0 0,0 0 0,-1 0 0,0 0 0,-1-8 0,1 14 0,0 1 0,0 0 0,0-1 0,-1 1 0,1 0 0,0-1 0,-1 1 0,1 0 0,-1-1 0,0 1 0,1 0 0,-1 0 0,0 0 0,0 0 0,0 0 0,0-1 0,0 2 0,0-1 0,0 0 0,0 0 0,0 0 0,0 0 0,0 1 0,-1-1 0,1 0 0,0 1 0,-1-1 0,1 1 0,0 0 0,-1-1 0,1 1 0,0 0 0,-1 0 0,1 0 0,-1 0 0,1 0 0,0 0 0,-1 0 0,1 0 0,0 1 0,-1-1 0,1 1 0,0-1 0,-1 1 0,1-1 0,0 1 0,-2 0 0,-3 3 0,0-1 0,0 1 0,0 0 0,1 0 0,0 0 0,0 1 0,0 0 0,0 0 0,1 0 0,-1 1 0,1-1 0,1 1 0,-1 0 0,-5 13 0,4-8 0,1 1 0,-1 0 0,2 0 0,0 0 0,0 0 0,1 0 0,-1 19 0,3-28-148,1 0 1,-1 0-1,0 0 0,1 0 0,0 0 1,0 0-1,0 0 0,0-1 1,0 1-1,0 0 0,1-1 0,0 1 1,-1-1-1,1 1 0,0-1 1,0 0-1,0 0 0,0 0 0,1 0 1,-1 0-1,0 0 0,1-1 1,-1 1-1,1-1 0,0 0 0,-1 0 1,1 1-1,0-2 0,0 1 1,4 0-1,9 3-1660,1-1 0,-1-1 1,1-1-1,18-1 0,-33 0 1557,34 0-10575</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2.858"/>
    </inkml:context>
    <inkml:brush xml:id="br0">
      <inkml:brushProperty name="width" value="0.025" units="cm"/>
      <inkml:brushProperty name="height" value="0.025" units="cm"/>
    </inkml:brush>
  </inkml:definitions>
  <inkml:trace contextRef="#ctx0" brushRef="#br0">0 0 19923,'0'0'11851</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3.592"/>
    </inkml:context>
    <inkml:brush xml:id="br0">
      <inkml:brushProperty name="width" value="0.025" units="cm"/>
      <inkml:brushProperty name="height" value="0.025" units="cm"/>
    </inkml:brush>
  </inkml:definitions>
  <inkml:trace contextRef="#ctx0" brushRef="#br0">39 32 13549,'0'0'13202,"0"10"-12540,0 19-170,-2 1 0,-1-1 1,-10 43-1,5-34 569,2 0-1,-1 50 1,8-102-1011,1 0 0,0 0 0,7-21 0,2-14-47,4-190-3,-16 248 0,1 0 0,1 0 0,0 0 0,0 0 0,0 0 0,2 0 0,2 9 0,-4-16 0,0 0 0,0-1 0,0 1 0,0 0 0,0 0 0,1-1 0,-1 1 0,1-1 0,-1 1 0,1-1 0,-1 0 0,1 1 0,0-1 0,0 0 0,0 0 0,-1 0 0,1 0 0,0-1 0,0 1 0,0-1 0,0 1 0,1-1 0,-1 1 0,0-1 0,0 0 0,0 0 0,0 0 0,0 0 0,0-1 0,0 1 0,0 0 0,0-1 0,0 0 0,0 1 0,0-1 0,0 0 0,2-1 0,4-2 0,0 0 0,0 0 0,-1-1 0,0 0 0,0 0 0,0 0 0,0-1 0,8-11 0,29-21 0,-44 38 0,0 0 0,0 0 0,0 0 0,0 0 0,1 0 0,-1 0 0,0-1 0,0 1 0,0 0 0,0 0 0,1 0 0,-1 0 0,0 0 0,0 1 0,0-1 0,1 0 0,-1 0 0,0 0 0,0 0 0,0 0 0,0 0 0,1 0 0,-1 0 0,0 0 0,0 0 0,0 0 0,0 1 0,0-1 0,1 0 0,-1 0 0,0 0 0,0 0 0,0 0 0,0 1 0,0-1 0,0 0 0,0 0 0,0 0 0,0 0 0,1 1 0,-1-1 0,0 0 0,0 0 0,0 0 0,0 0 0,0 1 0,0-1 0,0 0 0,2 18 0,-1 21 0,-1-36 0,-10 110 0,5-77 0,2 0 0,2 60 0,1-95 0,0 0 0,0 1 0,0-1 0,0 0 0,0 1 0,0-1 0,1 0 0,-1 0 0,0 0 0,1 1 0,-1-1 0,1 0 0,-1 0 0,1 0 0,-1 0 0,1 0 0,0 0 0,0 0 0,0 0 0,0 0 0,-1 0 0,1 0 0,0 0 0,0-1 0,0 1 0,1 0 0,-1-1 0,0 1 0,0-1 0,0 1 0,0-1 0,1 0 0,-1 1 0,0-1 0,0 0 0,1 0 0,-1 0 0,0 0 0,0 0 0,1 0 0,-1 0 0,0 0 0,0 0 0,1-1 0,-1 1 0,2-1 0,3-2 0,0 1 0,0-1 0,0 0 0,-1 0 0,1 0 0,-1-1 0,0 0 0,5-4 0,6-10 0,-2 0 0,0-1 0,0 0 0,-2-1 0,-1-1 0,18-42 0,-39 93-14,3-9-201,1 0 1,1 0-1,0 1 0,2-1 0,-1 25 0,4-45-47,0 0-1,0 0 0,0 0 0,0 0 0,0-1 0,0 1 0,0 0 0,0 0 0,1-1 0,-1 1 0,0 0 0,0 0 1,1-1-1,-1 1 0,1 0 0,-1 0 0,0-1 0,1 1 0,-1-1 0,1 1 0,0 0 0,-1-1 0,1 1 0,-1-1 1,1 1-1,0-1 0,0 0 0,-1 1 0,1-1 0,0 0 0,-1 1 0,1-1 0,0 0 0,0 0 0,0 0 0,-1 1 1,1-1-1,0 0 0,0 0 0,0 0 0,-1-1 0,1 1 0,1 0 0,16 0-6789</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3.936"/>
    </inkml:context>
    <inkml:brush xml:id="br0">
      <inkml:brushProperty name="width" value="0.025" units="cm"/>
      <inkml:brushProperty name="height" value="0.025" units="cm"/>
    </inkml:brush>
  </inkml:definitions>
  <inkml:trace contextRef="#ctx0" brushRef="#br0">9 0 18898,'0'0'6822,"2"9"-6405,3 24 93,-1 2 1,-2-1 0,-1 0 0,-2 0-1,-9 62 1,3-39 890,3 65 1,3-122-1395,1 0 0,0 1 1,0-1-1,0 1 1,0-1-1,0 0 1,0 1-1,0-1 0,1 1 1,-1-1-1,0 0 1,0 1-1,0-1 0,0 0 1,0 1-1,1-1 1,-1 0-1,0 1 0,0-1 1,0 0-1,1 1 1,-1-1-1,0 0 1,1 1-1,-1-1 0,0 0 1,0 0-1,1 0 1,-1 1-1,1-1 0,-1 0 1,0 0-1,1 0 1,-1 0-1,0 0 1,1 1-1,-1-1 0,1 0 1,-1 0-1,1 0 1,19-9 233,14-20-23,-9-2-202,-2 0-1,38-68 1,-53 83-42,0 0 0,0-1 0,-2 0 0,0 0 0,-1 0 0,-1-1 0,-1 0 0,3-29 0,-7 47-98,1-1 0,0 1-1,0 0 1,0 0 0,-1 0 0,1-1 0,0 1-1,0 0 1,-1 0 0,1 0 0,0 0-1,0-1 1,-1 1 0,1 0 0,0 0-1,0 0 1,-1 0 0,1 0 0,0 0-1,-1 0 1,1 0 0,0 0 0,-1 0-1,1 0 1,0 0 0,0 0 0,-1 0-1,1 0 1,0 0 0,-1 0 0,1 0 0,0 1-1,0-1 1,-1 0 0,1 0 0,0 0-1,0 0 1,-1 1 0,1-1 0,0 0-1,0 0 1,-14 8-5682,0 8-1080</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274"/>
    </inkml:context>
    <inkml:brush xml:id="br0">
      <inkml:brushProperty name="width" value="0.025" units="cm"/>
      <inkml:brushProperty name="height" value="0.025" units="cm"/>
    </inkml:brush>
  </inkml:definitions>
  <inkml:trace contextRef="#ctx0" brushRef="#br0">2 1 14478,'0'0'6726,"-2"49"-3555,2-36-801,8-4-576,0-2-1249,3 0-449,-1-2-32,0-1-609,0-1-1953,0-3-1794,-2 0-3011</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644"/>
    </inkml:context>
    <inkml:brush xml:id="br0">
      <inkml:brushProperty name="width" value="0.025" units="cm"/>
      <inkml:brushProperty name="height" value="0.025" units="cm"/>
    </inkml:brush>
  </inkml:definitions>
  <inkml:trace contextRef="#ctx0" brushRef="#br0">18 1 13869,'0'0'10196,"-2"9"-8631,-2 20-289,0-7-103,0 0-1,2 0 0,1 0 0,2 39 0,-1-60-1172,0-1 0,0 1 0,0-1 0,1 1 0,-1-1 0,0 0 0,0 1 0,0-1 0,1 1 0,-1-1 0,0 0 0,0 1 0,1-1 0,-1 0 0,0 1 0,1-1 0,-1 0 0,1 0 0,-1 1 0,0-1 0,1 0 0,-1 0 0,1 0 0,-1 1 0,0-1 0,1 0 0,-1 0 0,1 0 0,-1 0 0,1 0 0,-1 0 0,1 0 0,-1 0 0,0 0 0,1 0 0,-1 0 0,1 0 0,-1 0 0,1 0 0,-1-1 0,1 1 0,-1 0 0,0 0 0,1 0 0,-1-1 0,0 1 0,1 0 0,-1-1 0,1 1 0,-1 0 0,0-1 0,0 1 0,1 0 0,-1-1 0,19-20 0,-17 13 0,0 0 0,-1-1 0,0 0 0,0 1 0,-1-1 0,0 0 0,0 1 0,-1-1 0,0 0 0,-1 1 0,0-1 0,0 1 0,-4-9 0,12 20-1206,0 0-1,0-1 1,0 0-1,0 0 1,0 0-1,1-1 1,7 1-1,5-1-3720,0 0-1442</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972"/>
    </inkml:context>
    <inkml:brush xml:id="br0">
      <inkml:brushProperty name="width" value="0.025" units="cm"/>
      <inkml:brushProperty name="height" value="0.025" units="cm"/>
    </inkml:brush>
  </inkml:definitions>
  <inkml:trace contextRef="#ctx0" brushRef="#br0">83 51 9833,'0'0'15071,"-10"1"-13908,7 0-1044,0-1-1,0 0 0,-1 1 1,1 0-1,0-1 0,0 1 1,0 1-1,0-1 0,0 0 0,0 1 1,0-1-1,0 1 0,1 0 1,-1 0-1,1 0 0,-1 0 1,1 1-1,0-1 0,0 1 1,0-1-1,0 1 0,0 0 0,1 0 1,-1-1-1,1 1 0,-1 0 1,1 0-1,0 1 0,1-1 1,-1 0-1,0 0 0,1 0 1,0 1-1,0-1 0,0 0 1,0 5-1,1-7-88,-1 1 0,1-1 1,-1 1-1,1-1 1,0 1-1,0-1 0,0 0 1,-1 1-1,1-1 0,1 0 1,-1 0-1,0 0 0,0 0 1,0 0-1,1 0 0,-1 0 1,0 0-1,1 0 0,-1-1 1,1 1-1,-1 0 0,0-1 1,1 0-1,0 1 0,-1-1 1,1 0-1,-1 1 0,1-1 1,-1 0-1,1 0 0,3-1 1,54-2 1058,-50 1-1061,-1-1-1,1 1 1,-1-2-1,0 1 1,1-1-1,-2-1 0,1 1 1,13-11-1,-17 12-26,-1 0 0,1 0 0,-1-1-1,1 1 1,-1-1 0,0 1 0,0-1 0,-1 0-1,1 0 1,-1-1 0,0 1 0,0 0-1,0-1 1,-1 1 0,1-1 0,-1 0-1,0 1 1,0-6 0,-2 8-36,1 0 0,-1 1 0,1-1 0,-1 0-1,0 0 1,0 1 0,1-1 0,-1 1 0,0-1 0,-1 1 0,1-1 0,0 1-1,0-1 1,-1 1 0,1 0 0,-1 0 0,1 0 0,-1 0 0,1 0 0,-1 0 0,0 0-1,1 0 1,-1 1 0,0-1 0,1 1 0,-1-1 0,0 1 0,0 0 0,0 0 0,0-1-1,-1 2 1,-64-3-4532,60 2-3963</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5.408"/>
    </inkml:context>
    <inkml:brush xml:id="br0">
      <inkml:brushProperty name="width" value="0.025" units="cm"/>
      <inkml:brushProperty name="height" value="0.025" units="cm"/>
    </inkml:brush>
  </inkml:definitions>
  <inkml:trace contextRef="#ctx0" brushRef="#br0">1 1 12780,'0'0'10191,"-1"8"-9678,6 613 5096,9-450-4031,58 282 0,-36-284-1319,25 326 0,-58-446-252,-2-6-35,1 1-1,3-1 1,15 62-1,-20-115-5581,0-15-2350</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6.230"/>
    </inkml:context>
    <inkml:brush xml:id="br0">
      <inkml:brushProperty name="width" value="0.025" units="cm"/>
      <inkml:brushProperty name="height" value="0.025" units="cm"/>
    </inkml:brush>
  </inkml:definitions>
  <inkml:trace contextRef="#ctx0" brushRef="#br0">99 307 8520,'-10'1'860,"7"-1"-601,-44 5 1381,8-3 5237,60-12-2936,-7 2-3590,25-6 459,1 2-1,1 2 1,45-6-1,130-7 1269,-177 20-1757,1354-103 918,544 13 629,-1722 91-3834,-214 2 1669,-2 0-419,0 0 0,0 0 1,-1 0-1,1 0 0,0 0 1,0-1-1,-1 1 0,1 0 1,0-1-1,0 1 0,0-1 1,-1 0-1,1 1 0,0-1 1,0 0-1,-1-1 1,-8-7-15119</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582"/>
    </inkml:context>
    <inkml:brush xml:id="br0">
      <inkml:brushProperty name="width" value="0.025" units="cm"/>
      <inkml:brushProperty name="height" value="0.025" units="cm"/>
    </inkml:brush>
  </inkml:definitions>
  <inkml:trace contextRef="#ctx0" brushRef="#br0">107 84 20243,'0'0'2862,"-11"9"-38,-1 1-1990,0 0 1,1 1 0,-15 19 0,22-25-645,0 1 0,0-1 0,1 1 0,0 1 0,0-1-1,0 0 1,1 1 0,0-1 0,0 1 0,1 0 0,-1-1 0,1 14 0,1-18-181,0-1 0,0 1 0,1-1 0,-1 0 0,1 1 0,-1-1 0,1 0 0,0 1 0,-1-1 0,1 0 0,0 0 1,0 1-1,0-1 0,0 0 0,0 0 0,0 0 0,0 0 0,0-1 0,0 1 0,0 0 0,2 1 0,36 16 125,-9-5-104,-21-6-13,0 0-1,-1 1 1,1 0 0,-2 0 0,1 1 0,-1 0 0,0 0 0,-1 1 0,0 0 0,0 0-1,-1 0 1,-1 1 0,0-1 0,0 1 0,-1 0 0,0 1 0,-1-1 0,0 0-1,0 23 1,-2-23-2,0 0 0,-1 0 0,0-1 0,0 1 0,-1-1 0,0 1 0,-1-1 0,0 0 0,-1 0 0,0 0 0,-1 0 0,0-1 0,0 1 0,-1-1 0,0-1 0,-1 1 0,0-1 0,0 0 0,-1 0 0,0-1 0,-13 9 0,20-15-15,-1 0 0,1 0 0,-1 0 0,1 0 0,-1 0 0,1 0 0,-1 0 0,0-1 0,0 1 0,1-1 0,-1 1 0,0-1 0,0 0 0,0 0 0,1 1 0,-1-1 0,0 0 0,0-1 0,0 1 0,0 0 0,-2-1 0,3 0 0,-1 0 0,1 0 0,0 0 0,-1-1 0,1 1 0,0 0 0,0-1 0,0 1 0,0-1 0,0 1 0,0-1 0,1 1 0,-1-1 0,0 1 0,1-1 0,-1 0 0,1 1 0,-1-3 0,-1-11 0,1 0 0,0 0 0,1-1 0,3-16 0,-2 16 0,1-14 0,2 0 0,1 1 0,2-1 0,1 1 0,1 0 0,17-37 0,94-158 0,-98 186 0,-17 32 0,-1-1 0,-1 1 0,1-1 0,-1 0 0,-1 0 0,1 0 0,-1 0 0,0-1 0,-1 1 0,0-1 0,1-7 0,-2 14 0,-1 1 0,1-1 0,0 0 0,0 1 0,-1-1 0,1 0 0,-1 1 0,1-1 0,-1 0 0,1 1 0,0-1 0,-1 1 0,0-1 0,1 1 0,-1-1 0,1 1 0,-1 0 0,0-1 0,1 1 0,-1 0 0,0-1 0,1 1 0,-1 0 0,0 0 0,1 0 0,-1 0 0,0-1 0,0 1 0,1 0 0,-1 0 0,0 0 0,0 1 0,1-1 0,-1 0 0,0 0 0,0 0 0,1 0 0,-2 1 0,-28 11 0,22-4 0,1 0 0,0 1 0,1 0 0,0 0 0,0 0 0,1 1 0,0-1 0,1 1 0,0 1 0,0-1 0,1 0 0,1 1 0,0 0 0,0 0 0,0 20 0,2-29-91,0 0 0,0 0 0,1 0 0,-1 0 0,0 1-1,1-1 1,-1 0 0,1 0 0,0 0 0,0 0 0,0 0 0,0 0 0,0-1 0,0 1 0,0 0 0,1 0 0,-1-1-1,1 1 1,-1-1 0,1 1 0,0-1 0,-1 0 0,1 1 0,0-1 0,0 0 0,0 0 0,0 0 0,0-1-1,0 1 1,0 0 0,3 0 0,3 0-778,1 1-1,-1-1 1,0-1 0,1 1-1,-1-2 1,18-1-1,17-8-6176</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6.575"/>
    </inkml:context>
    <inkml:brush xml:id="br0">
      <inkml:brushProperty name="width" value="0.025" units="cm"/>
      <inkml:brushProperty name="height" value="0.025" units="cm"/>
    </inkml:brush>
  </inkml:definitions>
  <inkml:trace contextRef="#ctx0" brushRef="#br0">69 8 4260,'0'0'17622,"11"-3"-16282,-3 2-1213,1-1-1,-1 2 1,0-1-1,1 1 1,-1 0 0,1 1-1,-1 0 1,0 0-1,0 1 1,1 0 0,-1 1-1,0-1 1,14 8-1,-7-3-102,10 5 18,0 0 0,-1 1 0,43 32 1,-66-44 54,0 0 0,0 0 0,1 0 0,-1 1 0,0-1 0,0 0 0,-1 0 1,1 1-1,0-1 0,0 0 0,-1 1 0,1-1 0,0 1 0,-1-1 1,0 1-1,1-1 0,-1 1 0,0 0 0,0-1 0,0 1 0,0-1 0,0 1 1,0-1-1,0 1 0,0 0 0,-1-1 0,1 1 0,-1-1 0,1 1 1,-1-1-1,0 0 0,1 1 0,-1-1 0,0 1 0,0-1 0,0 0 0,0 0 1,0 0-1,0 0 0,0 1 0,-2 0 0,-6 6 489,-1 1 0,-1-1 0,1-1 0,-13 7 0,9-6-378,-20 16-428,0 1 1,1 1-1,2 2 0,1 1 1,1 1-1,-31 43 1,41-48-6033,2-10-4750</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7.214"/>
    </inkml:context>
    <inkml:brush xml:id="br0">
      <inkml:brushProperty name="width" value="0.025" units="cm"/>
      <inkml:brushProperty name="height" value="0.025" units="cm"/>
    </inkml:brush>
  </inkml:definitions>
  <inkml:trace contextRef="#ctx0" brushRef="#br0">1 652 10346,'0'0'10847,"9"-10"-9122,53-52 1546,100-132 1,-135 157-2882,-2-1 0,-2-1 0,-2-1 0,-1-1 0,25-75 0,-36 64-45,-6 30-290,-1 50-327,-2-16 289,2 0 0,-1-1 0,2 1 0,-1-1 0,2 1 0,-1-1-1,2 0 1,-1 0 0,1-1 0,1 0 0,0 0 0,1 0 0,0 0 0,0-1 0,1 0 0,8 8 0,-4-6-223,0-1 0,1 0 1,0 0-1,25 13 0,-25-17-565,0 0 1,0-1-1,0 0 0,0-1 1,22 4-1,16-4-5165</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153"/>
    </inkml:context>
    <inkml:brush xml:id="br0">
      <inkml:brushProperty name="width" value="0.025" units="cm"/>
      <inkml:brushProperty name="height" value="0.025" units="cm"/>
    </inkml:brush>
  </inkml:definitions>
  <inkml:trace contextRef="#ctx0" brushRef="#br0">298 0 18001,'0'0'2370,"-48"59"-1537,22-11-224,-2 10-225,0 6-96,0 1-96,-1 1-160,4-10 1,2-8 31,5-12 0,3-13-32,6-14-577,0-9-1377,4-13-1985,-2-15-5863</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497"/>
    </inkml:context>
    <inkml:brush xml:id="br0">
      <inkml:brushProperty name="width" value="0.025" units="cm"/>
      <inkml:brushProperty name="height" value="0.025" units="cm"/>
    </inkml:brush>
  </inkml:definitions>
  <inkml:trace contextRef="#ctx0" brushRef="#br0">1 0 15375,'0'0'2722,"14"52"-1088,0-21-737,5 3-289,6-2-352,6 1-192,4-5-704,1-3-1955,-7-8-2465</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822"/>
    </inkml:context>
    <inkml:brush xml:id="br0">
      <inkml:brushProperty name="width" value="0.025" units="cm"/>
      <inkml:brushProperty name="height" value="0.025" units="cm"/>
    </inkml:brush>
  </inkml:definitions>
  <inkml:trace contextRef="#ctx0" brushRef="#br0">73 15 9929,'9'-3'3673,"-3"1"-3112,0 0 0,0 0 0,1 0 0,-1 1-1,0 0 1,1 0 0,-1 0 0,8 1 0,-11 1-452,-1-1 1,0 1 0,1-1-1,-1 1 1,1 0 0,-1 0-1,0 0 1,0 0-1,0 1 1,0-1 0,0 0-1,0 1 1,0-1-1,0 1 1,0 0 0,-1 0-1,1 0 1,-1 0-1,1 0 1,-1 0 0,0 0-1,0 0 1,0 0 0,0 1-1,0-1 1,0 0-1,-1 1 1,2 3 0,0 5 13,-1 0 1,1 0 0,-2 0-1,0 0 1,0 0 0,-1 0-1,0 0 1,0 0 0,-2-1-1,1 1 1,-1 0 0,-1-1-1,0 0 1,0 0 0,-10 16-1,-7 6 755,-1 0 0,-2-2-1,-29 30 1,23-26 178,29-33-1015,0 0 0,0 0 0,0 0 0,0 0 0,0 0 0,0 0 0,0 0 0,1 0 0,-1 0 0,0 1 0,1-1 0,-1 0 0,1 0 0,-1 1 0,1-1 0,0 0 1,-1 1-1,1-1 0,0 0 0,0 2 0,1-2-30,-1-1 0,1 1-1,0-1 1,-1 1 0,1-1 0,0 1 0,-1-1 0,1 0 0,0 0 0,0 1-1,0-1 1,-1 0 0,1 0 0,0 0 0,0 0 0,0 0 0,-1 0 0,1 0 0,0 0-1,0 0 1,0 0 0,-1-1 0,2 1 0,58-19 24,32-22-2098,-31 11-4091,-54 26 4938,48-23-12541</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243"/>
    </inkml:context>
    <inkml:brush xml:id="br0">
      <inkml:brushProperty name="width" value="0.025" units="cm"/>
      <inkml:brushProperty name="height" value="0.025" units="cm"/>
    </inkml:brush>
  </inkml:definitions>
  <inkml:trace contextRef="#ctx0" brushRef="#br0">359 0 21845,'0'0'800,"-57"26"1,28-3 865,1 9-898,-4 3-447,3 7-161,0-2-96,3 0-64,0-3 0,4-7-224,2-9 32,2-7-353,3-11-736,4-3-801,1-9-929,5-19-1249,4-4-1249,1-8-3428</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585"/>
    </inkml:context>
    <inkml:brush xml:id="br0">
      <inkml:brushProperty name="width" value="0.025" units="cm"/>
      <inkml:brushProperty name="height" value="0.025" units="cm"/>
    </inkml:brush>
  </inkml:definitions>
  <inkml:trace contextRef="#ctx0" brushRef="#br0">0 34 9033,'0'0'10281,"60"-34"-9160,-39 34 32,4 7-448,6 5-353,2 1-159,-2 5-161,1 0 32,-5 4-929,-6 2-1377,-4 2-1250,-8-6-1889</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947"/>
    </inkml:context>
    <inkml:brush xml:id="br0">
      <inkml:brushProperty name="width" value="0.025" units="cm"/>
      <inkml:brushProperty name="height" value="0.025" units="cm"/>
    </inkml:brush>
  </inkml:definitions>
  <inkml:trace contextRef="#ctx0" brushRef="#br0">0 238 12204,'0'0'8055,"14"-3"-6224,-2 2-1623,-1-1-1,1-1 1,-1 0 0,0 0-1,0-1 1,0-1-1,-1 0 1,19-11 0,-3-2 313,0-2 0,-1-1 1,-1 0-1,-1-2 1,36-46-1,-49 49 1746,-32 48-1662,8-3-572,0 1 0,1 0 0,2 1 0,1 0-1,-10 41 1,17-49-3177,0 0 0,-1 34 0</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0.960"/>
    </inkml:context>
    <inkml:brush xml:id="br0">
      <inkml:brushProperty name="width" value="0.025" units="cm"/>
      <inkml:brushProperty name="height" value="0.025" units="cm"/>
    </inkml:brush>
  </inkml:definitions>
  <inkml:trace contextRef="#ctx0" brushRef="#br0">1 1 12684,'0'0'8429,"12"6"-6902,57 23-11,-34-16-1063,0 2 0,-1 2-1,0 1 1,34 25 0,53 63-261,64 49-64,-177-149-122,239 164 232,-181-129 315,131 59 1,-157-83-92,-2 2 1,0 1 0,-1 2-1,-1 2 1,61 52 0,-77-59-321,0-2 0,1 0 1,1-1-1,37 18 0,97 30 772,-46-20-639,-97-36-275,0 1 0,0 0 0,-1 1 0,0 0 0,0 1 0,-1 0 0,-1 1 0,1 0 0,-1 0 0,-1 1 0,0 1 0,-1 0 0,11 20 0,-15-26 0,1-1 0,-1 1 0,1-1 0,0 1 0,0-2 0,1 1 0,-1 0 0,1-1 0,0 0 0,0 0 0,0-1 0,13 5 0,6 1 0,-1-2 0,35 6 0,23 7 0,-41-6 0,47 24 0,-77-33 0,1 2 0,-1-1 0,0 2 0,0-1 0,-1 2 0,0-1 0,-1 1 0,13 16 0,-10-13-164,-4-3-803,-15-13-1521,-10-11-4975</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1.931"/>
    </inkml:context>
    <inkml:brush xml:id="br0">
      <inkml:brushProperty name="width" value="0.025" units="cm"/>
      <inkml:brushProperty name="height" value="0.025" units="cm"/>
    </inkml:brush>
  </inkml:definitions>
  <inkml:trace contextRef="#ctx0" brushRef="#br0">1 82 19859,'0'3'1030,"0"14"-516,-1 4-240,1 0 1,1 0-1,1 0 0,1 0 1,0 0-1,12 34 0,-15-54-319,0 1-1,0-1 1,1 1-1,-1-1 1,1 0-1,-1 1 1,1-1-1,0 0 0,-1 1 1,1-1-1,0 0 1,0 0-1,0 0 1,0 0-1,0 0 1,0 0-1,0 0 0,0 0 1,0 0-1,1 0 1,-1 0-1,0-1 1,0 1-1,1-1 1,-1 1-1,1-1 1,-1 1-1,0-1 0,1 0 1,-1 0-1,1 0 1,-1 1-1,1-2 1,-1 1-1,0 0 1,1 0-1,-1 0 0,1 0 1,-1-1-1,1 1 1,-1-1-1,0 1 1,1-1-1,-1 0 1,0 1-1,0-1 0,1 0 1,-1 0-1,0 0 1,0 0-1,0 0 1,1-1-1,6-6-767,-1 1 0,0-1 0,-1-1 0,1 1 0,8-17 0,-8 10-1184,1-1 0,-2 0 0,6-22 0,1-22 242,-8 13 4955,-3 5 6044,-8 145-6516,3-70-2663,1 0 1,1 0-1,7 57 1,-2-68-1189,-13-28-13743</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344"/>
    </inkml:context>
    <inkml:brush xml:id="br0">
      <inkml:brushProperty name="width" value="0.025" units="cm"/>
      <inkml:brushProperty name="height" value="0.025" units="cm"/>
    </inkml:brush>
  </inkml:definitions>
  <inkml:trace contextRef="#ctx0" brushRef="#br0">1 0 19282,'0'0'9834,"25"69"-7752,-12-46-673,1-1-1249,-1-1-160,1 0 0,-1-5 0,1-5-256,-1-7-1890,1-4-1378,-4 0-1344,1-4-385,-3-10-5029</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926"/>
    </inkml:context>
    <inkml:brush xml:id="br0">
      <inkml:brushProperty name="width" value="0.025" units="cm"/>
      <inkml:brushProperty name="height" value="0.025" units="cm"/>
    </inkml:brush>
  </inkml:definitions>
  <inkml:trace contextRef="#ctx0" brushRef="#br0">195 1 17072,'0'0'6422,"-11"0"-4281,5 0-1998,0 0 1,0 0 0,0 1-1,-1 0 1,2 0-1,-1 0 1,0 1 0,0 0-1,0 0 1,1 0-1,-1 1 1,1 0-1,0 0 1,-1 1 0,2-1-1,-1 1 1,0 0-1,-5 6 1,-36 44 1471,42-49-1476,1-1-1,0 1 1,1 0-1,-1 0 1,1 0-1,0 0 1,0 1-1,0-1 1,1 1-1,-2 8 1,4-13-131,-1 0-1,1 0 1,-1 0 0,1 0 0,-1 0 0,1 0 0,-1 0-1,1 0 1,0 0 0,-1 0 0,1-1 0,0 1 0,0 0-1,0-1 1,0 1 0,-1 0 0,1-1 0,0 1-1,0-1 1,0 0 0,0 1 0,0-1 0,0 0 0,0 1-1,1-1 1,-1 0 0,0 0 0,0 0 0,0 0 0,0 0-1,1 0 1,46 0 77,-37 0-63,37-2-60,-33 0-25,0 1 0,1 1 0,-1 0 0,0 1 0,22 5 0,-35-6 67,0 1 1,-1 0-1,1-1 1,0 1-1,-1 0 0,1 0 1,-1 0-1,1 0 1,-1 0-1,1 0 0,-1 1 1,0-1-1,0 0 1,1 1-1,-1-1 0,0 1 1,0-1-1,0 1 0,-1 0 1,1-1-1,0 1 1,-1 0-1,1 0 0,-1-1 1,1 1-1,-1 0 1,0 0-1,0 0 0,0 0 1,0-1-1,0 1 1,0 0-1,0 0 0,-1 0 1,1-1-1,-1 1 0,0 3 1,-1 1 105,-1 0 1,1 1-1,-1-2 0,0 1 1,0 0-1,0 0 0,-1-1 1,0 0-1,-6 6 1,-5 3-87,0-1 1,-22 15-1,33-25-36,0 0 0,0-1-1,0 1 1,-1-1 0,1 0 0,-1 0-1,0-1 1,1 1 0,-1-1-1,0 0 1,0 0 0,0-1 0,0 0-1,1 1 1,-8-2 0,11 0-137,1 1 1,-1-1-1,0 0 0,0 1 1,1-1-1,-1 0 0,1 0 1,-1 1-1,1-1 0,-1 0 1,1 0-1,-1 0 0,1 0 1,0 0-1,-1 0 0,1 0 1,0 0-1,0 0 0,0 1 1,-1-1-1,1 0 0,0 0 1,1 0-1,-1 0 0,0 0 1,0 0-1,1-2 0,4-29-4667,9-7-1921,6-9-3059</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292"/>
    </inkml:context>
    <inkml:brush xml:id="br0">
      <inkml:brushProperty name="width" value="0.025" units="cm"/>
      <inkml:brushProperty name="height" value="0.025" units="cm"/>
    </inkml:brush>
  </inkml:definitions>
  <inkml:trace contextRef="#ctx0" brushRef="#br0">0 0 10410,'0'0'12748,"68"8"-12620,-35-7-128,1-1-1569,-3 0-2051,-4-8-4035</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618"/>
    </inkml:context>
    <inkml:brush xml:id="br0">
      <inkml:brushProperty name="width" value="0.025" units="cm"/>
      <inkml:brushProperty name="height" value="0.025" units="cm"/>
    </inkml:brush>
  </inkml:definitions>
  <inkml:trace contextRef="#ctx0" brushRef="#br0">12 30 15599,'0'0'4623,"-1"12"-4330,-2 16-101,-1 2-69,1 0 0,2 1 0,3 31 0,-2-61-127,0 0 1,0 0-1,0 0 1,0-1 0,0 1-1,0 0 1,1 0-1,-1 0 1,0 0-1,1 0 1,-1 0-1,0 0 1,1 0 0,0-1-1,-1 1 1,1 0-1,-1 0 1,1-1-1,0 1 1,-1 0-1,1-1 1,0 1 0,0-1-1,0 1 1,-1-1-1,1 1 1,0-1-1,0 1 1,0-1-1,0 0 1,0 0 0,0 1-1,0-1 1,0 0-1,0 0 1,0 0-1,0 0 1,-1 0 0,1 0-1,0 0 1,0 0-1,1-1 1,1 0 4,-1 0 0,1 0 0,0 0 0,-1 0 0,0 0 0,1-1 0,-1 1 0,0-1 0,0 0 0,0 0 0,0 1 0,0-1 0,3-5 0,7-15 247,-1-1-1,-1-1 1,-1 0 0,-1-1-1,9-46 1,-10 40 1042,-9 51-808,2-1 0,1 34 0,1 15-385,-5 68 837,3-135-1183,0 0 0,0 0 0,0 0 0,0-1 0,0 1-1,1 0 1,-1 0 0,0-1 0,0 1 0,0 0 0,1 0 0,-1-1 0,0 1-1,1 0 1,-1-1 0,1 1 0,-1 0 0,1-1 0,-1 1 0,1-1 0,-1 1-1,1-1 1,-1 1 0,1-1 0,0 1 0,-1-1 0,1 0 0,0 1 0,0-1-1,-1 0 1,1 1 0,0-1 0,0 0 0,-1 0 0,2 0 0</inkml:trace>
  <inkml:trace contextRef="#ctx0" brushRef="#br0" timeOffset="1">68 214 12043,'0'0'13069,"64"-31"-13069,-38 31-1121,0 0-2307,-1 2-3170</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979"/>
    </inkml:context>
    <inkml:brush xml:id="br0">
      <inkml:brushProperty name="width" value="0.025" units="cm"/>
      <inkml:brushProperty name="height" value="0.025" units="cm"/>
    </inkml:brush>
  </inkml:definitions>
  <inkml:trace contextRef="#ctx0" brushRef="#br0">0 32 19058,'0'0'4644,"66"-13"-5412,-47 8-2147,-3-1-1377,-3-1-2787</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3.322"/>
    </inkml:context>
    <inkml:brush xml:id="br0">
      <inkml:brushProperty name="width" value="0.025" units="cm"/>
      <inkml:brushProperty name="height" value="0.025" units="cm"/>
    </inkml:brush>
  </inkml:definitions>
  <inkml:trace contextRef="#ctx0" brushRef="#br0">132 98 14798,'0'0'6774,"-9"-1"-5204,6 0-1452,0 0-88,1 0 0,-1 1 0,1-1 0,-1 1 0,0-1 0,1 1 0,-1 0 0,0 0 0,1 0 0,-1 0 0,0 1 1,1-1-1,-1 1 0,1-1 0,-1 1 0,1 0 0,-1 0 0,1 0 0,-1 0 0,1 1 0,0-1 0,0 1 0,-1-1 0,1 1 0,1 0 0,-1 0 0,0 0 0,0 0 0,-1 2 1,-3 4 67,1-1 1,0 1 0,0 0 0,1 0-1,0 0 1,1 1 0,0-1 0,0 1-1,0 0 1,1 0 0,1 0 0,0 0-1,0 0 1,0 0 0,2 10 0,-1-18-77,1 0 0,0 1 0,0-1 0,-1 0 0,1 0 1,0 0-1,0 0 0,0 0 0,0 0 0,0 0 0,0 0 0,1-1 0,-1 1 1,0 0-1,0-1 0,1 1 0,-1-1 0,0 1 0,0-1 0,1 0 1,-1 1-1,1-1 0,-1 0 0,0 0 0,1 0 0,-1 0 0,1 0 1,-1 0-1,0 0 0,1-1 0,-1 1 0,0 0 0,1-1 0,-1 1 1,2-2-1,3 1 144,0-1 0,-1 0 0,1 0 0,0 0 0,-1-1 0,10-6 0,-7 2 78,-1-1-1,-1 0 1,0 0 0,0-1 0,0 1-1,-1-1 1,-1 0 0,1-1 0,-2 1-1,6-17 1,-7 19-104,0 0 1,-1 1-1,0-1 0,0 0 1,0 0-1,-1 0 0,0 0 0,0 0 1,-1 0-1,1 0 0,-2 1 1,1-1-1,-1 0 0,0 0 0,0 1 1,-6-10-1,8 14-188,0 1 0,-1 0 1,1 0-1,-1 0 0,0 0 0,1 0 1,-1 0-1,0 0 0,1 0 0,-1 0 0,0 0 1,0 0-1,0 0 0,0 0 0,0 1 1,0-1-1,0 0 0,0 1 0,0-1 0,0 1 1,0-1-1,-1 1 0,1-1 0,0 1 1,0 0-1,0 0 0,-1 0 0,1 0 0,0 0 1,0 0-1,-1 0 0,1 0 0,0 0 1,0 0-1,0 0 0,-1 1 0,1-1 0,0 1 1,0-1-1,0 1 0,0-1 0,0 1 1,0 0-1,-2 1 0,0 1-225,1 0 0,0 0 0,-1 0 0,1 0-1,0 0 1,1 0 0,-1 1 0,0-1 0,1 1 0,0 0 0,0-1 0,0 1-1,0 6 1,1 38-10126,4-30 411</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3.649"/>
    </inkml:context>
    <inkml:brush xml:id="br0">
      <inkml:brushProperty name="width" value="0.025" units="cm"/>
      <inkml:brushProperty name="height" value="0.025" units="cm"/>
    </inkml:brush>
  </inkml:definitions>
  <inkml:trace contextRef="#ctx0" brushRef="#br0">54 22 18610,'0'0'2674,"0"12"-1638,-3 27 149,-1 1 1,-14 54-1,8-50-59,3 0 0,-5 71 0,13-176-1112,8-73-1,-6 116-10,-1 1-1,2 0 1,0 0 0,2 0-1,-1 0 1,2 1 0,0 0-1,1 1 1,12-18 0,-19 31-8,0-1 0,1 1 0,-1 0 0,1 0 0,0 0 0,0 1 0,-1-1 0,1 0 0,0 1 0,1-1 0,-1 1 0,0-1 0,0 1 0,0 0 0,1 0 0,-1 0 0,1 0 0,-1 1 0,1-1 0,-1 1 0,1-1 0,-1 1 0,1 0 0,-1 0 0,1 0 0,3 1 0,-4 0 0,1 0-1,-1 0 1,1 1 0,-1-1 0,0 1-1,1 0 1,-1 0 0,0 0-1,0 0 1,0 0 0,-1 0 0,1 0-1,0 1 1,-1-1 0,1 1-1,-1-1 1,0 1 0,0-1 0,0 1-1,0 0 1,-1 0 0,1-1-1,0 5 1,0-2 98,-1 0 1,1 0-1,-1 0 0,0 0 0,0 0 0,0 0 1,-1 0-1,0 0 0,0 0 0,0-1 1,-1 1-1,1 0 0,-1 0 0,0-1 0,0 1 1,-1-1-1,0 0 0,1 0 0,-8 7 1,6-6 29,-1 0 1,-1-1 0,1 1 0,-1-1-1,1-1 1,-1 1 0,0-1 0,-1 0-1,1 0 1,0-1 0,-1 0 0,0 0-1,1-1 1,-9 2 0,13-3-179,1 0 0,-1 1 0,1-1 1,-1 0-1,1 0 0,-1 0 0,1 0 0,-1 0 0,1 0 1,-1-1-1,1 1 0,-1 0 0,1-1 0,0 1 0,-1-1 0,1 1 1,0-1-1,-1 0 0,1 0 0,-2-1 0,2 1-77,1 0 0,-1 0-1,1 0 1,-1 0 0,1 0 0,0 0-1,0 0 1,0-1 0,-1 1 0,1 0-1,0 0 1,0 0 0,0 0 0,1 0-1,-1 0 1,0 0 0,0-1 0,1 1-1,-1 0 1,1-1 0,3-7-929,0 1 1,1 0-1,0 0 1,0 1-1,7-9 1,10-11-4797,3-4-3426</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4.006"/>
    </inkml:context>
    <inkml:brush xml:id="br0">
      <inkml:brushProperty name="width" value="0.025" units="cm"/>
      <inkml:brushProperty name="height" value="0.025" units="cm"/>
    </inkml:brush>
  </inkml:definitions>
  <inkml:trace contextRef="#ctx0" brushRef="#br0">101 0 7207,'0'0'19650,"-3"9"-18497,-10 43-322,3 1-1,1-1 0,-2 71 0,13-70 24,0-31-3103,-2-18-1931,0-17-4000,-1 3 7124,0 0 1,-1 0 0,-5-16-1,-16-39 3061,-1-3 5660,24 68-7628,0 0-1,0 0 0,-1 0 0,1 0 1,0 0-1,0 0 0,0-1 0,0 1 1,0 0-1,0 0 0,0 0 0,0 0 0,0 0 1,0-1-1,0 1 0,0 0 0,0 0 1,0 0-1,0 0 0,0 0 0,0-1 1,0 1-1,0 0 0,0 0 0,0 0 1,1 0-1,-1 0 0,0 0 0,0 0 0,0-1 1,0 1-1,0 0 0,0 0 0,0 0 1,0 0-1,0 0 0,1 0 0,-1 0 1,0 0-1,0 0 0,0 0 0,0-1 0,0 1 1,0 0-1,1 0 0,-1 0 0,0 0 1,0 0-1,0 0 0,0 0 0,0 0 1,1 0-1,-1 0 0,0 0 0,0 0 1,0 0-1,0 0 0,0 0 0,1 1 1,13 5 366,15 13-2052,-27-17 1398,17 12-3934,0 0-3353</inkml:trace>
  <inkml:trace contextRef="#ctx0" brushRef="#br0" timeOffset="1">333 400 19314,'0'0'13165</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7.142"/>
    </inkml:context>
    <inkml:brush xml:id="br0">
      <inkml:brushProperty name="width" value="0.025" units="cm"/>
      <inkml:brushProperty name="height" value="0.025" units="cm"/>
    </inkml:brush>
  </inkml:definitions>
  <inkml:trace contextRef="#ctx0" brushRef="#br0">0 1 13164,'6'16'268,"0"1"-1,0-1 0,17 27 0,-14-27-254,0 0 0,-2 1 0,8 21 1,-10-20 896,2-1 0,0 1 0,14 21 0,-2-4-926,-12-18 585,-1 0-1,0 1 1,-2-1-1,5 31 0,7 26 130,54 113 1793,-53-147-2254,22 75-49,-26-74-85,32 72 1,41 83 1053,-6-11-110,-13-54-865,47 100 245,-105-208-286,2-1 0,1-1-1,0 0 1,2-1 0,0 0 0,2-1 0,27 27-1,-7-5-134,-30-33 18,0 0 0,0-1 1,1 0-1,0 0 1,0 0-1,1-1 0,0 0 1,0 0-1,0-1 1,1 0-1,0-1 0,0 0 1,16 5-1,-11-4-8,1 0-1,-1 0 1,0 2 0,0 0-1,-1 0 1,0 1-1,0 1 1,-1 0-1,0 0 1,16 17 0,20 15-1,-38-35 31,1 0 0,-1 0-1,1-1 1,0-1 0,1 0 0,-1 0-1,1-1 1,21 3 0,-18-4 24,0 2 0,0-1 1,0 2-1,26 11 1,-22-6 37,0-1 0,1-1 0,0-1 0,1-1 0,-1 0 0,1-2 0,0 0 0,0-2 0,1 0 0,-1-1 0,0-1 0,32-4 0,-45 3-31,-1 0 1,1 1 0,0 0 0,-1 0 0,1 1 0,-1 0 0,1 0 0,0 1-1,-1 0 1,0 0 0,0 1 0,1 0 0,-2 0 0,1 1 0,0 0 0,11 8-1,0-2-51,0-1-1,0 0 1,1-2-1,0 0 1,0-1-1,1-1 1,0-1-1,29 2 1,61-3-26,-77-4 0,1 2 0,-1 1 0,35 7 0,89 8 0,-139-14-2163,11-3-6388,-13-1 2994</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245"/>
    </inkml:context>
    <inkml:brush xml:id="br0">
      <inkml:brushProperty name="width" value="0.025" units="cm"/>
      <inkml:brushProperty name="height" value="0.025" units="cm"/>
    </inkml:brush>
  </inkml:definitions>
  <inkml:trace contextRef="#ctx0" brushRef="#br0">0 1 18578,'0'0'11915,"7"10"-11771,-1 0-131,-1 0 0,1 0 0,-2 0 0,0 1 0,0-1 0,-1 1 0,0 0 0,2 13 0,-1 7-281,1 7-1915,-4-14-7425</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589"/>
    </inkml:context>
    <inkml:brush xml:id="br0">
      <inkml:brushProperty name="width" value="0.025" units="cm"/>
      <inkml:brushProperty name="height" value="0.025" units="cm"/>
    </inkml:brush>
  </inkml:definitions>
  <inkml:trace contextRef="#ctx0" brushRef="#br0">1 54 13325,'0'0'14136,"11"-1"-12273,25-3-854,60-15 1,-59 10-1836,-1 1 0,76-4 0,-94 18-1122,-14-1-1354,-19-3-11280</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915"/>
    </inkml:context>
    <inkml:brush xml:id="br0">
      <inkml:brushProperty name="width" value="0.025" units="cm"/>
      <inkml:brushProperty name="height" value="0.025" units="cm"/>
    </inkml:brush>
  </inkml:definitions>
  <inkml:trace contextRef="#ctx0" brushRef="#br0">0 140 18578,'0'0'3875,"59"-26"-1344,-14 13-321,10-5-993,10 2-737,0 0-320,1 3-127,-10 3-834,-8 0-2466,-15 2-2403,-12-2-8583</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8.321"/>
    </inkml:context>
    <inkml:brush xml:id="br0">
      <inkml:brushProperty name="width" value="0.025" units="cm"/>
      <inkml:brushProperty name="height" value="0.025" units="cm"/>
    </inkml:brush>
  </inkml:definitions>
  <inkml:trace contextRef="#ctx0" brushRef="#br0">4 282 17136,'0'0'9839,"1"9"-8830,5 51 190,-3 0 0,-10 108 0,1-7-13,6-159-1186,-1 0 0,1-1 0,0 1 0,0 0 0,1 0 0,-1 0 0,0 0 0,1 0 0,-1 0 0,1 0 0,-1-1 0,1 1 0,0 0 0,0 0 0,0-1 0,0 1 0,1 1 0,-1-3 0,-1 1 0,1-1 0,0 0 0,-1 0 0,1 1 0,0-1 0,0 0 0,-1 0 0,1 0 0,0 0 0,0 0 0,-1 0 0,1 0 0,0 0 0,0 0 0,-1 0 0,1-1 0,0 1 0,-1 0 0,1 0 0,0-1 0,-1 1 0,1 0 0,0-1 0,-1 1 0,1-1 0,-1 1 0,2-1 0,1-2 0,1-1 0,-1 1 0,0-1 0,1 1 0,-2-1 0,1 0 0,0 0 0,-1 0 0,0-1 0,0 1 0,3-8 0,-2 0 0,-1-1 0,0 1 0,-1 0 0,0-1 0,-1 1 0,-1-1 0,0 1 0,0-1 0,-1 1 0,-1 0 0,0 0 0,-8-21 0,11 76 0,1-39 0,0 1 0,1-1 0,-1 0 0,1 0 0,0 1 0,1-1 0,-1 0 0,1-1 0,0 1 0,-1 0 0,2-1 0,-1 0 0,0 0 0,1 0 0,-1 0 0,1 0 0,0-1 0,0 1 0,0-1 0,0 0 0,1 0 0,-1-1 0,0 1 0,1-1 0,-1 0 0,1 0 0,-1 0 0,1-1 0,0 0 0,-1 0 0,1 0 0,4-1 0,1 0 0,-1 1 0,0-2 0,1 0 0,-1 0 0,0 0 0,0-1 0,0-1 0,-1 0 0,1 0 0,-1 0 0,0-1 0,0 0 0,0-1 0,12-11 0,-14 9 0,0-1 0,0 0 0,-1 0 0,0 0 0,0 0 0,-1-1 0,0 0 0,-1 0 0,0 0 0,-1 0 0,0 0 0,-1-1 0,0 1 0,0-1 0,-1 1 0,-2-18 0,2 27 0,0-1 0,0 1 0,0-1 0,0 1 0,0 0 0,0-1 0,0 1 0,-1 0 0,1-1 0,-1 1 0,1 0 0,-1-1 0,1 1 0,-1 0 0,0 0 0,0-1 0,1 1 0,-1 0 0,0 0 0,0 0 0,0 0 0,0 0 0,0 0 0,0 1 0,-1-1 0,1 0 0,0 0 0,0 1 0,0-1 0,-1 1 0,1-1 0,0 1 0,-1 0 0,-2-1 0,2 1 0,-1 0 0,1 1 0,0-1 0,0 1 0,-1-1 0,1 1 0,0 0 0,0 0 0,0 0 0,0 0 0,0 0 0,0 0 0,0 1 0,0-1 0,0 1 0,1-1 0,-1 1 0,1 0 0,-3 3 0,-4 7 0,0 0 0,2 1 0,-1-1 0,2 1 0,0 0 0,0 1 0,1-1 0,1 1 0,0 0 0,1 0 0,0 0 0,1 0 0,1 1 0,0-1 0,3 17 0,-2-28 0,0 1 0,0-1 0,1 0 0,-1 0 0,1 0 0,-1 0 0,1 0 0,0-1 0,0 1 0,0 0 0,1-1 0,-1 1 0,0-1 0,1 0 0,0 0 0,-1 0 0,1 0 0,0 0 0,0-1 0,0 1 0,0-1 0,1 0 0,-1 0 0,0 0 0,0 0 0,1-1 0,-1 1 0,0-1 0,1 0 0,6 0 0,-2 0 0,1-1 0,-1 1 0,0-1 0,1-1 0,-1 0 0,0 0 0,0 0 0,0-1 0,0 0 0,-1-1 0,11-5 0,-3-4 0,0 0 0,-1-1 0,0 0 0,-1-1 0,-1-1 0,0 0 0,-1-1 0,-1 0 0,11-25 0,-5 5 0,-1-1 0,-2 0 0,12-63 0,-23 93 0,-1-1 0,0 1 0,0-1 0,-1 0 0,-1-10 0,1 18 0,0 0 0,0 0 0,0 1 0,0-1 0,0 0 0,-1 1 0,1-1 0,0 0 0,0 1 0,-1-1 0,1 0 0,0 1 0,-1-1 0,1 1 0,-1-1 0,1 0 0,-1 1 0,1-1 0,-1 1 0,1-1 0,-1 1 0,1 0 0,-1-1 0,0 1 0,1-1 0,-1 1 0,0 0 0,-1 0 0,0 0 0,0 1 0,1-1 0,-1 1 0,0-1 0,1 1 0,-1 0 0,0 0 0,1 0 0,-1 0 0,1 0 0,0 0 0,-1 0 0,1 0 0,0 1 0,0-1 0,-2 2 0,-14 17 0,2 1 0,0 1 0,0 1 0,2 0 0,1 0 0,1 1 0,1 1 0,2 0 0,0 0 0,1 0 0,2 1 0,0 0 0,0 30 0,4-50 0,1 0 0,0 0 0,0 0 0,1 0 0,0 0 0,0 0 0,1 0 0,-1 0 0,1 0 0,0 0 0,6 10 0,-6-13 0,1 0 0,-1-1 0,1 1 0,0 0 0,0-1 0,0 1 0,0-1 0,0 0 0,0 0 0,0 0 0,1-1 0,-1 1 0,1-1 0,-1 0 0,1 0 0,0 0 0,-1 0 0,1-1 0,0 1 0,5-1 0,1 0 0,-1-1 0,0 0 0,1-1 0,-1 0 0,0 0 0,0-1 0,0 0 0,0-1 0,-1 1 0,1-2 0,-1 1 0,0-1 0,0-1 0,-1 1 0,0-1 0,0-1 0,0 1 0,0-1 0,9-14 0,7-10 0,-1-1 0,-2-1 0,23-51 0,-23 42 0,28-87 0,-43 111 0,-1 1 0,0-1 0,-1 0 0,-1 0 0,-1 0 0,-1-1 0,0 1 0,-3-19 0,3 36 0,0 0 0,0 0 0,0 0 0,0 1 0,0-1 0,-1 0 0,1 0 0,0 0 0,0 0 0,-1 0 0,1 0 0,-1 0 0,1 0 0,0 0 0,-1 1 0,0-1 0,1 0 0,-1 0 0,0 1 0,1-1 0,-1 0 0,0 1 0,1-1 0,-1 1 0,0-1 0,0 1 0,0-1 0,0 1 0,0-1 0,0 1 0,1 0 0,-1-1 0,0 1 0,0 0 0,0 0 0,0 0 0,0 0 0,0 0 0,0 0 0,0 0 0,0 0 0,0 0 0,0 1 0,0-1 0,0 0 0,0 1 0,0-1 0,0 0 0,1 1 0,-1-1 0,0 1 0,0-1 0,0 1 0,1 0 0,-2 0 0,-3 3 0,0 0 0,0 0 0,0 0 0,0 1 0,1 0 0,0 0 0,-4 5 0,0 6 0,0-1 0,1 1 0,1 1 0,1-1 0,0 1 0,1 0 0,-2 23 0,2-10 0,3 0 0,0 0 0,6 44 0,-5-69 0,1 1 0,0-1 0,0 0 0,1 0 0,-1 1 0,1-1 0,0 0 0,1 0 0,-1-1 0,1 1 0,0 0 0,0-1 0,1 0 0,-1 0 0,1 0 0,0 0 0,0 0 0,0-1 0,0 1 0,1-1 0,-1-1 0,1 1 0,0 0 0,0-1 0,0 0 0,0 0 0,0-1 0,0 1 0,1-1 0,-1 0 0,0-1 0,1 1 0,-1-1 0,1 0 0,-1 0 0,1-1 0,-1 0 0,0 0 0,1 0 0,-1 0 0,0-1 0,0 0 0,0 0 0,0 0 0,7-6 0,3-3 0,0-1 0,-1-1 0,-1 0 0,0-1 0,-1-1 0,18-28 0,52-106 0,-66 117 0,-2 6 0,-3 8 0,-2 1 0,0-1 0,-1-1 0,-1 0 0,-1 0 0,7-38 0,-12 57 0,-1-1 0,0 1 0,0 0 0,0 0 0,0-1 0,0 1 0,0 0 0,1 0 0,-1-1 0,0 1 0,0 0 0,0-1 0,0 1 0,0 0 0,0 0 0,0-1 0,0 1 0,0 0 0,0-1 0,-1 1 0,1 0 0,0 0 0,0-1 0,0 1 0,0 0 0,0 0 0,0-1 0,-1 1 0,1 0 0,0 0 0,0-1 0,0 1 0,-1 0 0,1 0 0,0 0 0,0 0 0,0-1 0,-1 1 0,1 0 0,0 0 0,0 0 0,-1 0 0,1 0 0,0 0 0,-1 0 0,1-1 0,-1 1 0,-12 12 0,-11 25 0,13-5 0,1-1 0,2 1 0,1 1 0,-5 60 0,8-31 0,7 103 0,9-111 0,-11-51 0,0 0 0,0-1 0,0 1 0,0 0 0,1 0 0,-1-1 0,1 1 0,-1-1 0,1 0 0,0 1 0,0-1 0,0 0 0,1 0 0,-1 0 0,5 3 0,-6-6-1,-1 1-1,1 0 1,-1-1-1,0 1 1,1 0-1,-1-1 1,0 1-1,0 0 1,1-1-1,-1 1 1,0-1 0,0 1-1,1-1 1,-1 1-1,0-1 1,0 1-1,0-1 1,0 1-1,0-1 1,0 1-1,0-1 1,0 1 0,0-1-1,0 1 1,0-1-1,0 1 1,0-1-1,0 1 1,0-1-1,-1 1 1,1-1-1,0 0 1,-8-15-680,1-1-1,-2 1 1,0 0-1,-1 1 1,-23-27 0,6 5 546,-93-125 2580,119 161-2418,1 1 0,-1-1 0,1 1 0,-1-1 0,1 1 0,-1-1 0,1 1 0,-1-1 0,1 0 0,-1 1-1,1-1 1,0 0 0,-1 1 0,1-1 0,0 0 0,-1 1 0,1-1 0,0 0 0,0 0 0,0 1 0,0-1 0,0 0 0,0 0 0,0 0-1,0 1 1,0-1 0,0 0 0,0 0 0,1 1 0,-1-1 0,0 0 0,0 1 0,1-1 0,-1 0 0,1 1 0,0-2 0,28-1 741,-17 4-707,25 0 37,55 11 0,-52-5-588,47 0-1,-27-7-4826,0-2-6358</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9.537"/>
    </inkml:context>
    <inkml:brush xml:id="br0">
      <inkml:brushProperty name="width" value="0.025" units="cm"/>
      <inkml:brushProperty name="height" value="0.025" units="cm"/>
    </inkml:brush>
  </inkml:definitions>
  <inkml:trace contextRef="#ctx0" brushRef="#br0">394 1 6150,'0'0'11766,"-9"12"-10261,-23 39 823,-50 108-1,-138 389 2248,214-529-4871,-8 20 760,4-25-2644,-3-8-3420,6-6-449</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9.909"/>
    </inkml:context>
    <inkml:brush xml:id="br0">
      <inkml:brushProperty name="width" value="0.025" units="cm"/>
      <inkml:brushProperty name="height" value="0.025" units="cm"/>
    </inkml:brush>
  </inkml:definitions>
  <inkml:trace contextRef="#ctx0" brushRef="#br0">107 1 10890,'0'0'5504,"-3"9"-3550,-28 83 1247,14-48-1751,2 2 0,2-1 1,2 2-1,-5 49 1,16-95-1367,0 1 1,0-1-1,0 0 0,0 0 1,0 1-1,0-1 1,0 0-1,0 0 1,0 1-1,1-1 1,-1 0-1,0 0 1,1 1-1,-1-1 1,1 0-1,-1 0 0,1 0 1,0 0-1,0 0 1,-1 0-1,1 0 1,0 0-1,0 0 1,0 0-1,0 0 1,2 1-1,-1-1-5,1-1-1,-1 1 1,0-1-1,1 0 1,-1 1-1,0-1 1,1 0-1,-1 0 0,0-1 1,1 1-1,-1 0 1,1-1-1,2-1 1,9-2 61,-1-2 0,1 0 0,19-12 0,-28 15-209,121-76-543,-48 18-7483,-44 29-2096</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24.747"/>
    </inkml:context>
    <inkml:brush xml:id="br0">
      <inkml:brushProperty name="width" value="0.025" units="cm"/>
      <inkml:brushProperty name="height" value="0.025" units="cm"/>
    </inkml:brush>
  </inkml:definitions>
  <inkml:trace contextRef="#ctx0" brushRef="#br0">116 1 14542,'0'0'8135,"0"12"-7798,-2 1-274,0 1 1,0-1-1,-1 1 0,-1-1 1,-1 0-1,1 0 1,-9 14-1,-4 5 128,-30 46-126,47-78-165,-1 1 1,1-1-1,0 0 0,0 1 0,0-1 0,0 0 1,0 1-1,0-1 0,0 0 0,-1 0 0,1 1 0,0-1 1,0 0-1,0 0 0,-1 1 0,1-1 0,0 0 1,0 0-1,-1 0 0,1 0 0,0 1 0,-1-1 1,1 0-1,0 0 0,0 0 0,-1 0 0,1 0 1,0 0-1,-1 0 0,1 0 0,0 0 0,-1 0 1,1 0-1,0 0 0,-1 0 0,1 0 0,0 0 0,-1 0 1,1 0-1,0 0 0,0 0 0,-1 0 0,1 0 1,0-1-1,-1 1 0,1 0 0,0 0 0,-4-16-5935,4-5-62</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25.120"/>
    </inkml:context>
    <inkml:brush xml:id="br0">
      <inkml:brushProperty name="width" value="0.025" units="cm"/>
      <inkml:brushProperty name="height" value="0.025" units="cm"/>
    </inkml:brush>
  </inkml:definitions>
  <inkml:trace contextRef="#ctx0" brushRef="#br0">72 1 5029,'0'0'12983,"4"10"-12289,2 5-467,1-1 1,0-1-1,0 1 0,1-2 1,1 1-1,0-1 1,1 0-1,1 0 0,11 9 1,-5-8-68,-16-12-75,-34-26 38,20 15-284,-56-40-637,63 46 943,1 1 0,-1-1-1,0 2 1,0-1 0,0 1 0,-1-1 0,1 2 0,-1-1 0,1 1 0,-8-1 0,55 23 192,-9-7-328,-15-6-134,0 0 0,1-1 0,-1-1 1,1-1-1,1 0 0,27 3 0,-34-11-3628,0-12-4628</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1.460"/>
    </inkml:context>
    <inkml:brush xml:id="br0">
      <inkml:brushProperty name="width" value="0.025" units="cm"/>
      <inkml:brushProperty name="height" value="0.025" units="cm"/>
    </inkml:brush>
  </inkml:definitions>
  <inkml:trace contextRef="#ctx0" brushRef="#br0">0 57 12524,'0'0'7853,"0"-8"-5115,1-24-1078,-1 24-624,8 47 53,-7-5-821,-1-27-125,0 1 0,1-1 1,-1 1-1,1-1 0,1 0 0,4 15 1,-6-22-110,0 1 0,0 0 0,1-1 0,-1 1 1,0 0-1,1-1 0,-1 1 0,1-1 0,-1 1 1,1-1-1,-1 1 0,1 0 0,-1-1 0,1 0 1,-1 1-1,1-1 0,-1 1 0,1-1 0,0 0 1,-1 1-1,1-1 0,0 0 0,0 0 0,-1 1 1,1-1-1,0 0 0,-1 0 0,1 0 0,0 0 1,0 0-1,-1 0 0,2 0 0,22-16 607,11-30-227,14-51-179,-50 105-222,1 1 0,1 0 0,-1 0 0,4 17 0,-2-18-14,-2-7 4,0 1-1,0-1 1,0 1-1,0-1 1,0 0-1,1 1 1,-1-1-1,1 1 1,-1-1-1,1 0 1,0 1 0,-1-1-1,1 0 1,0 0-1,0 0 1,0 1-1,0-1 1,1 1-1,-1-2 10,0 1-1,0-1 0,-1 0 0,1 0 0,0 0 0,0 0 1,0 0-1,-1 0 0,1 0 0,0-1 0,0 1 0,-1 0 1,1 0-1,0 0 0,0-1 0,-1 1 0,1-1 0,0 1 0,-1 0 1,1-1-1,0 1 0,-1-1 0,1 1 0,0-2 0,7-6 162,0-2-1,-1 1 1,11-17-1,-5 7-41,-13 19-136,0-1 1,0 1-1,0 0 1,0 0-1,0 0 0,0-1 1,1 1-1,-1 0 1,0 0-1,0 0 1,0 0-1,0 0 1,1-1-1,-1 1 0,0 0 1,0 0-1,0 0 1,1 0-1,-1 0 1,0 0-1,0 0 1,0 0-1,1 0 0,-1 0 1,0-1-1,0 1 1,0 0-1,1 0 1,-1 0-1,0 0 1,0 1-1,1-1 0,-1 0 1,0 0-1,0 0 1,0 0-1,1 0 1,-1 0-1,0 0 1,0 0-1,0 0 0,1 0 1,-1 1-1,0-1 1,0 0-1,0 0 1,0 0-1,1 0 1,-1 1-1,0-1 0,0 0 1,0 0-1,0 1 1,5 19-28,-4 32-89,-1-45-46,2 27-1117,3-17-1758,4-9-5781</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1.804"/>
    </inkml:context>
    <inkml:brush xml:id="br0">
      <inkml:brushProperty name="width" value="0.025" units="cm"/>
      <inkml:brushProperty name="height" value="0.025" units="cm"/>
    </inkml:brush>
  </inkml:definitions>
  <inkml:trace contextRef="#ctx0" brushRef="#br0">0 142 10186,'0'0'16463,"60"2"-15342,-17-25-352,0-5-481,6-2-224,-8 3 0,-1 7-928,-9 8-1859,-7 8-896,-14 4-1314</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2.227"/>
    </inkml:context>
    <inkml:brush xml:id="br0">
      <inkml:brushProperty name="width" value="0.025" units="cm"/>
      <inkml:brushProperty name="height" value="0.025" units="cm"/>
    </inkml:brush>
  </inkml:definitions>
  <inkml:trace contextRef="#ctx0" brushRef="#br0">8 92 12684,'0'0'7500,"-2"10"-5914,-1 11-1127,2-1 0,-1 1 0,2 0 0,1 0 0,5 29 1,-3-17-377,-2-23-42,0 0 1,0 0-1,1-1 0,0 1 0,6 14 1,-7-77 571,-5 19-551,1 10-77,1 1 0,0-1 0,2 0-1,4-30 1,-4 47 6,2 1 0,-1-1 0,1 1 0,0 0 0,0 0 0,1-1 0,0 2 0,0-1 0,0 0 0,1 1 0,0-1 0,0 1 0,0 0 0,1 0 0,-1 1 0,1-1 0,0 1 1,1 0-1,-1 0 0,9-4 0,-12 7 2,-1 0 1,0 0-1,1 1 1,0-1-1,-1 0 1,1 0-1,-1 1 1,1-1-1,0 1 1,0-1-1,-1 1 1,1 0-1,0 0 1,0 0-1,-1 0 1,1 0-1,0 0 1,0 0-1,-1 1 1,1-1-1,3 1 1,-4 0 31,0 0 0,-1 0 0,1 0-1,0 1 1,0-1 0,0 0 0,-1 0 0,1 0 0,-1 1 0,1-1-1,-1 0 1,1 0 0,-1 1 0,0-1 0,1 0 0,-1 1 0,0-1-1,0 1 1,0-1 0,0 0 0,-1 2 0,1 4 174,-1-1 1,-1 1 0,1 0-1,-1-1 1,0 0-1,0 1 1,-1-1 0,0 0-1,0 0 1,-5 6-1,-39 36 1784,44-45-1902,0 0 1,-1 0 0,1 0 0,-1-1 0,0 0 0,0 0 0,0 0-1,0 0 1,0-1 0,0 1 0,-1-1 0,1 0 0,-6 0 0,27-13-9590,-6 4 5077,6-4-3272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2.571"/>
    </inkml:context>
    <inkml:brush xml:id="br0">
      <inkml:brushProperty name="width" value="0.025" units="cm"/>
      <inkml:brushProperty name="height" value="0.025" units="cm"/>
    </inkml:brush>
  </inkml:definitions>
  <inkml:trace contextRef="#ctx0" brushRef="#br0">1 19 8840,'0'0'8328,"10"-3"-5280,2-2-2082,-7 3-524,0 0 0,1 1 0,-1-1 0,0 1 0,0 0 0,1 0 0,-1 1 1,1 0-1,7 0 0,-12 1-355,0-1-1,-1 1 1,1 0 0,0-1 0,-1 1-1,1 0 1,-1 0 0,1 0 0,-1 0-1,1-1 1,-1 1 0,1 0 0,-1 0-1,0 0 1,0 0 0,1 0 0,-1 0-1,0 0 1,0 0 0,0 0 0,0 0-1,0 0 1,0 0 0,0 0 0,-1 0-1,1 0 1,0 0 0,0 0 0,-1 1-1,-9 33 1257,-5-14-641,12-18-580,0 1-1,0-1 1,0 1-1,1 0 1,-1 0-1,1 0 1,0 0 0,0 1-1,1-1 1,-3 7-1,7-10-117,0 0-1,0 0 0,0 0 1,0-1-1,1 0 1,-1 1-1,0-1 1,0 0-1,0 0 0,4-1 1,-1 1 1,21 0-1614,0-1 1,50-8-1,-24-4-4824</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3.430"/>
    </inkml:context>
    <inkml:brush xml:id="br0">
      <inkml:brushProperty name="width" value="0.025" units="cm"/>
      <inkml:brushProperty name="height" value="0.025" units="cm"/>
    </inkml:brush>
  </inkml:definitions>
  <inkml:trace contextRef="#ctx0" brushRef="#br0">0 59 2306,'0'0'25849,"8"8"-25588,27 24 33,-34-31-259,0 0 0,1 0 1,-1 0-1,1-1 0,-1 1 1,1 0-1,-1 0 0,1-1 1,0 1-1,-1-1 0,1 1 1,0-1-1,-1 0 0,1 0 0,0 0 1,-1 0-1,1 0 0,0 0 1,-1 0-1,1 0 0,0-1 1,-1 1-1,1-1 0,0 1 1,-1-1-1,3-1 0,30-26 184,-29 23-190,13-17 11,-14 17-34,0 0 1,1 0-1,-1 0 0,1 0 0,0 1 0,0-1 1,0 1-1,11-5 0,-15 9-12,-1 0-1,1 1 1,0-1-1,-1 1 1,1 0-1,-1-1 1,1 1 0,-1-1-1,1 1 1,-1 0-1,1-1 1,-1 1-1,1 0 1,-1 0 0,0-1-1,0 1 1,1 0-1,-1 0 1,0-1-1,0 1 1,0 0-1,0 0 1,0 0 0,0 0-1,0-1 1,0 1-1,0 0 1,0 0-1,-1 1 1,2 37 276,-1-33-203,0 0-48,-1 2 38,1-1 0,1 1 0,-1-1 0,1 1 0,3 8 0,-4-15-27,0 0 0,1 0-1,-1 0 1,0 0 0,1-1 0,-1 1 0,1 0-1,-1 0 1,1-1 0,-1 1 0,1 0-1,-1-1 1,1 1 0,0 0 0,0-1 0,-1 1-1,1-1 1,0 1 0,0-1 0,-1 0-1,2 1 1,0-1 40,-1 0 0,1 0 0,-1 0 0,1 0 0,-1-1 0,1 1 0,-1 0-1,1-1 1,-1 1 0,1-1 0,-1 0 0,0 1 0,1-1 0,-1 0 0,0 0 0,0 0-1,2-1 1,6-6-6,-1 0-1,-1 0 0,1-1 1,8-12-1,-10 11-57,2 1 0,-1 0 1,18-16-1,-25 25-6,0 0 0,0 0 0,0 0 0,1-1 0,-1 1 0,0 0 0,0 0 0,0 0 0,1 0 0,-1 0 0,0-1 0,0 1 0,0 0 0,1 0 0,-1 0 0,0 0 0,0 0 0,1 0 0,-1 0 0,0 0 0,0 0 0,0 0 0,1 0 0,-1 0 0,0 0 0,0 0 0,1 0 0,-1 0 0,0 0 0,0 0 0,0 1 0,1-1 0,-1 0 0,0 0 0,0 0 0,0 0 0,1 0 0,-1 0 0,0 1 0,0-1 0,0 0 0,1 0 0,3 15 0,-4 23 0,0-32 0,0-2-191,2 30-4398,-2-34 4457,0 1 1,0-1 0,0 1 0,0 0 0,0-1 0,0 1-1,0 0 1,0-1 0,0 1 0,1-1 0,-1 1 0,0 0-1,0-1 1,1 1 0,-1-1 0,0 1 0,1-1 0,-1 1-1,0-1 1,1 1 0,-1-1 0,1 0 0,-1 1 0,1-1-1,-1 1 1,1-1 0,-1 0 0,1 1 0,-1-1 0,1 0-1,-1 0 1,1 0 0,0 1 0,-1-1 0,1 0 0,-1 0-1,1 0 1,0 0 0,-1 0 0,1 0 0,-1 0 0,2 0-1,3-5-5665,-2-5-4602</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3.772"/>
    </inkml:context>
    <inkml:brush xml:id="br0">
      <inkml:brushProperty name="width" value="0.025" units="cm"/>
      <inkml:brushProperty name="height" value="0.025" units="cm"/>
    </inkml:brush>
  </inkml:definitions>
  <inkml:trace contextRef="#ctx0" brushRef="#br0">0 103 13581,'0'0'17200,"88"-18"-16687,-32 6-225,1-1-160,1-1-96,-7 1-769,-7 2-1793,-9 3-2146,-14 0-1763,-8 2-5572</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5.710"/>
    </inkml:context>
    <inkml:brush xml:id="br0">
      <inkml:brushProperty name="width" value="0.025" units="cm"/>
      <inkml:brushProperty name="height" value="0.025" units="cm"/>
    </inkml:brush>
  </inkml:definitions>
  <inkml:trace contextRef="#ctx0" brushRef="#br0">1 328 10634,'0'0'10154,"61"12"-7624,-15-28-672,18-12-417,13-8-288,5-7-800,7-2-257,-3 2-64,-9 3-32,-14 8-481,-14 8-544,-14 9-192,-16 6-769,-13 2-1025,-19 5-9993</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4.339"/>
    </inkml:context>
    <inkml:brush xml:id="br0">
      <inkml:brushProperty name="width" value="0.025" units="cm"/>
      <inkml:brushProperty name="height" value="0.025" units="cm"/>
    </inkml:brush>
  </inkml:definitions>
  <inkml:trace contextRef="#ctx0" brushRef="#br0">0 86 12139,'0'0'17308,"3"12"-16876,9 72-227,3 138 1,-15-222-318,-9-35 235,3 16-117,2 0 1,0 0-1,1-1 1,1 1-1,1 0 1,0-1 0,2 1-1,3-25 1,-3 35-12,1 0 0,-1 0-1,1 0 1,1 0 0,0 1 0,0-1 0,1 1 0,0 0 0,0 0 0,1 0 0,0 1 0,0-1 0,1 1-1,0 1 1,0-1 0,1 1 0,-1 0 0,1 0 0,16-9 0,-20 14-5,0 0-1,0-1 1,0 1 0,1 0-1,-1 0 1,0 1-1,1-1 1,-1 1 0,1 0-1,-1 0 1,0 0 0,1 0-1,-1 0 1,1 1 0,-1 0-1,0-1 1,1 1 0,-1 1-1,0-1 1,0 0 0,0 1-1,0-1 1,0 1-1,0 0 1,0 0 0,0 0-1,-1 1 1,1-1 0,-1 1-1,0-1 1,0 1 0,0 0-1,0 0 1,0-1 0,1 5-1,-1-4 51,0 0 0,0 1 0,0-1 1,-1 1-1,0-1 0,1 1 0,-1 0 0,-1 0 0,1-1 0,0 1 0,-1 0 0,0 0 0,0 0 0,0 0 1,0 0-1,-1-1 0,0 1 0,1 0 0,-1 0 0,-1-1 0,1 1 0,0 0 0,-1-1 0,0 1 1,0-1-1,0 0 0,0 0 0,0 1 0,-1-1 0,-2 2 0,-2 0 51,0-1 0,1 0 0,-1 0 0,0-1 0,-1 0 0,1 0 0,-1-1 1,1 0-1,-1 0 0,0-1 0,1 0 0,-1 0 0,0-1 0,0 0 0,0 0 0,0-1 0,-10-2 0,18 3-147,-1 0-1,1 0 1,-1 0 0,1 0 0,0 0-1,-1 0 1,1 0 0,-1-1-1,1 1 1,0 0 0,-1 0 0,1-1-1,0 1 1,-1 0 0,1 0-1,0-1 1,-1 1 0,1 0-1,0-1 1,-1 1 0,1 0 0,0-1-1,0 1 1,0-1 0,0 1-1,-1 0 1,1-1 0,0 1 0,0-1-1,0 1 1,0-1 0,0 1-1,0-1 1,0 1 0,0 0 0,0-1-1,0 1 1,0-1 0,0 1-1,0-1 1,0 1 0,1 0-1,-1-1 1,0 1 0,0-1 0,0 1-1,1 0 1,-1-1 0,0 1-1,0 0 1,1-1 0,-1 1 0,0 0-1,1-1 1,-1 1 0,0 0-1,1 0 1,-1-1 0,1 1 0,-1 0-1,0 0 1,1 0 0,-1 0-1,1 0 1,-1-1 0,1 1-1,28-14-5876,-5 7 600,1-1-2691</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4.679"/>
    </inkml:context>
    <inkml:brush xml:id="br0">
      <inkml:brushProperty name="width" value="0.025" units="cm"/>
      <inkml:brushProperty name="height" value="0.025" units="cm"/>
    </inkml:brush>
  </inkml:definitions>
  <inkml:trace contextRef="#ctx0" brushRef="#br0">1 139 9737,'0'0'20836,"8"-7"-19854,3-4-809,0-2 0,-1 1 1,0-2-1,-1 1 0,0-1 0,9-21 0,-7 17-171,-11 18-2,0 0 0,1 0 0,-1 0 0,0-1 0,0 1 1,0 0-1,0 0 0,0 0 0,0 0 0,0 0 0,1 0 0,-1 0 0,0 0 0,0 0 0,0 0 0,0 0 0,0 0 0,1 0 0,-1 0 0,0 0 0,0 0 0,0 0 0,0 0 1,0 0-1,1 0 0,-1 0 0,0 0 0,0 0 0,0 0 0,0 0 0,0 0 0,0 0 0,1 1 0,-1-1 0,0 0 0,0 0 0,0 0 0,0 0 0,0 0 0,0 0 0,0 0 0,0 0 1,0 1-1,0-1 0,1 0 0,-1 0 0,0 0 0,0 0 0,0 0 0,0 0 0,0 1 0,0-1 0,0 0 0,0 0 0,2 34-13,-3-24 0,0 30-378,2 41-1790,10-30-2390,0-32-2326,2-10-7004</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205"/>
    </inkml:context>
    <inkml:brush xml:id="br0">
      <inkml:brushProperty name="width" value="0.025" units="cm"/>
      <inkml:brushProperty name="height" value="0.025" units="cm"/>
    </inkml:brush>
  </inkml:definitions>
  <inkml:trace contextRef="#ctx0" brushRef="#br0">0 1 14157,'0'0'3881,"2"11"-3411,41 292 3561,-43-301-3913,0 0 0,-1 0 0,2-1 0,-1 1 0,0 0 0,0 0 0,1 0 0,-1 0 0,1-1 1,-1 1-1,1 0 0,0 0 0,-1-1 0,1 1 0,2 3 0,-2-5-68,0-1-1,-1 1 1,1 0-1,0 0 1,-1 0-1,1 0 1,0-1-1,-1 1 1,1 0-1,0 0 1,-1-1-1,1 1 0,-1 0 1,1-1-1,-1 1 1,1-1-1,-1 1 1,1-1-1,-1 1 1,1-1-1,-1 1 1,0-1-1,1 1 1,-1-1-1,0 0 1,1 1-1,-1-2 1,29-64 1406,-26 58-1361,18-64 511,-17 54-466,1-1-1,1 1 0,14-31 0,-20 49-140,0 0 0,0 0 0,0-1 0,0 1 0,1 0 0,-1 0 0,0 0 0,0 0 0,0 0-1,0-1 1,0 1 0,0 0 0,0 0 0,1 0 0,-1 0 0,0 0 0,0 0 0,0 0 0,0-1 0,1 1-1,-1 0 1,0 0 0,0 0 0,0 0 0,0 0 0,1 0 0,-1 0 0,0 0 0,0 0 0,0 0 0,0 0-1,1 0 1,-1 0 0,0 0 0,0 0 0,0 0 0,1 0 0,-1 0 0,0 0 0,0 0 0,0 1 0,0-1-1,1 0 1,-1 0 0,0 0 0,0 0 0,0 0 0,0 0 0,0 0 0,0 1 0,1-1 0,-1 0 0,0 0-1,0 0 1,0 0 0,0 1 0,0-1 0,0 0 0,0 0 0,0 0 0,0 0 0,0 1 0,8 21 7,2 25 136,10 104 40,-20-151-176,0 0 0,0 0 0,0 0 0,0 1 0,0-1 1,0 0-1,0 0 0,0 0 0,0 0 0,0 1 0,0-1 0,0 0 0,0 0 0,0 0 1,0 0-1,0 1 0,0-1 0,0 0 0,0 0 0,1 0 0,-1 0 0,0 0 0,0 1 0,0-1 1,0 0-1,0 0 0,0 0 0,0 0 0,1 0 0,-1 0 0,0 0 0,0 0 0,0 1 1,0-1-1,1 0 0,-1 0 0,0 0 0,0 0 0,0 0 0,0 0 0,1 0 0,-1 0 1,0 0-1,0 0 0,0 0 0,0 0 0,1 0 0,-1 0 0,0 0 0,0 0 0,0 0 0,0-1 1,1 1-1,-1 0 0,0 0 0,9-12 411,5-16 196,8-32-298,-15 39-227,0 0 0,2 1 0,0-1 0,1 2 0,15-23 0,-25 42-88,1-1 0,-1 1 0,0-1 0,1 0 0,-1 1 0,1-1-1,-1 1 1,1-1 0,-1 1 0,1-1 0,-1 1 0,1 0 0,-1-1-1,1 1 1,0 0 0,-1-1 0,1 1 0,-1 0 0,1 0 0,0-1 0,-1 1-1,1 0 1,0 0 0,0 0 0,-1 0 0,1 0 0,0 0 0,-1 0 0,1 0-1,0 0 1,-1 0 0,2 1 0,-1 0-1,1 0 0,-1 0 1,0 0-1,0 1 0,0-1 0,0 0 1,0 1-1,0-1 0,0 1 0,0-1 1,0 1-1,0 3 0,14 55-16,-14-55 16,2 21-64,-4-19-177,2-1-1,-1 0 1,1 0 0,0 1-1,0-1 1,0 0 0,1 0-1,0 0 1,1 0-1,-1-1 1,7 11 0,-9-15-19,1-1 1,-1 0-1,0 1 1,1-1-1,-1 0 1,1 0-1,-1 1 0,1-1 1,-1 0-1,1 0 1,-1 0-1,1 0 1,-1 0-1,1 0 1,-1 0-1,1 0 1,-1 0-1,1 0 0,-1 0 1,1 0-1,-1 0 1,1 0-1,-1 0 1,1 0-1,-1 0 1,1-1-1,-1 1 1,1 0-1,-1 0 0,1-1 1,9-12-5890</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532"/>
    </inkml:context>
    <inkml:brush xml:id="br0">
      <inkml:brushProperty name="width" value="0.025" units="cm"/>
      <inkml:brushProperty name="height" value="0.025" units="cm"/>
    </inkml:brush>
  </inkml:definitions>
  <inkml:trace contextRef="#ctx0" brushRef="#br0">0 81 19795,'0'0'8840,"66"-4"-8327,-27-14-353,0 0-128,2-1-1121,-8 6-993,-9 5-1121,-11 7-2371</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872"/>
    </inkml:context>
    <inkml:brush xml:id="br0">
      <inkml:brushProperty name="width" value="0.025" units="cm"/>
      <inkml:brushProperty name="height" value="0.025" units="cm"/>
    </inkml:brush>
  </inkml:definitions>
  <inkml:trace contextRef="#ctx0" brushRef="#br0">0 148 17489,'0'0'8135,"86"-41"-6661,-44 20-802,3-1-448,3 3-159,-3 5-834,-4 1-1986,-9 4-3266,-8 1-6599</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7.527"/>
    </inkml:context>
    <inkml:brush xml:id="br0">
      <inkml:brushProperty name="width" value="0.025" units="cm"/>
      <inkml:brushProperty name="height" value="0.025" units="cm"/>
    </inkml:brush>
  </inkml:definitions>
  <inkml:trace contextRef="#ctx0" brushRef="#br0">1 1 15214,'0'0'3593,"4"11"-2659,16 46-28,-4 1 0,18 108-1,-5 134 1850,-24-264-2219,0-27-317,0-26-152,3-42 364,-2-97-1,-6 104-415,2 1 1,17-100 0,-18 146-28,0 0 0,1 0 0,0 0 0,0 1 0,0-1 0,0 1 0,1-1 0,0 1 1,-1 0-1,2 0 0,-1 0 0,0 0 0,5-3 0,-5 5 5,-1 0 0,1 1-1,0-1 1,0 0 0,0 1 0,0 0-1,0-1 1,0 1 0,0 1 0,0-1 0,0 0-1,1 1 1,-1-1 0,0 1 0,0 0-1,1 0 1,-1 1 0,0-1 0,0 1 0,1-1-1,2 2 1,-4-1 18,-1-1 0,1 1-1,-1 0 1,0 0 0,1 0-1,-1 0 1,0 0 0,0 0 0,1 0-1,-1 1 1,0-1 0,0 0-1,0 1 1,-1-1 0,1 1 0,0-1-1,0 1 1,-1-1 0,1 1 0,-1-1-1,1 1 1,-1-1 0,0 1-1,0 0 1,0-1 0,0 1 0,0 0-1,0-1 1,0 1 0,0 0-1,0-1 1,-1 1 0,0 2 0,-1 2 73,1 1 1,-1-1-1,0 0 1,-1 0-1,0-1 1,1 1 0,-6 7-1,3-7-7,1 0 1,-1 0-1,0-1 0,0 0 1,-1 0-1,1 0 0,-1-1 0,0 0 1,-1 0-1,1 0 0,-1-1 1,1 0-1,-1 0 0,0 0 1,0-1-1,0 0 0,0-1 0,-1 1 1,1-1-1,0-1 0,-1 0 1,-9 0-1,16 0-138,0 0 0,1 0 0,-1 0 0,0 0-1,0-1 1,1 1 0,-1 0 0,0 0 0,1 0 0,-1-1 0,0 1 0,1 0 0,-1-1 0,0 1 0,1-1 0,-1 1 0,1-1 0,-1 1-1,0-1 1,1 1 0,-1-1 0,1 0 0,0 1 0,-1-1 0,1 1 0,0-1 0,-1 0 0,1 0 0,0 1 0,0-1 0,-1 0 0,1 1-1,0-1 1,0 0 0,0 0 0,0 1 0,0-2 0,0 0-253,1 1-1,-1 0 1,0-1-1,1 1 1,-1 0-1,1-1 1,0 1-1,-1 0 1,1 0-1,0-1 1,0 1-1,0 0 1,0 0-1,0 0 1,0 0-1,0 0 1,0 0-1,2-1 1,17-8-3674,4 1-2242</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7.867"/>
    </inkml:context>
    <inkml:brush xml:id="br0">
      <inkml:brushProperty name="width" value="0.025" units="cm"/>
      <inkml:brushProperty name="height" value="0.025" units="cm"/>
    </inkml:brush>
  </inkml:definitions>
  <inkml:trace contextRef="#ctx0" brushRef="#br0">0 252 11403,'0'0'13020,"5"-8"-11984,11-33-151,-1 0-1,-2-1 1,13-78 0,-22 125-1044,2 22 138,6 33 57,-7-22-312,-4-27-258,0 1 1,1-1 0,0 0-1,1 1 1,0-1 0,1 0-1,7 14 1,-11-25 407,0 0-1,0 1 1,0-1-1,0 0 1,1 1-1,-1-1 1,0 0-1,0 1 1,0-1-1,1 0 1,-1 1-1,0-1 1,0 0-1,1 0 1,-1 0-1,0 1 1,1-1-1,-1 0 1,0 0-1,1 0 1,-1 0-1,0 1 1,1-1-1,-1 0 1,0 0-1,1 0 1,-1 0-1,0 0 1,1 0-1,-1 0 1,1 0-1,-1 0 1,0 0-1,1 0 1,-1 0-1,0 0 1,1 0-1,-1-1 1,0 1-1,1 0 1,-1 0-1,0 0 1,1 0-1,-1-1 1,1 1-1,8-16-4693,-2-12-812</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226"/>
    </inkml:context>
    <inkml:brush xml:id="br0">
      <inkml:brushProperty name="width" value="0.025" units="cm"/>
      <inkml:brushProperty name="height" value="0.025" units="cm"/>
    </inkml:brush>
  </inkml:definitions>
  <inkml:trace contextRef="#ctx0" brushRef="#br0">43 1 13549,'0'0'11547,"6"13"-11259,-1-5-243,-1 0-16,0-1 0,-1 1 0,1 0 0,-2 0 0,1 0 1,-1 0-1,0 0 0,-1 1 0,1 15 0,-1-1 0,-1 0-1,-1-1 0,-1 1 0,-1 0 0,-1-1 1,-13 41-1,17-63-139,0 1 0,0-1 0,0 1-1,0 0 1,0-1 0,0 1 0,0-1 0,0 1 0,-1-1 0,1 1 0,0-1-1,0 1 1,-1-1 0,1 1 0,0-1 0,-1 0 0,1 1 0,0-1 0,-1 1 0,1-1-1,-1 0 1,1 1 0,-1-1 0,1 0 0,-1 0 0,1 1 0,-1-1 0,1 0-1,-1 0 1,1 0 0,-1 0 0,1 1 0,-1-1 0,1 0 0,-1 0 0,1 0 0,-1 0-1,0 0 1,1 0 0,-1-1 0,1 1 0,-1 0 0,1 0 0,-1 0 0,1 0-1,-1-1 1,1 1 0,-1 0 0,1 0 0,-1-1 0,0 0 0,-18-24-9027,4 0 1179</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565"/>
    </inkml:context>
    <inkml:brush xml:id="br0">
      <inkml:brushProperty name="width" value="0.025" units="cm"/>
      <inkml:brushProperty name="height" value="0.025" units="cm"/>
    </inkml:brush>
  </inkml:definitions>
  <inkml:trace contextRef="#ctx0" brushRef="#br0">0 35 7143,'0'0'14509,"51"-34"-14412,-27 42-33,-1 2-128,4-4-1378,-3-1-1216,0-3-3588</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925"/>
    </inkml:context>
    <inkml:brush xml:id="br0">
      <inkml:brushProperty name="width" value="0.025" units="cm"/>
      <inkml:brushProperty name="height" value="0.025" units="cm"/>
    </inkml:brush>
  </inkml:definitions>
  <inkml:trace contextRef="#ctx0" brushRef="#br0">1 474 13293,'0'0'6406,"8"-13"-5857,4-6-179,-1 0 0,-1-1 0,-1 0 0,-1 0 0,-1-1 0,6-26 0,-3-6 868,-4 65-1540,-2 10 359,1 23 67,-4-27-712,1 0-1,0 0 0,2-1 1,7 25-1,-4-33-2178,-1-9-2399,1-5-3044</inkml:trace>
  <inkml:trace contextRef="#ctx0" brushRef="#br0" timeOffset="1">217 0 18642,'0'0'2658,"-1"50"-2498,1-22-96,0 7 0,2-3-32,5-1 0,-2-1-32,0-3-192,1-3-512,-1-5-642,-1-4 97,-3-3-1057,-1-8-2595</inkml:trace>
  <inkml:trace contextRef="#ctx0" brushRef="#br0" timeOffset="2">180 176 8360,'0'0'13773,"-12"-50"-13132,24 41-513,3 1-128,6 3 0,1 0-321,3-1-1312,2-1-1314,2-6-3523</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6.065"/>
    </inkml:context>
    <inkml:brush xml:id="br0">
      <inkml:brushProperty name="width" value="0.025" units="cm"/>
      <inkml:brushProperty name="height" value="0.025" units="cm"/>
    </inkml:brush>
  </inkml:definitions>
  <inkml:trace contextRef="#ctx0" brushRef="#br0">324 0 7911,'0'0'9209,"-8"1"-6182,-27 6-1041,34-7-1882,0 0 1,0 1-1,0-1 0,1 0 1,-1 1-1,0-1 0,0 1 1,1-1-1,-1 1 0,1 0 1,-1-1-1,0 1 0,1 0 1,-1-1-1,1 1 1,-1 0-1,1 0 0,0-1 1,-1 1-1,1 0 0,0 0 1,-1 0-1,1 0 0,0-1 1,0 1-1,0 2 0,-1 27 344,1-15-195,-3 1-139,-2 0-1,0 0 1,0 0-1,-1-1 1,-15 26 0,-50 71 146,45-75-198,-15 20 106,26-37 210,0-1-1,2 2 0,0 0 0,-11 26 1,24-46-361,0-1 0,-1 1 0,1 0 1,0 0-1,-1-1 0,1 1 0,0 0 0,0 0 0,0-1 1,0 1-1,0 0 0,0 0 0,0-1 0,0 1 0,0 0 1,0 0-1,0-1 0,0 1 0,0 0 0,1 0 0,-1-1 1,0 1-1,1 0 0,-1 0 0,0-1 0,1 1 0,-1-1 1,2 2-1,-1-1-4,0-1 0,1 1 0,-1 0-1,1-1 1,-1 1 0,1-1 0,-1 0 0,1 1 0,-1-1 0,1 0 0,-1 0-1,1 0 1,2-1 0,54-12 130,-54 12-94,465-188-620,-414 165-294,62-30-4874,-10 4-6096</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9.391"/>
    </inkml:context>
    <inkml:brush xml:id="br0">
      <inkml:brushProperty name="width" value="0.025" units="cm"/>
      <inkml:brushProperty name="height" value="0.025" units="cm"/>
    </inkml:brush>
  </inkml:definitions>
  <inkml:trace contextRef="#ctx0" brushRef="#br0">28 131 15439,'-3'13'1526,"-4"14"-1149,1 2-1,1-1 0,1 1 1,2 0-1,1-1 1,2 1-1,0 0 0,2 0 1,9 39-1,33 151-179,-46-386 921,3-188 215,-1 341-1331,6-61 24,-6 69-13,0 1 0,0 0 0,1-1 0,-1 1 0,1 0 0,0 0 0,1 0 0,-1 1 0,1-1 0,6-8 0,-8 12-11,0 0 1,0 0 0,0 0-1,0 0 1,0 0 0,0 0-1,0 1 1,0-1-1,1 0 1,-1 1 0,0-1-1,0 1 1,0-1 0,1 1-1,-1-1 1,0 1 0,1 0-1,-1 0 1,0 0 0,1-1-1,-1 1 1,0 1 0,1-1-1,-1 0 1,0 0-1,1 0 1,-1 1 0,0-1-1,0 1 1,1-1 0,-1 1-1,0-1 1,0 1 0,0 0-1,1-1 1,-1 1 0,0 0-1,0 0 1,0 0 0,-1 0-1,1 0 1,0 0-1,1 1 1,1 2 11,0 1-1,-1-1 1,1 0 0,-1 1-1,0-1 1,0 1 0,0 0 0,-1 0-1,0 0 1,2 6 0,-3 1 110,0 0 1,-1-1 0,0 1 0,-1 0-1,0-1 1,-1 1 0,0-1 0,-1 0 0,0 0-1,-1 0 1,0-1 0,-1 0 0,0 0 0,-1 0-1,1 0 1,-2-1 0,0 0 0,0-1-1,0 0 1,-1 0 0,0-1 0,0 0 0,-18 10-1,24-16-2237,9-9-10791,7-3 3867</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9.732"/>
    </inkml:context>
    <inkml:brush xml:id="br0">
      <inkml:brushProperty name="width" value="0.025" units="cm"/>
      <inkml:brushProperty name="height" value="0.025" units="cm"/>
    </inkml:brush>
  </inkml:definitions>
  <inkml:trace contextRef="#ctx0" brushRef="#br0">13 6 15855,'0'0'6913,"8"-1"-6027,28-4-645,-34 5-237,-1 0 0,1 0 0,-1 1 0,0-1 0,1 0 1,-1 1-1,1-1 0,-1 1 0,0-1 0,1 1 0,-1 0 1,0 0-1,0-1 0,1 1 0,-1 0 0,0 0 0,0 0 1,0 0-1,0 0 0,0 1 0,-1-1 0,1 0 0,0 0 0,0 1 1,-1-1-1,1 0 0,-1 1 0,1-1 0,-1 0 0,1 1 1,-1-1-1,0 1 0,0-1 0,0 1 0,0-1 0,0 3 1,1 4 77,-1 0 0,0 0 1,-1 1-1,-2 12 0,0-10 277,-1 0-1,0-1 0,-1 1 0,0-1 0,-1 0 0,-11 15 0,10-14 157,0 0 0,0 0 1,1 0-1,-7 21 0,13-32-521,-1 1 1,1-1-1,0 1 0,0-1 1,-1 0-1,1 1 1,0-1-1,0 1 1,0-1-1,0 1 1,0-1-1,0 1 1,0-1-1,0 1 1,0-1-1,0 1 0,0-1 1,0 1-1,0-1 1,0 1-1,0-1 1,0 1-1,1-1 1,-1 1-1,0-1 1,0 1-1,0-1 1,1 0-1,-1 1 0,0-1 1,1 1-1,-1-1 1,0 0-1,1 1 1,0-1-1,17-4-69,20-20-868,-26 11-984,0 1 0,17-27-1,1-8-5895,-26 40 6107,17-28-9494</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0.089"/>
    </inkml:context>
    <inkml:brush xml:id="br0">
      <inkml:brushProperty name="width" value="0.025" units="cm"/>
      <inkml:brushProperty name="height" value="0.025" units="cm"/>
    </inkml:brush>
  </inkml:definitions>
  <inkml:trace contextRef="#ctx0" brushRef="#br0">221 1 17072,'0'0'9129,"-16"56"-8905,1-19-64,0 8-32,-4 5-32,-3 2-64,3 0 0,-1-2-32,5-9 32,2-5-352,2-10-769,2-10-1377,0-11-1442,2-5-2594</inkml:trace>
  <inkml:trace contextRef="#ctx0" brushRef="#br0" timeOffset="1">0 181 19731,'0'0'4260,"62"-10"-3908,-33 8-288,-2 2-96,-3 0-1089,-2 0-1762,-5 5-1729,-3 5-4773</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0.430"/>
    </inkml:context>
    <inkml:brush xml:id="br0">
      <inkml:brushProperty name="width" value="0.025" units="cm"/>
      <inkml:brushProperty name="height" value="0.025" units="cm"/>
    </inkml:brush>
  </inkml:definitions>
  <inkml:trace contextRef="#ctx0" brushRef="#br0">0 45 18802,'0'0'8616,"10"-7"-8312,32-23 22,-41 30-313,-1-1 1,1 0-1,-1 1 1,1-1-1,0 0 1,0 1-1,-1-1 1,1 1-1,0-1 0,0 1 1,0 0-1,-1-1 1,1 1-1,0 0 1,0 0-1,0-1 1,0 1-1,0 0 1,0 0-1,0 0 1,0 0-1,-1 0 0,1 0 1,0 0-1,0 1 1,0-1-1,0 0 1,0 0-1,0 1 1,0-1-1,-1 0 1,1 1-1,0-1 1,0 1-1,-1-1 0,1 1 1,0 0-1,0-1 1,-1 1-1,1 0 1,-1-1-1,1 1 1,-1 0-1,1 0 1,-1-1-1,1 1 1,-1 0-1,0 0 0,1 0 1,-1 0-1,0 0 1,0-1-1,0 1 1,1 0-1,-1 1 1,0 6 1,1 0 0,-1 0 0,-1 1 0,-1 12 0,1-17 63,-2 13-3,-1-1 0,-1 0 0,0 0 0,-10 18 0,9-20-20,0 1 0,1 0 1,0 0-1,-5 31 1,10-46-57,0 0-1,0 1 1,0-1 0,0 1 0,0-1 0,0 0 0,0 1 0,0-1-1,0 0 1,0 1 0,0-1 0,0 0 0,1 1 0,-1-1 0,0 0-1,0 1 1,0-1 0,0 0 0,1 1 0,-1-1 0,0 0-1,0 0 1,0 1 0,1-1 0,-1 0 0,0 0 0,1 0 0,-1 1-1,0-1 1,1 0 0,-1 0 0,0 0 0,1 0 0,-1 1 0,0-1-1,1 0 1,-1 0 0,0 0 0,1 0 0,20-4 34,18-14 81,112-74-3258,-92 55-3657</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7.732"/>
    </inkml:context>
    <inkml:brush xml:id="br0">
      <inkml:brushProperty name="width" value="0.025" units="cm"/>
      <inkml:brushProperty name="height" value="0.025" units="cm"/>
    </inkml:brush>
  </inkml:definitions>
  <inkml:trace contextRef="#ctx0" brushRef="#br0">1 116 22133,'0'1'1922,"5"-1"-1442,16 0-640,12-4 384,8-7-96,7-4-96,4 0-192,2-3-2082,-3 4-1281,-11 0 256,-8 1-545,-13 1-3170</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8.076"/>
    </inkml:context>
    <inkml:brush xml:id="br0">
      <inkml:brushProperty name="width" value="0.025" units="cm"/>
      <inkml:brushProperty name="height" value="0.025" units="cm"/>
    </inkml:brush>
  </inkml:definitions>
  <inkml:trace contextRef="#ctx0" brushRef="#br0">1 10 18449,'0'0'2371,"11"0"-1661,35-4-101,-22 1-407,0 1 1,0 1 0,39 4 0,-60-2-192,-1 0 0,1 0 0,0 0 0,-1 1 0,0-1 0,1 1 0,-1 0 0,0-1 0,0 1 0,0 0 0,0 0 0,0 1 0,0-1 0,-1 0 0,1 1 0,-1-1 0,1 1 0,-1-1 0,0 1 0,0-1 0,0 1 0,0 0 0,-1 0 0,1-1 0,-1 1 0,0 0 0,1 0 0,-1 0 0,0 0 0,-1 3 0,1 4 272,-1 0 0,0 1 0,0-1 0,-1 0 0,0 0 0,-1 0 0,-5 13 0,-4 1 306,-1-1-1,-18 22 1,-13 22-263,40-58 84,4-5-3888,8-14-6709,4-11-1290</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8.497"/>
    </inkml:context>
    <inkml:brush xml:id="br0">
      <inkml:brushProperty name="width" value="0.025" units="cm"/>
      <inkml:brushProperty name="height" value="0.025" units="cm"/>
    </inkml:brush>
  </inkml:definitions>
  <inkml:trace contextRef="#ctx0" brushRef="#br0">39 157 10762,'1'-9'4180,"29"-139"1730,-38 156-1878,-32 55-2806,36-53-1092,0 0 0,1 1 0,0 0 0,0 0 0,1 0 0,1 0 0,0 0 0,1 22 1,0-32-137,1 1 1,-1 0 0,1 0 0,0-1-1,0 1 1,0 0 0,0-1 0,0 1-1,0-1 1,0 1 0,0-1 0,0 0 0,1 1-1,-1-1 1,0 0 0,1 0 0,-1 0-1,1 0 1,0 0 0,-1 0 0,1-1-1,0 1 1,-1 0 0,1-1 0,0 1 0,0-1-1,0 0 1,3 1 0,65 3 60,-43-4 14,-23 0-70,0 1 0,0-1 1,1 1-1,-1 0 1,0 0-1,0 1 0,0-1 1,0 1-1,0 0 1,-1 0-1,1 0 0,0 1 1,-1-1-1,0 1 1,1 0-1,3 4 0,-6-5 17,0 0 0,0 0 0,0 0 0,0 0 0,0 0 0,0 1 0,0-1 0,-1 0 0,1 1 0,-1-1 0,0 0 0,0 1 0,0-1 0,0 1 0,0-1 0,0 0 1,-1 1-1,1-1 0,-1 0 0,1 1 0,-1-1 0,0 0 0,0 0 0,0 0 0,0 1 0,0-1 0,-1 0 0,1-1 0,-1 1 0,-2 3 0,-9 11 235,-2 0 1,0 0 0,-18 14 0,25-24-221,0 0 0,0 0 0,0-1 0,-1 0-1,0 0 1,0-1 0,0-1 0,0 1 0,-10 1 0,18-4-78,0-1 1,1 0 0,-1 0 0,0 0 0,1 0 0,-1 0-1,1 0 1,-1 0 0,0 0 0,1 0 0,-1 0-1,0-1 1,1 1 0,-1 0 0,1 0 0,-1 0 0,0-1-1,1 1 1,-1 0 0,1-1 0,-1 1 0,1-1 0,-1 1-1,1 0 1,-1-1 0,1 1 0,0-1 0,-1 1-1,1-1 1,-1 0 0,1 0 0,-3-26-2212,15-31-2801,5 10 341,1-8-1447</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074"/>
    </inkml:context>
    <inkml:brush xml:id="br0">
      <inkml:brushProperty name="width" value="0.025" units="cm"/>
      <inkml:brushProperty name="height" value="0.025" units="cm"/>
    </inkml:brush>
  </inkml:definitions>
  <inkml:trace contextRef="#ctx0" brushRef="#br0">1 0 9961,'0'0'13597,"1"15"-12246,6 46-501,3-1 0,3 0 0,2 0-1,40 99 1,-54-172-564,0 1-1,-1 0 1,-3-18 0,1 14-289,-2 0 0,0 1 0,-1-1 0,-1 1 0,0 1 0,-1-1 0,0 1 0,-16-23 0,23 37 1,0 0 0,0-1 0,0 1-1,-1 0 1,1 0 0,0-1 0,0 1 0,0 0 0,-1 0-1,1-1 1,0 1 0,0 0 0,-1 0 0,1-1 0,0 1-1,-1 0 1,1 0 0,0 0 0,0 0 0,-1 0 0,1-1-1,0 1 1,-1 0 0,1 0 0,0 0 0,-1 0 0,1 0 0,0 0-1,-1 0 1,1 0 0,-1 0 0,1 0 0,0 0 0,-1 0-1,1 1 1,0-1 0,0 0 0,-1 0 0,-1 15-93,9 22-4,-4-32 98,0 0 0,0 0 0,1 0 0,-1 0-1,1-1 1,0 0 0,0 1 0,0-2 0,1 1 0,0 0-1,-1-1 1,1 0 0,0 0 0,1 0 0,-1-1-1,0 0 1,1 0 0,6 2 0,-8-3 17,0 0 0,0-1 0,-1 0-1,1 1 1,0-1 0,0 0 0,0-1 0,0 1 0,-1-1 0,1 0-1,0 1 1,0-2 0,-1 1 0,1 0 0,-1-1 0,1 0 0,-1 1 0,0-2-1,1 1 1,-1 0 0,0 0 0,0-1 0,-1 0 0,1 1 0,-1-1 0,1 0-1,-1-1 1,2-2 0,1-2 34,-1-1 0,0 1-1,0 0 1,-1-1 0,0 0-1,-1 0 1,0 0 0,0 0-1,-1 0 1,0 0 0,-1 0-1,-1-18 1,-12 56 585,10-17-521,1 1-1,1 0 0,0-1 1,0 1-1,1 0 0,1-1 0,0 1 1,5 24-1,-5-36-112,-1 0 1,1 1-1,-1-1 0,1 0 0,0 0 1,0 1-1,0-1 0,-1 0 1,1 0-1,0 0 0,0 0 0,1 0 1,-1 0-1,0 0 0,0 0 0,0 0 1,1-1-1,-1 1 0,0-1 1,1 1-1,-1 0 0,0-1 0,1 0 1,1 1-1,0-1 0,0 0-1,-1-1 1,1 1-1,-1-1 1,1 0 0,-1 1-1,1-1 1,-1 0 0,1 0-1,-1-1 1,0 1-1,4-3 1,2-2-2,-1 0-1,1-1 1,-1 0 0,-1-1-1,12-15 1,-6 1 1,-1 0 0,14-46 0,-25 182-2771,4-104-2041,-4-10 4625,0 0 1,0 0-1,0 0 0,1 1 1,-1-1-1,0 0 1,0 0-1,0 0 1,1 0-1,-1 0 0,0 0 1,0 0-1,0 0 1,1 0-1,-1 0 1,0 0-1,0 0 0,1 0 1,-1 0-1,0 0 1,0 0-1,0 0 1,1 0-1,-1-1 0,0 1 1,0 0-1,0 0 1,0 0-1,1 0 1,-1 0-1,0 0 0,0-1 1,0 1-1,0 0 1,1 0-1,-1 0 0,0 0 1,0-1-1,0 1 1,0 0-1,0 0 1,0 0-1,0-1 0,0 1 1,0 0-1,0 0 1,0-1-1,0 1 1,0 0-1,6-18-7404</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418"/>
    </inkml:context>
    <inkml:brush xml:id="br0">
      <inkml:brushProperty name="width" value="0.025" units="cm"/>
      <inkml:brushProperty name="height" value="0.025" units="cm"/>
    </inkml:brush>
  </inkml:definitions>
  <inkml:trace contextRef="#ctx0" brushRef="#br0">20 0 15214,'0'0'7528,"-20"53"-7528,32-41-897,2-2-1538,1-5-1088,1-5-1570,-1 0-800</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961"/>
    </inkml:context>
    <inkml:brush xml:id="br0">
      <inkml:brushProperty name="width" value="0.025" units="cm"/>
      <inkml:brushProperty name="height" value="0.025" units="cm"/>
    </inkml:brush>
  </inkml:definitions>
  <inkml:trace contextRef="#ctx0" brushRef="#br0">1 70 10122,'0'0'5979,"0"10"-3929,2 14-878,1 0 1,1-1 0,1 0-1,1 0 1,11 27 0,-9-30-897,2 0 0,0-1 0,21 30 1,-25-42-214,-1 0 0,0 1 0,-1-1 0,1 1 0,-1 0 0,-1 0 0,0 1 0,0-1 0,0 1 0,-1-1 0,0 1 0,-1 0 0,0 0 0,-1 0 0,0 10 0,0-18-31,1 0-1,-1 0 0,0-1 0,0 1 0,-1 0 0,1 0 0,0-1 0,0 1 0,0 0 0,0 0 0,-1-1 0,1 1 0,0 0 0,0-1 0,-1 1 1,1 0-1,-1-1 0,1 1 0,-1-1 0,1 1 0,-1-1 0,1 1 0,-1-1 0,1 1 0,-1-1 0,0 1 0,1-1 0,-1 1 0,0-1 0,1 0 0,-1 0 1,0 1-1,1-1 0,-1 0 0,0 0 0,0 0 0,1 0 0,-1 0 0,0 0 0,0 0 0,1 0 0,-1 0 0,0 0 0,0 0 0,-1-1 0,0 1 56,1-1-1,-1 0 1,0 0 0,0 0-1,0 0 1,1 0-1,-1 0 1,0-1-1,1 1 1,-1-1-1,1 1 1,0-1-1,-1 1 1,1-1-1,-2-3 1,-2-7-62,1-1-1,0 0 1,1 0 0,1 0 0,0-1 0,0 1-1,1 0 1,1-1 0,0 1 0,4-21 0,0 4-188,2 0 0,2 0 0,15-43 0,11-2 120,-34 78 79,1 0 0,0 0 0,0 0-1,0 0 1,0 0 0,1-1 0,-1 1 0,1 0 0,0-1 0,0 1-1,0-1 1,0 1 0,0-1 0,0 0 0,1 0 0,-1 0-1,1 0 1,-1-1 0,1 1 0,5 2 0,-3-5-34,0 0 0,0-1 0,0 1 0,0-1 0,0 0 0,0 0 0,-1 0 1,1-1-1,-1 1 0,1-1 0,-1 0 0,0-1 0,0 1 0,0-1 0,4-5 0,55-69-142,-50 61 76,-13 16 64,0 1 0,0 0 0,0 0 0,0 0 0,0 0 0,0-1 0,0 1 0,0 0 0,0 0 0,0 0 0,0 0 0,1 0 0,-1 0 0,0-1 0,0 1 0,0 0 0,0 0 0,0 0 0,1 0 0,-1 0 0,0 0 0,0 0 0,0 0 0,0 0 0,0 0 0,1 0 0,-1 0 0,0 0 0,0 0 0,0 0 0,0 0 0,1 0 0,-1 0 0,0 0 0,0 0 0,0 0 0,0 0 0,1 0 0,-1 0 0,0 0 0,0 0 0,0 0 0,0 0 0,0 0 0,1 1 1,-1-1-1,0 0 0,0 0 0,0 0 0,0 0 0,0 0 0,0 0 0,0 1 0,1-1 0,-1 0 0,0 0 0,0 0 0,0 0 0,0 0 0,0 1 0,0-1 0,0 0 0,0 0 0,0 0 0,0 0 0,0 1 0,0-1 0,0 0 0,3 25 13,-5 52 144,1-44 67,1-30-207,0 0 0,0 0 0,0-1 0,0 1 0,0 0 0,1 0 0,-1 0 0,1 0 0,0-1 0,0 1 0,0 0 0,0-1 0,0 1 0,1-1 0,1 3 0,0-2-11,0-1 1,1 1-1,-1-1 0,1 0 1,-1 0-1,1 0 0,0-1 1,0 1-1,0-1 0,5 1 1,-1 0-56,1 1 1,-1 0-1,0 0 1,0 1 0,0 0-1,9 6 1,-14-8 35,-1 1 0,1-1-1,-1 0 1,0 1 0,0-1 0,0 1 0,0-1 0,0 1 0,0 0 0,-1 0 0,1 0 0,-1 0-1,0 0 1,0 0 0,0 0 0,-1 1 0,1-1 0,-1 0 0,1 0 0,-1 5 0,0-3 39,0 0 1,-1 0 0,1 0-1,-1-1 1,0 1 0,0 0-1,0 0 1,-1-1-1,1 1 1,-1-1 0,-4 7-1,5-9 64,-1 0-1,0 0 1,0 1 0,0-2-1,0 1 1,0 0-1,-1 0 1,1-1-1,0 1 1,-1-1 0,1 0-1,-1 0 1,0 0-1,1 0 1,-1 0-1,0-1 1,1 1 0,-1-1-1,0 1 1,0-1-1,-4 0 1,4-1-86,0 0 0,0 1-1,1-1 1,-1 0 0,0 0 0,0-1 0,1 1 0,-1 0 0,0-1-1,1 0 1,0 0 0,-1 0 0,1 0 0,0 0 0,0 0 0,0 0-1,0-1 1,1 1 0,-1-1 0,0 1 0,1-1 0,0 1-1,0-1 1,0 0 0,-2-6 0,-1-3-8,1 0 0,0 0 0,1 0 0,-2-26 0,4 33-19,-1 1-1,2-1 1,-1 0 0,0 0 0,1 0-1,0 0 1,0 1 0,0-1 0,1 0-1,0 1 1,0-1 0,0 1 0,3-6-1,1 3-249,1 0 0,0 0 0,0 0 0,0 1 0,15-10-1,10-8-3745,1-5-3258</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187"/>
    </inkml:context>
    <inkml:brush xml:id="br0">
      <inkml:brushProperty name="width" value="0.025" units="cm"/>
      <inkml:brushProperty name="height" value="0.025" units="cm"/>
    </inkml:brush>
  </inkml:definitions>
  <inkml:trace contextRef="#ctx0" brushRef="#br0">0 370 16015,'2'-9'2749,"4"-29"-351,-6 36-1989,0-1 1,1 1 0,-1 0 0,1-1 0,0 1 0,-1-1 0,1 1-1,0 0 1,0 0 0,1-1 0,-1 1 0,0 0 0,1 0 0,-1 0-1,1 0 1,0 1 0,2-3 0,-4 4-343,1 0 0,-1 1 0,1-1 0,-1 0 0,1 0 0,0 1 0,-1-1-1,0 0 1,1 1 0,-1-1 0,1 1 0,-1-1 0,1 1 0,-1-1 0,0 1 0,1-1 0,-1 1 0,0-1 0,0 1 0,1-1 0,-1 1 0,0 0 0,0-1-1,0 1 1,0-1 0,1 1 0,-1 0 0,0-1 0,0 1 0,-1 0 0,5 27 202,-4-23-35,3 99 896,-4-83-1091,0 0 0,2 1 0,1-1 0,0 0 0,1 0 0,2 0 0,9 31 0,-13-50-37,-1-1 0,0 1 1,1-1-1,-1 1 0,1-1 1,-1 0-1,1 1 0,0-1 1,0 0-1,-1 0 0,1 1 1,0-1-1,0 0 0,0 0 1,0 0-1,0 0 0,1 0 1,-1 0-1,0-1 0,0 1 1,0 0-1,1-1 0,-1 1 1,1 0-1,-1-1 0,0 0 1,1 1-1,-1-1 0,1 0 0,-1 0 1,1 0-1,-1 0 0,1 0 1,-1 0-1,0 0 0,1 0 1,-1 0-1,1-1 0,-1 1 1,1-1-1,-1 1 0,0-1 1,1 0-1,-1 1 0,0-1 1,0 0-1,0 0 0,1 0 1,0-1-1,5-4 11,-1 0 0,0-1 0,-1 0 1,0 0-1,0 0 0,7-14 0,-4 4-13,0-1 0,-2 1 0,0-1 0,-1-1 0,-1 1 0,-1-1 0,0 0 0,-2 1 0,0-1 0,-3-31 0,3 50 0,-1-1 0,0 1 0,0-1 0,0 1 0,0-1 0,0 1 0,0-1 0,0 1 0,0-1 0,0 1 0,0-1 0,-1 1 0,1-1 0,0 1 0,0-1 0,0 1 0,-1-1 0,1 1 0,0-1 0,0 1 0,-1-1 0,1 1 0,0 0 0,-1-1 0,1 1 0,-1 0 0,1-1 0,0 1 0,-1 0 0,1-1 0,-1 1 0,1 0 0,-1 0 0,1 0 0,-1-1 0,1 1 0,-1 0 0,1 0 0,-1 0 0,1 0 0,-1 0 0,1 0 0,-1 0 0,1 0 0,-1 0 0,1 0 0,-2 1 0,1-1 0,-1 1 0,1 0 0,0 0 0,0 0 0,-1 0 0,1 0 0,0 0 0,0 0 0,0 0 0,0 0 0,0 1 0,0-1 0,0 0 0,-1 3 0,-1 4 0,-1 0 0,1 1 0,1 0 0,-1-1 0,2 1 0,-1 0 0,1 0 0,0 0 0,2 17 0,-1-25 0,1 0 0,-1 0 0,1-1 0,0 1 0,-1 0 0,1-1 0,0 1 0,-1-1 0,1 1 0,0-1 0,0 1 0,-1-1 0,1 0 0,0 1 0,0-1 0,0 0 0,0 0 0,-1 1 0,1-1 0,0 0 0,0 0 0,0 0 0,0 0 0,0 0 0,0 0 0,-1 0 0,1 0 0,1-1 0,29-5 0,-23 1 0,-1-1 0,1-1 0,-1 1 0,0-1 0,-1 0 0,1 0 0,-2-1 0,1 0 0,-1 0 0,0 0 0,0-1 0,-1 0 0,-1 0 0,1 0 0,-1 0 0,-1 0 0,3-17 0,-17 89 0,29-32 0,-12-1 0,-5-26 0,0 1 0,1-1 0,0 0 0,0 0 0,0 1 0,0-1 0,4 6 0,-4-8 0,0-1 0,0 0 0,1 1 0,-1-1 0,0 0 0,1 0 0,-1 1 0,1-1 0,-1-1 0,1 1 0,0 0 0,-1 0 0,1 0 0,0-1 0,-1 1 0,1-1 0,0 0 0,0 1 0,0-1 0,0 0 0,-1 0 0,5 0 0,-1-1 0,0 1 0,0-1 0,1 0 0,-1 0 0,0-1 0,0 1 0,0-1 0,0 0 0,-1 0 0,1-1 0,-1 0 0,1 0 0,-1 0 0,0 0 0,0 0 0,0-1 0,0 0 0,-1 0 0,1 0 0,-1 0 0,0 0 0,-1-1 0,1 0 0,-1 1 0,0-1 0,0 0 0,2-6 0,2-8 0,-1 0 0,0 0 0,-2 0 0,0 0 0,-1-1 0,-1-20 0,-1 39 0,0 1 0,0-1 0,0 1 0,0-1 0,1 1 0,-1-1 0,-1 1 0,1-1 0,0 0 0,0 1 0,0-1 0,0 1 0,0-1 0,0 1 0,0-1 0,-1 1 0,1 0 0,0-1 0,0 1 0,-1-1 0,1 1 0,0-1 0,-1 1 0,1 0 0,0-1 0,-1 1 0,1 0 0,-1-1 0,1 1 0,-1 0 0,1 0 0,0-1 0,-1 1 0,1 0 0,-1 0 0,1 0 0,-1-1 0,1 1 0,-1 0 0,1 0 0,-1 0 0,0 0 0,1 0 0,-1 0 0,1 0 0,-1 0 0,0 1 0,-1-1 0,1 1 0,-1 0 0,1-1 0,-1 1 0,1 0 0,-1 0 0,1 0 0,-1 0 0,1 0 0,0 0 0,0 0 0,-1 1 0,1-1 0,-1 2 0,-4 8 0,0 1 0,1 0 0,0 0 0,1 1 0,0-1 0,1 1 0,0 0 0,1 0 0,1 0 0,0 0 0,1 0 0,1 18 0,0-28 0,-1 0 0,1-1 0,0 1 0,0 0 0,0-1 0,0 1 0,0-1 0,1 0 0,-1 1 0,1-1 0,-1 0 0,1 0 0,0 0 0,0 0 0,0 0 0,0 0 0,0-1 0,1 1 0,-1-1 0,0 1 0,1-1 0,-1 0 0,1 0 0,-1 0 0,1 0 0,0 0 0,-1-1 0,1 1 0,0-1 0,-1 0 0,4 0 0,0 1 0,0-1 0,0 0 0,-1 0 0,1 0 0,0-1 0,0 0 0,-1 0 0,1 0 0,0-1 0,-1 0 0,1 0 0,-1 0 0,0-1 0,5-3 0,6-8 0,0-1 0,-1 0 0,-1-1 0,-1 0 0,12-20 0,53-96 0,-58 95 0,-10 20 0,30-61 0,-38 72 0,1 0 0,-1-1 0,0 1 0,0-1 0,-1 0 0,0 1 0,0-1 0,-1 0 0,0 0 0,0-7 0,0 13 0,-1 1 0,1-1 0,0 0 0,-1 1 0,1-1 0,0 1 0,-1-1 0,1 1 0,-1-1 0,1 1 0,-1 0 0,1-1 0,-1 1 0,1-1 0,-1 1 0,1 0 0,-1 0 0,1-1 0,-1 1 0,0 0 0,1 0 0,-1 0 0,0-1 0,1 1 0,-1 0 0,1 0 0,-1 0 0,0 0 0,1 0 0,-1 0 0,0 0 0,1 1 0,-1-1 0,0 0 0,1 0 0,-1 0 0,1 1 0,-1-1 0,1 0 0,-1 1 0,1-1 0,-1 0 0,1 1 0,-1-1 0,1 1 0,-2 0 0,-26 19 0,17-6 0,0 0 0,1 1 0,1 0 0,0 1 0,1 0 0,1 0 0,0 1 0,1 0 0,1 0 0,1 0 0,0 1 0,1-1 0,1 1 0,1 0 0,1 0 0,1 18 0,-1-32 0,0 0 0,0 0 0,1 1 0,0-1 0,0 0 0,0 0 0,0 0 0,0 0 0,1-1 0,0 1 0,0 0 0,0 0 0,0-1 0,0 0 0,1 1 0,-1-1 0,1 0 0,0 0 0,0 0 0,0 0 0,1-1 0,-1 0 0,1 1 0,-1-1 0,1 0 0,0-1 0,0 1 0,-1 0 0,1-1 0,0 0 0,0 0 0,1 0 0,-1-1 0,0 0 0,0 1 0,0-1 0,0 0 0,0-1 0,1 1 0,-1-1 0,0 0 0,0 0 0,0 0 0,0-1 0,0 1 0,-1-1 0,1 0 0,5-3 0,-1-1 0,1 1 0,-1-1 0,0-1 0,-1 1 0,1-2 0,-1 1 0,-1-1 0,1 0 0,-1 0 0,-1 0 0,0-1 0,7-14 0,-6 10 0,-1-1 0,0-1 0,-1 1 0,-1-1 0,0 1 0,-1-1 0,1-27 0,-3 41 0,0 0 0,0 0 0,0 0 0,0 0 0,0 0 0,0 0 0,0 0 0,0 0 0,-1 0 0,1 0 0,0 0 0,0 0 0,-1 0 0,1 0 0,-1 0 0,1 0 0,-1 0 0,1 0 0,-1 0 0,0 1 0,1-1 0,-1 0 0,0 0 0,0 1 0,0-1 0,1 0 0,-1 1 0,0-1 0,0 1 0,0-1 0,0 1 0,0 0 0,0-1 0,0 1 0,0 0 0,0-1 0,0 1 0,0 0 0,0 0 0,0 0 0,0 0 0,0 0 0,-2 1 0,0-1 0,0 1 0,-1 0 0,1 0 0,0 0 0,0 0 0,0 1 0,0-1 0,0 1 0,0 0 0,0 0 0,1 0 0,-5 4 0,1 1 0,0 0 0,0 0 0,1 1 0,0 0 0,0 0 0,1 0 0,0 1 0,1-1 0,-1 1 0,2 0 0,-1 0 0,1 0 0,1 0 0,-1 0 0,2 1 0,0 17 0,0-24 5,1-1 0,-1 0-1,1 0 1,0 0 0,0 0 0,0 0 0,0 0-1,0 0 1,0 0 0,0 0 0,1 0 0,-1-1-1,1 1 1,-1 0 0,1-1 0,0 1-1,-1-1 1,1 0 0,0 1 0,0-1 0,0 0-1,0 0 1,0-1 0,0 1 0,0 0 0,3 0-1,2 1-96,1-1 0,-1 0-1,1 0 1,-1-1-1,1 0 1,11-2-1,0-4-3326,-9-11-3646,-6-7-5764</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0.909"/>
    </inkml:context>
    <inkml:brush xml:id="br0">
      <inkml:brushProperty name="width" value="0.025" units="cm"/>
      <inkml:brushProperty name="height" value="0.025" units="cm"/>
    </inkml:brush>
  </inkml:definitions>
  <inkml:trace contextRef="#ctx0" brushRef="#br0">54 202 14029,'0'-2'354,"-2"-44"6350,1 47-6603,1-1 0,0 1-1,0-1 1,-1 1 0,1-1 0,0 1 0,0-1-1,-1 1 1,1-1 0,-1 1 0,1-1 0,0 0 0,-1 1-1,1-1 1,-1 0 0,1 1 0,-1-1 0,1 0-1,-1 0 1,1 1 0,-1-1 0,1 0 0,-1 0 0,1 0-1,-1 0 1,1 0 0,-1 0 0,0 0 0,1 0-1,-1 0 1,1 0 0,-1 0 0,1 0 0,-1 0-1,1 0 1,-1 0 0,1-1 0,-1 1 0,0 0 0,1 0-1,0-1 1,-1 1 0,1 0 0,-1-1 0,1 1-1,-1 0 1,1-1 0,0 1 0,-1-1 0,1 1 0,0-1-1,-1 1 1,1 0 0,0-1 0,0 0 0,-1 1-1,1-1 1,0 1 0,0-1 0,0 1 0,0-1-1,0 1 1,0-1 0,0 1 0,0-1 0,0 0 0,0 1-1,0-1 1,0 0 0,-4 7 10,1-1-1,0 1 1,0 0-1,0 0 1,1 1-1,0-1 1,0 0-1,1 1 1,-1 0 0,1-1-1,0 10 1,2 76 3,-1-91-114,0-1 1,0 1-1,0-1 0,0 1 0,-1-1 0,1 1 0,0-1 0,1 1 0,-1-1 0,0 1 0,0-1 0,0 1 0,0-1 1,0 1-1,0-1 0,1 1 0,-1-1 0,0 1 0,0-1 0,1 1 0,-1-1 0,0 0 0,1 1 0,-1-1 1,0 0-1,1 1 0,-1-1 0,1 0 0,-1 1 0,1-1 0,-1 0 0,0 0 0,1 1 0,-1-1 0,1 0 1,-1 0-1,1 0 0,-1 0 0,1 0 0,-1 0 0,1 0 0,-1 0 0,1 0 0,-1 0 0,1 0 0,-1 0 1,1 0-1,0 0 0,-1 0 0,0 0 0,1 0 0,-1-1 0,1 1 0,-1 0 0,1 0 0,-1-1 0,1 1 1,-1-1-1,25-21 309,-2-17 206,34-78 0,-12 22-402,-40 197-257,-5-92 140,0 0 0,1 0 1,0 0-1,1 0 1,0-1-1,5 15 1,-6-22 5,-1 0 0,1 0 1,0-1-1,0 1 1,-1-1-1,1 1 1,0-1-1,1 1 1,-1-1-1,0 0 1,0 1-1,1-1 0,-1 0 1,0 0-1,1 0 1,0 0-1,-1 0 1,1 0-1,-1-1 1,1 1-1,0 0 1,-1-1-1,1 1 0,0-1 1,0 0-1,0 0 1,-1 1-1,1-1 1,0 0-1,0 0 1,-1-1-1,1 1 1,0 0-1,0-1 0,0 1 1,-1-1-1,1 1 1,0-1-1,-1 0 1,1 0-1,-1 0 1,1 0-1,-1 0 1,3-2-1,4-3 94,0 0-1,0-1 1,0 0 0,-1 0-1,0-1 1,-1 0 0,1 0-1,-2-1 1,1 1 0,-1-1-1,-1-1 1,6-13 0,-41 64 176,28-33-259,-1 0-1,2 1 1,-1-1 0,1 1-1,0-1 1,1 1 0,0 8 0,1-16-14,0-1 1,0 1 0,0-1-1,0 1 1,0-1-1,0 0 1,1 1 0,-1-1-1,0 1 1,0-1 0,1 1-1,-1-1 1,0 0 0,1 1-1,-1-1 1,0 0 0,1 1-1,-1-1 1,0 0 0,1 0-1,-1 1 1,1-1 0,-1 0-1,0 0 1,1 0 0,-1 1-1,1-1 1,-1 0 0,1 0-1,-1 0 1,1 0 0,-1 0-1,1 0 1,26-1 42,21-12 77,-24 4-104,-10 4-15,0-1 0,-1 0 1,0-1-1,16-10 0,-29 17 0,1-1 0,-1 1 0,0-1 0,1 1 0,-1-1 0,0 1 0,1-1 0,-1 0 0,0 1 0,1-1 0,-1 1 0,0-1 0,0 0 0,0 1 0,0-1 0,0 0 0,0 1 0,0-1 0,0 0 0,0 1 0,0-1 0,0 0 0,0 1 0,0-1 0,0 1 0,-1-1 0,1 0 0,0 1 0,0-1 0,-1 1 0,1-1 0,0 1 0,-1-1 0,1 0 0,-1 1 0,1 0 0,-1-1 0,-22-22 0,15 15 0,7 7-27,-1 0 0,1-1 0,0 1-1,-1-1 1,1 1 0,0-1 0,0 0 0,0 1 0,0-1-1,0 0 1,1 0 0,-1 0 0,1 0 0,-1 0 0,1 0-1,-1 0 1,1 1 0,0-1 0,0 0 0,0 0 0,0 0-1,0 0 1,1 0 0,-1 0 0,0 0 0,1 0 0,0 0-1,-1 0 1,1 0 0,0 0 0,0 1 0,0-1 0,0 0-1,0 1 1,0-1 0,2-1 0,5-4-506,1 0 0,0 0-1,0 1 1,0 0 0,17-7 0,6-5-1893,7-10-6158</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1.298"/>
    </inkml:context>
    <inkml:brush xml:id="br0">
      <inkml:brushProperty name="width" value="0.025" units="cm"/>
      <inkml:brushProperty name="height" value="0.025" units="cm"/>
    </inkml:brush>
  </inkml:definitions>
  <inkml:trace contextRef="#ctx0" brushRef="#br0">1 109 3908,'0'0'1185,"20"-60"3812,-13 35-769,-2 10-65,-3 7 2468,-1 21-6183,7 9-512,-4 5 64,1 4-128,2 0-1121,-1-2-513,-3-2-512,-3-6-993,0-7-1986,0-8-2338</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046"/>
    </inkml:context>
    <inkml:brush xml:id="br0">
      <inkml:brushProperty name="width" value="0.025" units="cm"/>
      <inkml:brushProperty name="height" value="0.025" units="cm"/>
    </inkml:brush>
  </inkml:definitions>
  <inkml:trace contextRef="#ctx0" brushRef="#br0">1 145 14542,'0'0'2509,"0"-11"-475,0 6-1794,0 0 0,0 1 0,0-1 1,1 0-1,-1 0 0,1 1 0,0-1 1,0 1-1,1-1 0,-1 1 0,1-1 0,0 1 1,1 0-1,-1 0 0,0 0 0,1 0 1,0 0-1,0 0 0,0 1 0,1-1 0,-1 1 1,1 0-1,0 0 0,0 1 0,0-1 1,0 1-1,8-4 0,0 2-45,-1 0 0,1 1 1,0 0-1,22-2 0,-28 5-220,0-1 0,0 1-1,1 0 1,-1 0 0,0 1-1,0 0 1,1 0 0,-1 0 0,0 1-1,0 0 1,6 3 0,-11-4-4,1-1 0,-1 1 0,0 0 0,1 0 0,-1 0 0,0 0 0,1 0 0,-1 1 0,0-1 0,0 0 0,0 1 0,0-1 0,0 0 0,0 1 0,0-1 1,-1 1-1,1 0 0,-1-1 0,1 1 0,-1-1 0,1 1 0,-1 0 0,0-1 0,0 1 0,0 2 0,0 0 38,-1-1 0,0 1 0,0-1-1,0 1 1,-1-1 0,1 0 0,-1 0 0,1 1 0,-1-1-1,0 0 1,-4 4 0,0 0 69,0-1-1,-1 1 0,1-1 1,-1-1-1,0 1 1,-1-1-1,1 0 1,-1-1-1,-9 4 1,36-29-398,-15 18 299,0 1 0,0 0 0,0-1 0,0 1 0,0 0 1,0 1-1,1-1 0,-1 1 0,1 0 0,-1 0 1,1 0-1,-1 1 0,1-1 0,0 1 0,-1 0 1,1 1-1,-1-1 0,1 1 0,0 0 0,-1 0 0,0 0 1,1 1-1,6 3 0,-6-2 10,-1 0 0,0 0 1,0 1-1,-1-1 0,1 1 0,-1 0 1,1 0-1,-1 0 0,-1 1 0,1-1 0,-1 1 1,1-1-1,-1 1 0,0 0 0,-1 0 1,1 0-1,-1 0 0,0 0 0,-1 0 0,1 1 1,-1 5-1,0-4 51,0 1 1,0-1 0,-1 1-1,0-1 1,0 0-1,-4 11 1,3-13 208,0 1 0,0-1 0,0 0 0,-1 0 0,0 0 0,0 0-1,0 0 1,0-1 0,-1 1 0,0-1 0,0 0 0,0 0 0,0 0 0,-1-1 0,1 1 0,-1-1 0,0 0 0,0 0 0,0-1 0,0 0 0,-1 0 0,1 0-1,-1 0 1,-6 0 0,12-2-252,0 0-1,0 1 1,0-1 0,-1 0-1,1 0 1,0 0-1,0 0 1,0 0-1,0 0 1,-1 0 0,1 0-1,0 0 1,0 0-1,-1 0 1,1 0-1,0 0 1,0 0 0,0 0-1,-1 0 1,1 0-1,0 0 1,0 0 0,0 0-1,-1 0 1,1 0-1,0 0 1,0 0-1,0-1 1,0 1 0,-1 0-1,1 0 1,0 0-1,0 0 1,0 0-1,0-1 1,0 1 0,-1 0-1,1 0 1,0 0-1,0 0 1,0-1-1,0 1 1,0 0 0,0 0-1,0 0 1,0-1-1,0 1 1,7-11-258,17-10-301,-18 17 454,25-15-734,-1-3 0,50-44-1,-74 59 969,1 1-1,-1-1 1,-1 0-1,1-1 1,-1 1-1,0-1 1,-1 0-1,0 0 0,0-1 1,-1 1-1,0-1 1,-1 0-1,0 1 1,0-1-1,0 0 1,-1-12-1,5 80-179,-6-57 55,1-1-1,-1 1 1,0-1 0,0 1 0,0-1 0,1 1-1,-1 0 1,1-1 0,0 1 0,-1-1 0,1 0-1,0 1 1,0-1 0,0 0 0,0 1 0,0-1 0,0 0-1,0 0 1,0 0 0,0 0 0,1 0 0,-1 0-1,0 0 1,1 0 0,-1 0 0,0-1 0,1 1-1,-1 0 1,1-1 0,0 0 0,-1 1 0,1-1-1,2 0 1,-2 0 46,1-2-1,-1 1 0,1 0 0,-1 0 1,0-1-1,0 1 0,0-1 0,0 0 1,0 0-1,0 1 0,0-1 0,0-1 1,-1 1-1,1 0 0,-1 0 1,2-4-1,21-44 753,-17 36-671,21-53 214,-30 73-380,2 1 1,-1 0 0,1-1 0,0 1-1,0 0 1,2 6 0,0 12 73,-2-22-145,0 0 0,0 0 0,0 0-1,0 0 1,1 0 0,-1 0 0,1 0-1,0 0 1,0 0 0,0-1 0,0 1-1,0 0 1,1 0 0,-1-1 0,1 1-1,0-1 1,3 4 0,-4-5-250,1-1 1,0 1-1,-1 0 0,1 0 1,0-1-1,0 1 0,0-1 1,0 1-1,-1-1 0,1 0 0,0 0 1,0 0-1,0 0 0,0 0 1,0 0-1,0 0 0,0-1 1,0 1-1,-1-1 0,1 1 1,0-1-1,0 0 0,-1 0 1,1 0-1,0 0 0,-1 0 1,1 0-1,-1 0 0,3-2 1,21-18-6235,3-6-2429</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387"/>
    </inkml:context>
    <inkml:brush xml:id="br0">
      <inkml:brushProperty name="width" value="0.025" units="cm"/>
      <inkml:brushProperty name="height" value="0.025" units="cm"/>
    </inkml:brush>
  </inkml:definitions>
  <inkml:trace contextRef="#ctx0" brushRef="#br0">71 186 10570,'0'0'11301,"-8"9"-10612,-1-1-626,1 1 0,0 0 1,1 1-1,-7 10 0,12-16-72,0 0 0,0 0-1,0 0 1,0 0 0,1 0 0,-1 1-1,1-1 1,0 0 0,1 1 0,-1-1-1,1 1 1,0-1 0,0 1 0,0-1-1,0 1 1,1-1 0,1 7-1,-1-10 4,-1-1-1,0 1 0,1-1 0,-1 1 1,0-1-1,1 0 0,-1 1 0,1-1 0,-1 0 1,1 1-1,-1-1 0,1 0 0,-1 1 0,1-1 1,-1 0-1,1 0 0,-1 0 0,1 0 0,-1 1 1,1-1-1,0 0 0,-1 0 0,1 0 1,-1 0-1,1 0 0,-1 0 0,1 0 0,0-1 1,-1 1-1,1 0 0,-1 0 0,1 0 0,0-1 1,19-8 461,-10 0-159,-2 1 1,1-1 0,-1-1 0,-1 0 0,0 0-1,0 0 1,-1-1 0,0 1 0,-1-2-1,0 1 1,-1-1 0,5-18 0,-2 1 154,-1-1-1,-2 1 1,-1-1 0,-1-30 0,-19 149 8,16-80-577,-1 6 203,1 1 0,1-1 1,1 0-1,0 1 0,3 14 1,-4-28-175,1 1-1,-1-1 1,1 1 0,0-1 0,-1 0 0,1 1-1,0-1 1,1 0 0,-1 0 0,0 0-1,1 0 1,-1 0 0,1 0 0,-1 0 0,1 0-1,0-1 1,0 1 0,0-1 0,0 1 0,0-1-1,0 0 1,0 0 0,1 0 0,-1 0 0,0 0-1,1 0 1,-1-1 0,1 1 0,-1-1 0,0 1-1,1-1 1,-1 0 0,1 0 0,-1 0-1,1 0 1,-1-1 0,1 1 0,4-2 0,-4 1-458,1-1 1,-1 1-1,1-1 0,-1 1 1,0-1-1,1 0 1,-1 0-1,0 0 1,0-1-1,0 1 0,-1-1 1,4-4-1,15-19-5827</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902"/>
    </inkml:context>
    <inkml:brush xml:id="br0">
      <inkml:brushProperty name="width" value="0.025" units="cm"/>
      <inkml:brushProperty name="height" value="0.025" units="cm"/>
    </inkml:brush>
  </inkml:definitions>
  <inkml:trace contextRef="#ctx0" brushRef="#br0">35 122 12684,'0'0'3838,"-4"8"-1745,-1 1-1572,1 1 0,0-1-1,0 1 1,1 0 0,0 0 0,0 0-1,1 0 1,0 14 0,3-23-522,0 0 0,0-1 0,0 1 1,1 0-1,-1-1 0,0 1 0,1-1 0,-1 1 0,0-1 1,1 0-1,-1 1 0,0-1 0,1 0 0,-1 0 0,1 0 0,-1 0 1,1 0-1,-1 0 0,2-1 0,22 4-767,-15 4 753,0 2 0,-1-1 0,-1 1 0,1 1 0,-1-1 0,-1 1-1,0 1 1,0-1 0,-1 1 0,-1 0 0,8 20 0,-11-24 110,0 1-1,0-1 1,-1 0 0,0 1 0,0-1 0,-1 1-1,0-1 1,0 1 0,-1-1 0,0 1 0,-2 9-1,1-11 297,1-1-1,-1 0 0,0 1 1,-1-1-1,1 0 0,-1-1 1,0 1-1,0 0 0,-1-1 1,1 1-1,-1-1 0,0 0 1,0-1-1,0 1 0,-9 5 1,12-8-342,1-1 1,-1 1-1,1-1 1,-1 0 0,0 1-1,1-1 1,-1 0-1,0 1 1,1-1-1,-1 0 1,0 0 0,1 0-1,-1 0 1,0 0-1,0 1 1,1-1-1,-1 0 1,0-1 0,1 1-1,-1 0 1,0 0-1,0 0 1,1 0-1,-1 0 1,0-1 0,1 1-1,-1 0 1,-1-1-1,-6-20 393,10-35-519,-2 50 154,5-16-157,0 0 0,1 1 0,1 0 0,2 0 0,0 0 0,1 1 0,16-25 0,-9 14-363,25-59-1,-36 73 401,-1 0-1,-1 0 1,-1 0-1,0-1 1,-1 1-1,-1-26 1,-1 42 48,0 1-1,0-1 1,0 1 0,0-1 0,0 1 0,0-1 0,0 1-1,0 0 1,0-1 0,0 1 0,0-1 0,0 1 0,-1-1-1,1 1 1,0-1 0,0 1 0,-1 0 0,1-1 0,0 1-1,0 0 1,-1-1 0,1 1 0,0 0 0,-1-1 0,1 1-1,0 0 1,-1-1 0,1 1 0,-1 0 0,1 0-1,-1 0 1,1 0 0,0-1 0,-1 1 0,1 0 0,-1 0-1,1 0 1,-1 0 0,1 0 0,-1 0 0,1 0 0,-1 0-1,1 0 1,-1 0 0,1 0 0,0 0 0,-1 1 0,1-1-1,-1 0 1,1 0 0,-1 0 0,1 1 0,0-1 0,-1 0-1,1 0 1,-1 1 0,1-1 0,-1 1 0,-21 19 217,17-12-177,1 0-1,0 0 1,1 1-1,0 0 1,0-1 0,0 1-1,1 0 1,1 0-1,0 1 1,0-1 0,0 0-1,1 0 1,2 11 0,-2-18-66,1-1 1,-1 1 0,1-1-1,-1 1 1,1-1 0,0 1-1,-1-1 1,1 0 0,0 0-1,0 1 1,0-1 0,0 0 0,0 0-1,0 0 1,1 0 0,-1 0-1,0 0 1,0 0 0,1 0-1,-1-1 1,1 1 0,-1 0-1,1-1 1,-1 0 0,1 1 0,-1-1-1,1 0 1,-1 1 0,1-1-1,-1 0 1,1 0 0,-1 0-1,2-1 1,2 1-564,-1 0 0,1-1 0,-1 0-1,0 0 1,0 0 0,1 0 0,-1-1 0,0 0 0,0 0 0,6-4-1,18-17-6573</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3.576"/>
    </inkml:context>
    <inkml:brush xml:id="br0">
      <inkml:brushProperty name="width" value="0.025" units="cm"/>
      <inkml:brushProperty name="height" value="0.025" units="cm"/>
    </inkml:brush>
  </inkml:definitions>
  <inkml:trace contextRef="#ctx0" brushRef="#br0">65 0 19506,'0'0'8222,"5"9"-7934,21 33-89,41 75 639,-59-101-1383,0 0 1,-1 1-1,-1 0 0,-1 0 0,5 23 0,-10-38 213,1-1 0,-1 1 0,0-1-1,0 1 1,0 0 0,1-1-1,-1 1 1,-1-1 0,1 1 0,0-1-1,0 1 1,-1 0 0,1-1 0,0 1-1,-1-1 1,0 0 0,1 1-1,-1-1 1,0 1 0,0-1 0,1 0-1,-1 1 1,0-1 0,-1 0-1,1 0 1,0 0 0,-1 1 0,0-1-57,1-1 0,-1 1 0,0-1 0,1 1 0,-1-1 1,0 0-1,1 0 0,-1 0 0,0 0 0,1 0 0,-1 0 1,0 0-1,-2-1 0,-18-7-174,8 1 724,1 0 0,0-1 0,-22-18 0,-30-37 7582,65 63-7616,-1-1 1,1 1 0,-1 0-1,1-1 1,0 1 0,-1-1-1,1 1 1,0-1 0,-1 1-1,1-1 1,0 1 0,0-1 0,-1 1-1,1-1 1,0 1 0,0-1-1,0 1 1,0-1 0,0 0-1,0 1 1,0-1 0,0 1 0,0-1-1,0 1 1,0-1 0,0 0-1,0 1 1,0-1 0,1 1-1,-1-1 1,0 1 0,0-1-1,1 0 1,21-11 1528,47-2-1775,-47 11 540,-3-1-1113,0-1-1,33-14 1,-12-1-4134</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5.163"/>
    </inkml:context>
    <inkml:brush xml:id="br0">
      <inkml:brushProperty name="width" value="0.025" units="cm"/>
      <inkml:brushProperty name="height" value="0.025" units="cm"/>
    </inkml:brush>
  </inkml:definitions>
  <inkml:trace contextRef="#ctx0" brushRef="#br0">44 229 17232,'-9'-37'3836,"9"36"-3689,-1-1 0,1 0-1,-1 1 1,1-1 0,-1 1 0,0-1 0,1 1-1,-1 0 1,0-1 0,0 1 0,0 0 0,0 0-1,-1-1 1,1 1 0,0 0 0,0 0 0,-1 0-1,1 0 1,0 1 0,-3-2 0,2 6-173,1-1 0,0 1 0,-1 0 0,1 0 0,0-1 0,1 1 0,-1 0 0,1 0 0,-1 0 0,1 0 0,1 4 0,-2 3-14,0-4 40,0 1 1,1-1 0,-1 1 0,1-1 0,1 1 0,0-1-1,2 10 1,-2-12 2,1-1-1,0 1 0,1-1 1,-1 0-1,1 0 0,0 0 1,0 0-1,0 0 0,0 0 1,1-1-1,-1 0 1,6 4-1,4 5 55,0 0-1,0 0 1,-1 1 0,-1 1-1,0 0 1,12 21 0,-20-29 101,1 0 1,-1 0-1,0 1 0,0-1 1,-1 1-1,0 0 0,0-1 1,-1 1-1,1 0 1,-1 0-1,-1 0 0,0 0 1,0 0-1,0 1 0,-1-1 1,0 0-1,0 0 0,-4 12 1,4-17-114,1-1 1,-1 1-1,0-1 1,1 1-1,-1-1 1,0 1-1,0-1 1,0 1-1,0-1 1,0 0-1,-1 0 1,1 0-1,0 0 0,0 0 1,-1 0-1,1 0 1,-1 0-1,1 0 1,-1 0-1,1-1 1,-1 1-1,1-1 1,-1 1-1,0-1 1,1 0-1,-1 1 1,0-1-1,-1 0 1,1 0-34,1-1 0,0 1 0,-1-1 1,1 1-1,0-1 0,-1 0 0,1 1 0,0-1 1,-1 0-1,1 0 0,0 0 0,0 0 0,0 0 1,0 0-1,0 0 0,0 0 0,0 0 1,0 0-1,1-1 0,-1 1 0,0 0 0,1-1 1,-1 1-1,1 0 0,-1-1 0,1 1 0,0-1 1,-1 1-1,1 0 0,0-4 0,0-10-19,0 0 1,0 0-1,2 0 0,0 0 0,0 1 0,9-27 0,39-81-2,-36 94 51,-2-1 1,-1 0-1,-1-1 1,7-34-1,-16 19 273,-1 44-310,0 1 0,0-1-1,0 0 1,0 1 0,0-1 0,0 0 0,0 1-1,-1-1 1,1 0 0,0 1 0,-1-1 0,1 1 0,0-1-1,-1 1 1,1-1 0,0 1 0,-1-1 0,1 1-1,-1-1 1,1 1 0,-1-1 0,1 1 0,-1 0 0,0-1-1,1 1 1,-1 0 0,1-1 0,-1 1 0,0 0-1,1 0 1,-1 0 0,0-1 0,1 1 0,-1 0 0,0 0-1,1 0 1,-1 0 0,0 0 0,1 1 0,-1-1-1,0 0 1,1 0 0,-1 0 0,0 0 0,1 1 0,-1-1-1,1 0 1,-1 1 0,0-1 0,1 0 0,-1 1-1,1-1 1,-1 1 0,1-1 0,-1 1 0,1-1 0,0 1-1,-1-1 1,1 1 0,-1 0 0,-2 3 4,-1-1 1,1 1-1,0 0 1,0 1-1,0-1 0,1 0 1,0 1-1,0-1 1,0 1-1,-2 7 1,-2 4-29,46-43-200,-32 22 225,1 1 0,-1 0 0,0 0-1,1 0 1,0 1 0,0 0 0,0 1 0,0 0-1,0 0 1,1 1 0,10 0 0,-19-46 3122,-1 35-3104,0 6-68,0 0 0,-1-1 1,0 1-1,0 0 0,0 0 0,-4-10 0,11 16-5358,22-2-1267,-27 2 6328,16-2-6204,2-2-5316</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5.506"/>
    </inkml:context>
    <inkml:brush xml:id="br0">
      <inkml:brushProperty name="width" value="0.025" units="cm"/>
      <inkml:brushProperty name="height" value="0.025" units="cm"/>
    </inkml:brush>
  </inkml:definitions>
  <inkml:trace contextRef="#ctx0" brushRef="#br0">72 71 15214,'0'0'7784,"-8"3"-6466,5-2-1295,-1 0 0,1 1 0,0-1 0,0 1 0,0-1 0,0 1 0,0 0 0,1 0 0,-1 1 0,0-1 0,1 0 0,0 1 0,0 0 0,-1-1 0,1 1 0,1 0 0,-1 0 0,0 0 0,1 0 0,0 0 0,-1 1 0,1-1 0,1 0 0,-1 0 0,0 5 0,-1 1 1,0 1 78,1 0 0,-1 1 0,2-1-1,0 0 1,0 0 0,2 12 0,-2-22-81,0 1 0,0-1-1,0 1 1,0-1 0,0 0 0,0 1 0,0-1-1,0 0 1,1 1 0,-1-1 0,0 1 0,0-1-1,0 0 1,1 1 0,-1-1 0,0 0 0,1 0-1,-1 1 1,0-1 0,1 0 0,-1 0 0,0 1-1,1-1 1,-1 0 0,0 0 0,1 0 0,-1 1-1,1-1 1,-1 0 0,0 0 0,1 0 0,-1 0-1,1 0 1,-1 0 0,1 0 0,15-9 691,9-18 485,-10 3-698,0 0 0,12-32 0,-22 44-726,0 0-1,-1 0 1,0 0-1,-1-1 0,-1 1 1,2-18-1,-4 58-1205,1 42-5883,-1-70 7118,0 1 0,0-1 1,0 0-1,0 1 0,0-1 1,0 1-1,0-1 0,0 1 1,1-1-1,-1 0 0,0 1 1,0-1-1,1 1 0,-1-1 1,0 0-1,0 1 0,1-1 1,-1 0-1,0 0 0,1 1 1,-1-1-1,0 0 0,1 0 1,-1 1-1,1-1 0,-1 0 1,0 0-1,1 0 0,-1 0 1,1 1-1,-1-1 0,1 0 1,-1 0-1,0 0 1,1 0-1,-1 0 0,1 0 1,-1 0-1,1 0 0,-1 0 1,1-1-1,0 1-74,13 0-8152</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6.236"/>
    </inkml:context>
    <inkml:brush xml:id="br0">
      <inkml:brushProperty name="width" value="0.025" units="cm"/>
      <inkml:brushProperty name="height" value="0.025" units="cm"/>
    </inkml:brush>
  </inkml:definitions>
  <inkml:trace contextRef="#ctx0" brushRef="#br0">43 254 4708,'0'0'11030,"-6"12"-10641,-2 6-110,2 1 1,0-1-1,1 1 0,1 0 0,1 0 0,-1 29 0,6-20 886,-2-27-1128,0-1 0,0 0 1,0 0-1,0 0 0,0 1 1,0-1-1,0 0 0,0 0 0,0 0 1,1 1-1,-1-1 0,0 0 1,0 0-1,0 0 0,0 0 1,0 1-1,1-1 0,-1 0 0,0 0 1,0 0-1,0 0 0,1 0 1,-1 0-1,0 0 0,0 0 1,0 1-1,1-1 0,-1 0 0,0 0 1,0 0-1,0 0 0,1 0 1,-1 0-1,0 0 0,0 0 1,0 0-1,1 0 0,-1 0 0,0 0 1,0-1-1,0 1 0,1 0 1,-1 0-1,0 0 0,0 0 1,0 0-1,1 0 0,-1 0 0,0-1 1,4-3 325,0 0 0,-1-1 1,0 0-1,0 0 1,0 0-1,3-7 0,7-16-155,-2 0-1,-1 0 0,-1-1 1,-2 0-1,5-33 0,-5 0 1635,-2-89 0,-8 265-1335,2 88 43,1-199-542,0-1 0,0 1 0,1 0 1,-1 0-1,1-1 0,0 1 0,-1-1 0,1 1 1,1 0-1,-1-1 0,0 0 0,3 4 1,-3-5-56,-1 0 0,1 0 1,0-1-1,0 1 1,0 0-1,0-1 1,0 1-1,-1-1 0,1 1 1,0-1-1,0 1 1,0-1-1,0 0 1,0 0-1,1 1 0,-1-1 1,0 0-1,0 0 1,0 0-1,0 0 1,0 0-1,1 0 0,1-1-212,0 0-1,-1 0 1,1-1-1,-1 1 1,1 0-1,-1-1 0,0 0 1,0 1-1,1-1 1,-1 0-1,-1 0 0,1 0 1,0-1-1,0 1 1,-1 0-1,1-1 1,-1 1-1,0-1 0,1 1 1,-1-1-1,0 0 1,0-2-1,8-68-7883,-7 42 7016,-1 14 3729,-1 12 4557,1 7-7076,0 0-1,-1-1 0,1 1 1,0-1-1,0 1 0,-1-1 1,1 1-1,0-1 1,1 1-1,-1-1 0,0 0 1,0 0-1,1 0 0,-1 0 1,0 0-1,1 0 0,-1 0 1,1 0-1,-1 0 0,1 0 1,0-1-1,-1 1 1,1-1-1,0 1 0,-1-1 1,1 0-1,0 0 0,0 0 1,-1 0-1,1 0 0,0 0 1,0 0-1,2-1 0,-1 0 102,-1 0 0,-1-1-1,1 1 1,0 0 0,0-1-1,0 0 1,-1 1 0,1-1-1,-1 0 1,1 0 0,-1 0-1,0 0 1,0 0 0,0 0-1,0 0 1,0 0 0,0 0-1,0 0 1,-1-1 0,1 1-1,-1 0 1,0-1-1,0 1 1,0 0 0,0-3-1,-4-14 572,-5 22-645,-8 28-425,14-21 322,0 0-1,1 1 0,1-1 0,-1 0 0,1 19 1,1-28-6,0-1 0,1 1 0,-1-1 0,0 1 0,0-1 0,1 1 1,-1-1-1,0 1 0,1-1 0,-1 1 0,0-1 0,1 1 0,-1-1 0,0 0 0,1 1 1,-1-1-1,1 0 0,-1 1 0,1-1 0,-1 0 0,1 1 0,-1-1 0,1 0 1,0 0-1,-1 0 0,1 0 0,-1 1 0,1-1 0,-1 0 0,1 0 0,0 0 1,-1 0-1,1 0 0,-1 0 0,1-1 0,-1 1 0,1 0 0,0 0 0,-1 0 1,1 0-1,-1-1 0,1 1 0,-1 0 0,1-1 0,-1 1 0,1 0 0,-1-1 0,0 1 1,2-1-1,25-18 167,21-42 176,-40 49-359,0 0 1,1 1-1,0 0 0,1 0 1,18-15-1,-28 26 9,1 0 0,-1-1 0,1 1-1,-1-1 1,0 1 0,1 0 0,-1-1 0,1 1-1,-1 0 1,1 0 0,-1-1 0,1 1 0,-1 0 0,1 0-1,-1 0 1,1 0 0,-1 0 0,1-1 0,0 1-1,-1 0 1,1 0 0,-1 0 0,1 1 0,-1-1 0,1 0-1,-1 0 1,1 0 0,0 0 0,-1 0 0,1 1-1,-1-1 1,1 0 0,-1 0 0,0 1 0,1-1 0,-1 0-1,1 1 1,-1-1 0,1 0 0,-1 1 0,0-1-1,1 1 1,-1-1 0,0 1 0,0-1 0,1 1-1,-1-1 1,0 1 0,0-1 0,0 1 0,1 0 0,5 41 291,-7-37-481,2-1 0,-1 0 0,0 0 0,1 0 1,0 0-1,0 1 0,0-1 0,2 4 0</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7.924"/>
    </inkml:context>
    <inkml:brush xml:id="br0">
      <inkml:brushProperty name="width" value="0.025" units="cm"/>
      <inkml:brushProperty name="height" value="0.025" units="cm"/>
    </inkml:brush>
  </inkml:definitions>
  <inkml:trace contextRef="#ctx0" brushRef="#br0">36 1 15951,'0'0'2627,"-6"51"-1923,-5-10 225,3 8 32,1 5-801,5 0-128,1-4 64,1-5-64,0-9-32,0-10-32,3-11-288,3-11-801,-3-4-384,-3-5-1570,0-14-5253</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530"/>
    </inkml:context>
    <inkml:brush xml:id="br0">
      <inkml:brushProperty name="width" value="0.025" units="cm"/>
      <inkml:brushProperty name="height" value="0.025" units="cm"/>
    </inkml:brush>
  </inkml:definitions>
  <inkml:trace contextRef="#ctx0" brushRef="#br0">42 25 22645,'-21'-14'4645,"6"5"-1859,9 7-95,20 2-3236,1 0-2081,3 0-5061</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8.267"/>
    </inkml:context>
    <inkml:brush xml:id="br0">
      <inkml:brushProperty name="width" value="0.025" units="cm"/>
      <inkml:brushProperty name="height" value="0.025" units="cm"/>
    </inkml:brush>
  </inkml:definitions>
  <inkml:trace contextRef="#ctx0" brushRef="#br0">0 6 9161,'0'0'16207,"51"-1"-14990,-21 0-704,2-2-417,3 2-64,-1 1-1057,-2 0-2402,-5 1-1346,-2 6-3106</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8.625"/>
    </inkml:context>
    <inkml:brush xml:id="br0">
      <inkml:brushProperty name="width" value="0.025" units="cm"/>
      <inkml:brushProperty name="height" value="0.025" units="cm"/>
    </inkml:brush>
  </inkml:definitions>
  <inkml:trace contextRef="#ctx0" brushRef="#br0">0 339 19090,'0'0'4719,"7"10"-4415,-3-5-251,0 1 12,0-1 1,-1 1-1,1 0 0,-1 0 1,0 0-1,-1 0 1,1 1-1,-1-1 0,-1 0 1,1 1-1,-1 0 0,0 8 1,-5 57 4252,4-72-4309,1 1 0,-1-1 0,1 1 0,0-1 0,-1 1 0,1-1 0,-1 1 0,1-1 0,0 0 0,0 1 0,-1-1 0,1 0 0,0 1 0,0-1 0,-1 0 0,1 0 0,0 0 0,0 0 0,0 0 0,-1 0 0,1 0 0,0 0 0,0 0 0,-1 0 0,1 0 0,0 0-1,0-1 1,0 1 0,0-1 0,28-5-181,-15-1-1521,0 0 1,0-1 0,-1-1-1,21-17 1,-5 0-4735</inkml:trace>
  <inkml:trace contextRef="#ctx0" brushRef="#br0" timeOffset="1">295 69 14670,'0'0'15086,"53"-29"-15022,-29 21 0,0-2-512,-2 2-1570,-7 0-1922,-6 3-1985</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
    </inkml:context>
    <inkml:brush xml:id="br0">
      <inkml:brushProperty name="width" value="0.025" units="cm"/>
      <inkml:brushProperty name="height" value="0.025" units="cm"/>
    </inkml:brush>
  </inkml:definitions>
  <inkml:trace contextRef="#ctx0" brushRef="#br0">0 138 16912,'0'0'7527,"74"-45"-7207,-39 22-256,0-4-1985,1 5-3204,-6 1-2851</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343"/>
    </inkml:context>
    <inkml:brush xml:id="br0">
      <inkml:brushProperty name="width" value="0.025" units="cm"/>
      <inkml:brushProperty name="height" value="0.025" units="cm"/>
    </inkml:brush>
  </inkml:definitions>
  <inkml:trace contextRef="#ctx0" brushRef="#br0">0 110 20083,'0'0'5899,"2"9"-5734,1 0-142,1 0-1,0 0 0,0 0 0,6 9 0,-10-17-15,1 0 1,-1 0-1,1 0 0,-1 0 1,1 0-1,-1 0 0,1 0 1,0 0-1,-1 0 0,1 0 0,0-1 1,0 1-1,0 0 0,-1 0 1,1-1-1,0 1 0,0-1 0,0 1 1,0-1-1,0 1 0,1-1 1,-1 1-1,0-1 0,0 0 1,0 0-1,0 1 0,0-1 0,0 0 1,1 0-1,-1 0 0,0 0 1,0 0-1,0-1 0,0 1 0,0 0 1,0 0-1,1-1 0,-1 1 1,0-1-1,0 1 0,0-1 1,0 1-1,0-1 0,-1 0 0,1 0 1,0 1-1,0-1 0,0 0 1,0 0-1,-1 0 0,1 0 0,0 0 1,-1 0-1,1 0 0,-1 0 1,1 0-1,0-1 0,26-54 305,-21 42-304,0 0-1,1 1 0,12-18 1,-19 31-11,0-1 0,0 1 0,0-1 0,1 1 0,-1-1 0,0 1 1,0 0-1,0-1 0,1 1 0,-1 0 0,0-1 0,1 1 0,-1 0 0,0-1 0,1 1 0,-1 0 0,0-1 0,1 1 1,-1 0-1,1 0 0,-1 0 0,0-1 0,1 1 0,-1 0 0,1 0 0,-1 0 0,1 0 0,-1 0 0,1 0 0,-1 0 1,0 0-1,1 0 0,-1 0 0,1 0 0,-1 0 0,1 0 0,-1 0 0,1 0 0,-1 0 0,0 1 0,1-1 1,-1 0-1,1 0 0,-1 0 0,0 1 0,1-1 0,-1 0 0,0 1 0,1-1 0,-1 0 0,0 1 0,1-1 0,-1 0 1,0 1-1,0-1 0,1 1 0,-1-1 0,0 0 0,0 1 0,0-1 0,0 1 0,0-1 0,1 1 0,-1-1 1,0 1-1,0-1 0,0 1 0,6 38 503,-5-32-375,-1-5-87,0-1 1,0 1-1,0-1 1,0 0-1,1 1 1,-1-1-1,1 1 0,-1-1 1,1 0-1,-1 0 1,1 1-1,0-1 1,-1 0-1,1 0 0,0 0 1,0 0-1,1 1 1,-1-2 12,-1 0 1,1 0 0,-1 0-1,1 0 1,0 0 0,-1 0-1,1 0 1,-1 0 0,1 0-1,-1 0 1,1-1 0,-1 1-1,1 0 1,-1 0 0,1-1 0,-1 1-1,1 0 1,-1-1 0,1 1-1,-1 0 1,0-1 0,1 1-1,-1-1 1,0 1 0,1-1-1,-1 1 1,1-2 0,25-51 2807,-20 38-2540,-2 6-326,-4 7-9,0 0 0,1 0 0,-1 0 0,1 1-1,0-1 1,-1 0 0,1 0 0,0 1-1,0-1 1,0 0 0,0 1 0,1-1-1,-1 1 1,0 0 0,1-1 0,-1 1 0,1 0-1,2-2 1,-2 5-54,-1 0-1,0 0 1,0 1-1,-1-1 1,1 0-1,0 1 1,-1-1-1,0 0 1,1 1 0,-1-1-1,0 1 1,0-1-1,-1 5 1,1-2 15,4 75-1556,-3-45-1929,1 0-4618,-2-25 1427</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671"/>
    </inkml:context>
    <inkml:brush xml:id="br0">
      <inkml:brushProperty name="width" value="0.025" units="cm"/>
      <inkml:brushProperty name="height" value="0.025" units="cm"/>
    </inkml:brush>
  </inkml:definitions>
  <inkml:trace contextRef="#ctx0" brushRef="#br0">1 248 18578,'0'0'10345,"67"-43"-9320,-29 17-320,10-4-417,-3 3-128,-1 4-96,-4 1-64,-7 7-1024,-7 1-930,-6 1-1634,-7-4-1793,-3 0-4901</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137"/>
    </inkml:context>
    <inkml:brush xml:id="br0">
      <inkml:brushProperty name="width" value="0.025" units="cm"/>
      <inkml:brushProperty name="height" value="0.025" units="cm"/>
    </inkml:brush>
  </inkml:definitions>
  <inkml:trace contextRef="#ctx0" brushRef="#br0">0 122 15727,'0'0'7906,"0"12"-5482,2 5-1861,0 1 0,1-1 0,0 0 0,1 0 1,10 23-1,-2-11-173,0 0-1,-2 1 1,-1 0 0,-2 0-1,-1 1 1,4 58 0,-11-107-278,-1 1 1,0 0 0,-6-17 0,-4-29 39,10 47-152,-4-32 2,1-76 0,5 112-4,1 0 1,0 1-1,0-1 1,1 1-1,1-1 1,-1 1-1,2 0 1,0 0-1,0 0 1,1 1-1,1-1 1,8-12-1,-11 20-22,-1 0-1,1 1 1,-1-1-1,1 1 1,0-1-1,0 1 1,0 0 0,1 0-1,-1 0 1,0 1-1,1-1 1,-1 1-1,1 0 1,-1 0 0,1 0-1,0 0 1,-1 1-1,1-1 1,0 1-1,4 0 1,-5 1 5,-1-1 0,0 0 0,1 1 0,-1 0 0,0-1 0,0 1 0,1 0 0,-1 0 0,0 0 0,0 1 0,0-1 0,0 0 0,0 1 0,0 0 0,-1-1 0,1 1 0,0 0 0,-1 0 0,0-1 0,1 1 0,-1 1 0,0-1 0,0 0 0,0 0 0,0 0 0,0 0 0,0 1 0,-1-1 0,1 0 0,-1 1 0,0 3 0,0 2 49,0 0 1,-1-1-1,1 1 1,-2 0-1,0 0 1,0-1-1,0 1 1,-1-1-1,0 1 1,0-1-1,0 0 1,-1 0-1,-1-1 1,1 1-1,-1-1 1,0 0-1,-6 6 0,4-5 12,0 0 1,0 0-1,-1-1 0,0 0 0,0 0 0,0-1 0,-1 0 0,0 0 0,0-1 0,0 0 0,0-1 0,-1 0 0,-11 2 0,20-4-94,0-1 1,0 0-1,0 0 1,0 0-1,0 0 1,0 1-1,0-1 1,0 0-1,0-1 1,0 1-1,0 0 1,0 0-1,0 0 1,0-1-1,0 1 1,0 0-1,0-1 1,0 1-1,1-1 0,-1 1 1,0-1-1,0 1 1,0-1-1,1 0 1,-1 1-1,0-1 1,0 0-1,1 0 1,-1 0-1,1 1 1,-1-1-1,1 0 1,-1 0-1,1 0 1,0 0-1,-1 0 0,1 0 1,0 0-1,0 0 1,-1 0-1,1 0 1,0 0-1,0 0 1,0 0-1,1-1 1,-1-3-590,1 0 1,0 1-1,0-1 0,0 0 1,0 1-1,1-1 1,0 1-1,4-7 0,12-18-7174</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527"/>
    </inkml:context>
    <inkml:brush xml:id="br0">
      <inkml:brushProperty name="width" value="0.025" units="cm"/>
      <inkml:brushProperty name="height" value="0.025" units="cm"/>
    </inkml:brush>
  </inkml:definitions>
  <inkml:trace contextRef="#ctx0" brushRef="#br0">0 84 6502,'0'0'12759,"5"-9"-9839,-3 4-2644,1 0 0,0 1 0,0-1 0,0 1-1,0 0 1,1 0 0,-1 0 0,1 0 0,0 0 0,0 1 0,1 0 0,-1 0 0,1 0 0,-1 0-1,1 1 1,0 0 0,0 0 0,0 0 0,0 1 0,0-1 0,8 0 0,-8 1-207,0 0 0,1 0 0,-1 1 0,0 0 0,0 0 0,1 0 0,-1 0 1,0 1-1,7 1 0,-11-1-52,1 0 1,0 0-1,-1 0 1,1 0-1,-1 0 1,1 1-1,-1-1 0,0 0 1,1 1-1,-1-1 1,0 1-1,0-1 1,0 1-1,0 0 1,0-1-1,-1 1 1,1 0-1,0 0 0,-1 0 1,1-1-1,-1 1 1,0 0-1,1 0 1,-1 0-1,0 0 1,0 0-1,-1 3 1,1 1 198,-1-1 1,0 1 0,0-1 0,-1 1 0,0-1 0,1 0 0,-6 10 0,5-11-19,-1 1 0,1 0 0,1 0 0,-1 0 1,1 0-1,0 1 0,-1 8 0,4-14-197,1 0 0,0 0 0,0 0 1,-1 0-1,1 0 0,0 0 0,-1-1 0,1 1 0,0-1 0,-1 0 1,1 0-1,-1 0 0,4-1 0,7-6-1036,0-1 0,-1 0 1,0 0-1,-1-1 0,18-19 0,0-6-5856</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869"/>
    </inkml:context>
    <inkml:brush xml:id="br0">
      <inkml:brushProperty name="width" value="0.025" units="cm"/>
      <inkml:brushProperty name="height" value="0.025" units="cm"/>
    </inkml:brush>
  </inkml:definitions>
  <inkml:trace contextRef="#ctx0" brushRef="#br0">0 126 10282,'0'0'17680,"54"-9"-16655,-16-5-704,3-7-161,0-2-705,-4-3-3426,-7-6-5799</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1.628"/>
    </inkml:context>
    <inkml:brush xml:id="br0">
      <inkml:brushProperty name="width" value="0.025" units="cm"/>
      <inkml:brushProperty name="height" value="0.025" units="cm"/>
    </inkml:brush>
  </inkml:definitions>
  <inkml:trace contextRef="#ctx0" brushRef="#br0">1 43 15919,'0'0'5750,"3"11"-4966,31 119 1464,23 185-1,-57-325 132,-7-111-1395,1 91-891,-3-14 27,2-1 1,2 1-1,1-1 0,5-75 0,0 117-128,-1 1 0,1 0 0,0 0 0,1 0 0,-1-1-1,0 1 1,0 1 0,1-1 0,-1 0 0,1 0 0,0 0-1,0 1 1,-1-1 0,1 1 0,0 0 0,0-1 0,0 1-1,0 0 1,1 0 0,-1 0 0,0 0 0,0 1 0,1-1-1,-1 0 1,0 1 0,1 0 0,-1 0 0,0-1 0,1 2-1,-1-1 1,4 0 0,-3 0-6,0 0 0,0 0 0,1 0 0,-1 1 0,0-1 0,0 1 0,0-1 0,0 1 0,0 0 0,-1 0 0,1 0 0,0 1 0,0-1 0,-1 1 0,1-1 0,0 1 0,-1 0 0,0 0 0,1 0 0,-1 0 0,0 1-1,0-1 1,3 5 0,-5-3 51,1 0 0,-1 0 0,0 0-1,0-1 1,0 1 0,0 0 0,-1 0 0,0 0-1,1 0 1,-1-1 0,-1 1 0,1 0-1,0-1 1,-1 1 0,0-1 0,0 0-1,0 1 1,0-1 0,-1 0 0,1 0-1,-1-1 1,1 1 0,-1 0 0,0-1-1,0 1 1,-5 2 0,-3 2 131,1 0 0,-1 0-1,0-1 1,0 0 0,-1-1 0,-22 7 0,48-25-8287,16-7 1717,-1 7-1659</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1.957"/>
    </inkml:context>
    <inkml:brush xml:id="br0">
      <inkml:brushProperty name="width" value="0.025" units="cm"/>
      <inkml:brushProperty name="height" value="0.025" units="cm"/>
    </inkml:brush>
  </inkml:definitions>
  <inkml:trace contextRef="#ctx0" brushRef="#br0">0 227 17777,'0'0'10666,"7"-12"-9791,17-28-26,-2-2 0,-1 0 0,15-49 0,-38 107-833,2-1-1,-1 1 1,4 19 0,-1 10-26,-4-10-1399,1-24-128,0-1 0,1 1 0,0 0 0,1-1 0,0 1 1,0-1-1,1 1 0,6 18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861"/>
    </inkml:context>
    <inkml:brush xml:id="br0">
      <inkml:brushProperty name="width" value="0.025" units="cm"/>
      <inkml:brushProperty name="height" value="0.025" units="cm"/>
    </inkml:brush>
  </inkml:definitions>
  <inkml:trace contextRef="#ctx0" brushRef="#br0">13 134 14798,'0'0'3011,"-5"-74"-64,3 46 736,-1 7-800,1 11 1697,2 22-3875,0 20-705,0 11 64,5 10 32,2 10-96,2-1 0,-1-6-961,-1-7-1858,-3-7-1569,-4-14-288,0-15-1794,-7-13-5253</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2.344"/>
    </inkml:context>
    <inkml:brush xml:id="br0">
      <inkml:brushProperty name="width" value="0.025" units="cm"/>
      <inkml:brushProperty name="height" value="0.025" units="cm"/>
    </inkml:brush>
  </inkml:definitions>
  <inkml:trace contextRef="#ctx0" brushRef="#br0">0 349 8456,'0'0'18578,"72"-33"-17361,-19 7-64,9-2-416,8-4-33,1 1-255,1 1-353,-4 1-96,-9 3-1346,-10 1-1921,-10 1-1153,-10 1-192,-11 1-1154,-9 3-1280</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2.779"/>
    </inkml:context>
    <inkml:brush xml:id="br0">
      <inkml:brushProperty name="width" value="0.025" units="cm"/>
      <inkml:brushProperty name="height" value="0.025" units="cm"/>
    </inkml:brush>
  </inkml:definitions>
  <inkml:trace contextRef="#ctx0" brushRef="#br0">0 25 14670,'0'0'4852,"1"9"-2241,30 144 3375,-20-108-5387,-1 0-1,-3 0 1,3 58 0,-10-103-568,0 0 0,0 0 1,0 0-1,0 0 0,0 0 0,0 0 0,0 0 0,0 0 1,1 0-1,-1 0 0,0 0 0,0 0 0,0 0 0,0 0 0,0 0 1,0 0-1,0 0 0,0 0 0,0 0 0,0 0 0,0 0 0,0 0 1,0 0-1,0 0 0,1 0 0,-1 0 0,0 0 0,0 0 0,0 0 1,0 0-1,0 0 0,4-15 269,5-25-161,5-66 57,-7 42-134,23-92 1,-29 154-95,-1-1-1,1 1 1,0 0 0,-1 0 0,1 0 0,0 0 0,0 0 0,1 0 0,-1 0 0,0 0 0,1 0 0,-1 1 0,1-1 0,-1 0 0,1 1 0,0-1 0,0 1 0,-1 0 0,1-1 0,0 1 0,0 0 0,1 0 0,-1 1 0,0-1 0,0 0 0,0 1 0,1-1 0,-1 1 0,0-1 0,0 1 0,1 0 0,-1 0 0,0 0 0,4 1-1,-5 0 25,0-1-1,-1 0 1,1 1-1,0-1 1,0 1-1,0-1 0,-1 1 1,1 0-1,0-1 1,0 1-1,-1 0 0,1-1 1,-1 1-1,1 0 1,-1 0-1,1-1 1,-1 1-1,1 0 0,-1 0 1,0 0-1,1 0 1,-1 0-1,0 0 1,0 0-1,0 0 0,0 0 1,0 0-1,0-1 1,0 1-1,0 0 0,0 0 1,0 0-1,0 1 1,-7 36 267,1-28-141,0 0 0,0 0 0,-1 0 0,-1-1 0,1-1-1,-2 1 1,1-1 0,-1 0 0,0-1 0,-1 0 0,1-1-1,-1 1 1,-13 4 0,23-11-148,-1 1-1,1-1 1,-1 0-1,0 0 1,1 1-1,-1-1 1,1 0-1,-1 0 1,0 0-1,1 0 1,-1 0-1,0 0 1,1 0 0,-1 0-1,0 0 1,1 0-1,-1 0 1,0 0-1,1 0 1,-1-1-1,0 1 1,1 0-1,-1 0 1,1-1-1,-1 1 1,0 0-1,1-1 1,-1 1 0,1-1-1,-1 1 1,1-1-1,-1 0 1,3-23-2491,23-24-4096,-4 23-376</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3.138"/>
    </inkml:context>
    <inkml:brush xml:id="br0">
      <inkml:brushProperty name="width" value="0.025" units="cm"/>
      <inkml:brushProperty name="height" value="0.025" units="cm"/>
    </inkml:brush>
  </inkml:definitions>
  <inkml:trace contextRef="#ctx0" brushRef="#br0">3 106 18802,'0'0'7068,"-1"-9"-4319,0 6-2638,1 0 0,-1 0 0,1 0 0,0 0 0,0-1-1,1 1 1,-1 0 0,1 0 0,-1 0 0,1 0 0,0 0 0,0 0 0,0 0-1,1 0 1,-1 0 0,1 1 0,-1-1 0,1 0 0,0 1 0,0-1 0,0 1 0,1 0-1,-1 0 1,0 0 0,1 0 0,-1 0 0,1 0 0,0 0 0,0 1 0,0 0 0,-1-1-1,1 1 1,0 0 0,5 0 0,-2-2-92,0 1-1,-1 1 0,1-1 1,0 1-1,0 0 1,0 0-1,0 1 1,0 0-1,1 0 1,-1 0-1,11 3 1,-15-2-17,-1-1-1,1 1 1,-1-1 0,1 1 0,-1 0 0,1 0 0,-1 0 0,0 0 0,1 0 0,-1 0 0,0 0 0,0 1 0,0-1 0,0 0 0,0 1 0,0-1-1,0 0 1,1 3 0,-1-1-1,0 0 0,-1 0-1,1 0 1,-1 0-1,0 0 1,1 0 0,-1 0-1,-1 0 1,1 0 0,0 0-1,-1 0 1,1 0-1,-2 4 1,-1 0-1,-1 1 0,0-1 0,0 1 0,0-1 0,-1 0 0,0-1 0,0 1 0,-9 7 0,14-14 0,56-35-192,-26 11-1554,-2-2-3624,-3-1-4394</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4.407"/>
    </inkml:context>
    <inkml:brush xml:id="br0">
      <inkml:brushProperty name="width" value="0.025" units="cm"/>
      <inkml:brushProperty name="height" value="0.025" units="cm"/>
    </inkml:brush>
  </inkml:definitions>
  <inkml:trace contextRef="#ctx0" brushRef="#br0">133 6 14478,'2'-5'3203,"-1"5"-1570,-1 1-352,0 19-95,0 10-386,-3 6-447,-4 8-193,-8 2-96,-2 2 32,0-4-32,-1-5 128,3-5 97,2-6-33,2-12-224,4-9-1025,2-7-2595,-3-4-1472</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4.777"/>
    </inkml:context>
    <inkml:brush xml:id="br0">
      <inkml:brushProperty name="width" value="0.025" units="cm"/>
      <inkml:brushProperty name="height" value="0.025" units="cm"/>
    </inkml:brush>
  </inkml:definitions>
  <inkml:trace contextRef="#ctx0" brushRef="#br0">1 1 16464,'0'0'5829,"61"2"-4259,-34 6-577,3 0-225,3 2-319,1-1-353,1 0-96,-4 0-1634,-9-4-2722,-9-2-5573</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5.462"/>
    </inkml:context>
    <inkml:brush xml:id="br0">
      <inkml:brushProperty name="width" value="0.025" units="cm"/>
      <inkml:brushProperty name="height" value="0.025" units="cm"/>
    </inkml:brush>
  </inkml:definitions>
  <inkml:trace contextRef="#ctx0" brushRef="#br0">1 316 11050,'0'0'15332,"8"-11"-13581,16-26-978,-2-1-1,-2-1 0,-1-1 0,-2 0 1,19-71-1,-30 166-772,20 89 0,-25-141-8,20 68-2839,-20-67 2441,1 0 0,-1 0 1,1-1-1,0 1 0,0-1 0,0 1 1,1-1-1,-1 0 0,1 0 0,0 0 0,0 0 1,0 0-1,0 0 0,0-1 0,5 3 0,6-3-9176</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6.395"/>
    </inkml:context>
    <inkml:brush xml:id="br0">
      <inkml:brushProperty name="width" value="0.025" units="cm"/>
      <inkml:brushProperty name="height" value="0.025" units="cm"/>
    </inkml:brush>
  </inkml:definitions>
  <inkml:trace contextRef="#ctx0" brushRef="#br0">646 64 9225,'-8'-9'6582,"3"4"-6324,0 0 0,-1 0 0,0 1 0,1-1 0,-2 1 0,1 0 1,0 1-1,-1 0 0,1 0 0,-1 0 0,0 1 0,0 0 0,0 0 0,0 0 0,-1 1 0,1 0 0,0 1 1,-1 0-1,1 0 0,0 0 0,0 1 0,-1 0 0,1 1 0,0 0 0,-10 3 0,2 2-149,0 1 0,1 1 0,-1 0 1,2 1-1,0 1 0,0 0 0,1 0 0,-17 21 0,-2 6 99,-44 72 1,44-59-183,4 2 0,1 2 0,3 0 0,2 1 0,-22 97 0,29-80 33,3 0-1,3 1 1,4 0-1,5 89 0,1-127-52,2 0 1,1-1-1,1 1 0,3-1 0,0-1 0,2 0 0,2 0 0,28 52 0,-33-73-5,0 0-1,2 0 1,-1-1 0,2 0-1,-1 0 1,1-2 0,1 1-1,0-1 1,22 13 0,-23-17 1,0-1 1,1 1 0,0-2 0,0 0 0,0 0 0,0-2 0,1 1 0,0-1-1,-1-1 1,1 0 0,0-1 0,-1 0 0,16-3 0,-12 0 123,0-1-1,0 0 1,-1-2 0,0 1 0,0-2-1,0 0 1,-1-1 0,0 0-1,0-1 1,-1 0 0,0-2 0,-1 1-1,0-1 1,0-1 0,-2 0 0,1-1-1,13-22 1,0-4 437,-1 0 1,-2-2-1,-3 0 0,0-1 0,12-49 0,-12 26-230,-3-1-1,-3 0 0,-3-1 1,-2 0-1,-3 0 0,-4 0 1,-12-105-1,7 139-331,-2-1 0,-1 1-1,-2 0 1,-26-56 0,28 71-3,-1 1 0,0 0 0,-2 1 0,0 0 0,0 1 0,-2 0 0,0 0 0,0 2 0,-31-24 0,38 32-128,0 1 0,-1 0 1,1 1-1,-1-1 0,0 1 0,0 1 1,0-1-1,0 1 0,-1 0 0,1 1 1,-1 0-1,1 0 0,-1 0 0,1 1 1,-1 1-1,1-1 0,-1 1 0,1 0 0,-12 3 1,11-1-536,0 1 1,0-1 0,0 1-1,1 0 1,-1 1-1,-12 10 1,11-7-1074,-1 2 0,1-1 0,0 1 1,-10 15-1,-11 22-9857</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8.057"/>
    </inkml:context>
    <inkml:brush xml:id="br0">
      <inkml:brushProperty name="width" value="0.025" units="cm"/>
      <inkml:brushProperty name="height" value="0.025" units="cm"/>
    </inkml:brush>
  </inkml:definitions>
  <inkml:trace contextRef="#ctx0" brushRef="#br0">2536 0 4420,'-72'6'11590,"-37"16"-8398,20-3-1601,-12 4-1223,1 5 0,-97 40 0,57-18-228,-557 199 750,681-243-889,-40 13 287,-1-2-1,0-2 1,-1-3-1,-1-3 0,-104 4 1,132-12-128,-1 1 1,1 1 0,0 2-1,0 1 1,0 2-1,1 1 1,0 1 0,0 2-1,1 0 1,-42 27 0,65-36 61,0 0 0,-1 0 0,1-1 1,-1 0-1,0 0 0,1 0 0,-1-1 1,0 0-1,0 0 0,0-1 1,-13-1-1,3 0 0,0-2 0,0 0 0,-26-9 0,42 9-4483,12-2 1142,22-3-1692,-24 5 2925,24-5-4563</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8.525"/>
    </inkml:context>
    <inkml:brush xml:id="br0">
      <inkml:brushProperty name="width" value="0.025" units="cm"/>
      <inkml:brushProperty name="height" value="0.025" units="cm"/>
    </inkml:brush>
  </inkml:definitions>
  <inkml:trace contextRef="#ctx0" brushRef="#br0">97 483 4452,'-9'1'6262,"-45"0"-1591,26 0-1863,22-1-601,9 0 796,13-1-2528,-1-2 0,1 0-1,-1 0 1,1-1 0,-1-1-1,0-1 1,-1 0 0,24-14-1,106-75-310,-132 87-78,35-27-404,-2-1 0,-1-2 0,-2-2-1,65-79 1,-107 119 301,22-33-696,-21 32 634,0 0 1,0 0-1,0 0 1,-1 0 0,1 0-1,0-1 1,-1 1-1,1 0 1,-1-1 0,1 1-1,-1 0 1,1-1-1,-1 1 1,0 0-1,0-1 1,0 1 0,0-1-1,0 1 1,0-1-1,0 1 1,-1-2 0,0 3 3,0 0 0,-1 0 0,1 0 1,0 0-1,-1 0 0,1 1 0,0-1 1,0 1-1,0-1 0,-1 1 1,1-1-1,0 1 0,0-1 0,0 1 1,0 0-1,0 0 0,0 0 0,0 0 1,0-1-1,0 1 0,0 0 1,1 1-1,-1-1 0,0 0 0,0 1 1,-23 31-1090,18-23 797,0 1 0,0 0-1,1 0 1,0 0 0,1 1 0,1 0 0,-4 18 0,3 20-3636,4-21-2398</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9.104"/>
    </inkml:context>
    <inkml:brush xml:id="br0">
      <inkml:brushProperty name="width" value="0.025" units="cm"/>
      <inkml:brushProperty name="height" value="0.025" units="cm"/>
    </inkml:brush>
  </inkml:definitions>
  <inkml:trace contextRef="#ctx0" brushRef="#br0">57 26 10314,'0'0'5055,"-9"-4"-2578,-2 0-1764,-26-13 3640,43 26-3450,7 11-608,0 0 0,1-1 1,2 0-1,-1-1 1,2-1-1,32 26 1,-37-35-514,1 1-1,0-2 1,0 0 0,0 0 0,1-1 0,0-1 0,1-1-1,-1 1 1,1-2 0,-1 0 0,30 1 0,12-4-4235,-3-4-3661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268"/>
    </inkml:context>
    <inkml:brush xml:id="br0">
      <inkml:brushProperty name="width" value="0.025" units="cm"/>
      <inkml:brushProperty name="height" value="0.025" units="cm"/>
    </inkml:brush>
  </inkml:definitions>
  <inkml:trace contextRef="#ctx0" brushRef="#br0">42 245 15182,'-7'-9'3807,"2"1"-2901,1 1 0,-1-1 0,1 0 1,0-1-1,1 1 0,-5-17 0,8 21-676,-1 1 0,1-1-1,0 1 1,0-1 0,0 1-1,0-1 1,1 1 0,-1 0-1,1-1 1,0 1 0,0-1 0,0 1-1,0 0 1,1 0 0,-1-1-1,1 1 1,0 0 0,0 1-1,0-1 1,0 0 0,1 1 0,-1-1-1,1 1 1,-1-1 0,5-1-1,10-7-131,1 0-1,1 2 1,-1 0-1,2 1 1,-1 1-1,1 1 1,0 0-1,0 2 1,1 0-1,-1 2 1,1 0-1,0 1 1,0 1-1,35 5 1,-52-5-98,0 1 0,1 0 0,-1-1 0,0 1 0,0 1 0,0-1 0,-1 1 0,1-1 0,0 1 0,0 0 0,-1 1 0,1-1 0,-1 0 0,0 1 0,0 0 0,0 0 0,0 0 0,0 0 0,-1 0 0,1 1 0,-1-1 0,0 1 0,0 0 0,0-1 0,0 1 0,-1 0 0,2 7 0,-2-7 0,-1 1 0,1 0 0,-1 1 0,0-1 0,-1 0 0,1 0 0,-1-1 0,0 1 0,-1 0 0,1 0 0,-1 0 0,1-1 0,-2 1 0,1-1 0,0 1 0,-1-1 0,0 0 0,0 0 0,0 0 0,0 0 0,-1 0 0,-6 5 0,3-4 0,0 1 0,-1-1 0,1 0 0,-1-1 0,0 0 0,-1 0 0,1-1 0,0 0 0,-1 0 0,0-1 0,0 0 0,0 0 0,0-1 0,-13 0 0,22-1 2,-1 0 1,1 0-1,0 0 1,0 0-1,-1-1 0,1 1 1,0 0-1,0 0 1,-1 0-1,1 0 0,0 0 1,0 0-1,0 0 1,-1 0-1,1-1 0,0 1 1,0 0-1,0 0 1,-1 0-1,1-1 0,0 1 1,0 0-1,0 0 1,0 0-1,0-1 0,0 1 1,-1 0-1,1 0 1,0-1-1,0 1 0,0 0 1,0 0-1,0 0 1,0-1-1,0 1 0,0 0 1,0 0-1,0-1 1,0 1-1,0 0 0,0 0 1,0-1-1,0 1 1,0 0-1,1 0 1,-1-1-1,0 1 0,0 0 1,0-1-1,10-11-923,2 7-2166,1 0-1,-1 1 0,1 0 0,21-3 1,-2 1-7099</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3.653"/>
    </inkml:context>
    <inkml:brush xml:id="br0">
      <inkml:brushProperty name="width" value="0.025" units="cm"/>
      <inkml:brushProperty name="height" value="0.025" units="cm"/>
    </inkml:brush>
  </inkml:definitions>
  <inkml:trace contextRef="#ctx0" brushRef="#br0">338 1 12556,'0'0'7463,"-4"14"-5963,-15 68 352,3 2 0,-7 143 0,-13 81 856,-104 271-913,52-238-804,87-336-986,-2 3 10,1 0 0,0 1-1,1-1 1,0 1 0,0-1-1,1 0 1,1 13 0,-1-19-13,1 1 1,0-1-1,0 0 1,0 0-1,0 0 0,1 0 1,-1 0-1,1 0 1,-1 0-1,1 0 1,-1 0-1,1 0 0,0-1 1,0 1-1,0-1 1,0 0-1,0 1 0,0-1 1,1 0-1,-1 0 1,0 0-1,0 0 1,1-1-1,-1 1 0,1-1 1,-1 1-1,0-1 1,1 0-1,-1 0 1,4 0-1,61 2-1579,1-2 0,70-10-1,53-1-2029,-183 13 354</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4.026"/>
    </inkml:context>
    <inkml:brush xml:id="br0">
      <inkml:brushProperty name="width" value="0.025" units="cm"/>
      <inkml:brushProperty name="height" value="0.025" units="cm"/>
    </inkml:brush>
  </inkml:definitions>
  <inkml:trace contextRef="#ctx0" brushRef="#br0">26 17 14894,'0'0'5701,"10"-3"-4579,4-1-731,-1 1 0,1 1 0,-1 0 1,1 1-1,0 0 0,0 1 1,15 2-1,-25-2-317,1 0 1,-1 1-1,0 0 1,0 0-1,0 0 1,0 0-1,0 0 1,0 1-1,-1 0 1,1 0-1,0 0 1,-1 0-1,1 1 1,-1-1-1,0 1 1,0 0-1,0 0 1,0 0-1,0 0 1,-1 0-1,0 1 1,1-1-1,-1 1 1,0 0 0,-1 0-1,1-1 1,-1 1-1,1 0 1,-1 0-1,-1 1 1,2 5-1,-2 0 143,0 0-1,-1 1 1,0-1-1,0 0 1,-1 0 0,0 0-1,-1 0 1,0 0-1,-1 0 1,0-1-1,-1 1 1,0-1-1,-8 11 1,-11 14 22,-1-2 1,-31 31-1,22-26-103,12-9-225,-6 6-1049,7-16-4943</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6.939"/>
    </inkml:context>
    <inkml:brush xml:id="br0">
      <inkml:brushProperty name="width" value="0.025" units="cm"/>
      <inkml:brushProperty name="height" value="0.025" units="cm"/>
    </inkml:brush>
  </inkml:definitions>
  <inkml:trace contextRef="#ctx0" brushRef="#br0">4 49 8904,'0'0'17665,"5"16"-16522,0 5-844,0 0 1,-1 1 0,-2 0-1,0 0 1,-1-1 0,-4 37 0,-22 230 511,27-319-551,0-19 683,11-61 0,-3 56-943,19-81 0,-25 118 0,2 1 0,0 0 0,1 0 0,1 0 0,13-20 0,-19 34 0,0 1 0,-1-1 0,1 1 0,1 0 0,-1-1 0,0 1 0,0 0 0,1 0 0,-1 1 0,1-1 0,0 0 0,-1 1 0,1 0 0,0 0 0,0-1 0,0 2 0,0-1 0,4-1 0,-5 2 0,-1 1 0,1-1 0,-1 0 0,1 0 0,-1 1 0,0-1 0,1 1 0,-1-1 0,1 1 0,-1-1 0,0 1 0,0 0 0,1 0 0,-1 0 0,0 0 0,0 0 0,0 0 0,0 0 0,0 0 0,0 0 0,0 0 0,-1 1 0,1-1 0,0 0 0,-1 0 0,1 1 0,0-1 0,-1 1 0,0-1 0,1 0 0,-1 1 0,0-1 0,0 1 0,0-1 0,0 1 0,0-1 0,0 1 0,-1 1 0,1 5 0,-1 0 0,0 0 0,0-1 0,-1 1 0,0-1 0,-1 0 0,0 1 0,0-1 0,0 0 0,-1 0 0,0-1 0,0 1 0,-1-1 0,-10 11 0,6-8 0,1 0 0,-2-1 0,1 0 0,-1 0 0,0-1 0,-1-1 0,0 0 0,-20 9 0,7-12-371,24-3 338,0-1 0,-1 1 0,1 0 0,0 0-1,-1-1 1,1 1 0,0 0 0,-1 0-1,1-1 1,0 1 0,0 0 0,-1-1 0,1 1-1,0 0 1,0-1 0,0 1 0,-1-1 0,1 1-1,0 0 1,0-1 0,0 1 0,0-1 0,0 1-1,0 0 1,0-1 0,0 1 0,0-1 0,0 1-1,0 0 1,0-2 0,1 0-239,0-1 0,0 0 0,0 1-1,0-1 1,1 1 0,-1-1 0,1 1 0,-1 0 0,1 0-1,0-1 1,0 1 0,4-3 0,41-25-13101,-20 17-26</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205"/>
    </inkml:context>
    <inkml:brush xml:id="br0">
      <inkml:brushProperty name="width" value="0.025" units="cm"/>
      <inkml:brushProperty name="height" value="0.025" units="cm"/>
    </inkml:brush>
  </inkml:definitions>
  <inkml:trace contextRef="#ctx0" brushRef="#br0">2 1 11050,'-1'10'9260,"1"7"-3547,1 9-2445,0 20-2911,2 38 130,-9 92 2145,11-377-2632,-5 203 0,0 0 0,0 0 0,0-1 0,0 1 0,0 0 0,0 0 0,1 0 0,-1-1 0,1 1 0,-1 0 0,1-1 0,0 1 0,0 0 0,0-1 0,-1 1 0,2-1 0,-1 1 0,0-1 0,0 1 0,0-1 0,1 0 0,-1 0 0,0 0 0,1 1 0,-1-1 0,1-1 0,0 1 0,-1 0 0,1 0 0,0-1 0,-1 1 0,1 0 0,0-1 0,0 0 0,2 1 0,2 0 0,0-1 0,0 0 0,1 0 0,-1 0 0,0-1 0,0 0 0,0 0 0,0 0 0,-1-1 0,1 0 0,0 0 0,0 0 0,-1-1 0,0 0 0,1 0 0,-1 0 0,0-1 0,-1 0 0,1 0 0,-1 0 0,1 0 0,-1-1 0,0 1 0,-1-1 0,1 0 0,-1 0 0,0-1 0,0 1 0,-1-1 0,0 1 0,0-1 0,0 0 0,0 0 0,-1 0 0,0 0 0,0 0 0,-1 0 0,0-10 0,0 16 0,0-1 0,0 1 0,0 0 0,0-1 0,0 1 0,0 0 0,0-1 0,0 1 0,0 0 0,0 0 0,0-1 0,0 1 0,0 0 0,0-1 0,0 1 0,0 0 0,0 0 0,0-1 0,0 1 0,-1 0 0,1-1 0,0 1 0,0 0 0,0 0 0,-1 0 0,1-1 0,0 1 0,0 0 0,0 0 0,-1 0 0,1-1 0,0 1 0,-1 0 0,1 0 0,0 0 0,0 0 0,-1 0 0,1 0 0,0 0 0,-1 0 0,1-1 0,0 1 0,0 0 0,-1 0 0,-15 10 0,-12 19 0,22-19 0,0 0 0,1 1 0,0-1 0,1 1 0,0 0 0,1 1 0,0-1 0,1 0 0,0 1 0,0 16 0,2-27 0,0 0 0,-1 0 0,2 0 0,-1 0 0,0 0 0,0 0 0,0 1 0,0-1 0,1 0 0,-1 0 0,0-1 0,1 1 0,-1 0 0,1 0 0,-1 0 0,1 0 0,0 0 0,-1 0 0,1-1 0,0 1 0,0 0 0,-1 0 0,1-1 0,0 1 0,0-1 0,0 1 0,2 0 0,-1 0 0,1 0 0,-1-1 0,1 0 0,0 1 0,0-1 0,-1 0 0,1 0 0,0-1 0,-1 1 0,6-2 0,0 0 0,0 0 0,-1-1 0,1 0 0,-1 0 0,1-1 0,12-8 0,-11 3 0,0 1 0,-1-1 0,0 0 0,-1-1 0,0 0 0,-1 0 0,0-1 0,0 1 0,-1-1 0,0 0 0,4-17 0,-12 39 0,-2 6 0,0-1 0,2 1 0,0 0 0,1 1 0,0-1 0,2 27 0,1-41-66,0-1 0,0 0-1,1 0 1,-1 1 0,1-1 0,-1 0 0,1 0 0,0 0-1,0-1 1,0 1 0,0 0 0,0-1 0,0 1 0,0-1-1,0 0 1,1 0 0,-1 0 0,0 0 0,1 0 0,-1 0-1,1 0 1,-1-1 0,1 0 0,-1 1 0,1-1 0,0 0-1,-1 0 1,1 0 0,-1 0 0,5-2 0,-3 2-115,-1 0 0,1 0 0,-1 0 1,1-1-1,0 0 0,-1 1 0,0-1 1,1-1-1,-1 1 0,0 0 0,1-1 1,-1 0-1,0 0 0,0 0 0,0 0 1,0 0-1,-1 0 0,1-1 0,-1 1 1,1-1-1,-1 0 0,4-5 0,-1-17-5136,-2-4-2663</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576"/>
    </inkml:context>
    <inkml:brush xml:id="br0">
      <inkml:brushProperty name="width" value="0.025" units="cm"/>
      <inkml:brushProperty name="height" value="0.025" units="cm"/>
    </inkml:brush>
  </inkml:definitions>
  <inkml:trace contextRef="#ctx0" brushRef="#br0">1 0 16688,'0'0'12075,"35"53"-14253,-15-43-2562,-1-4-2307</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904"/>
    </inkml:context>
    <inkml:brush xml:id="br0">
      <inkml:brushProperty name="width" value="0.025" units="cm"/>
      <inkml:brushProperty name="height" value="0.025" units="cm"/>
    </inkml:brush>
  </inkml:definitions>
  <inkml:trace contextRef="#ctx0" brushRef="#br0">105 0 16015,'0'0'4292,"-9"8"-491,0-2-2671,-44 37 3679,50-40-4628,0 0 0,0-1 1,0 1-1,1 0 0,-1 1 1,1-1-1,0 0 1,0 1-1,0-1 0,0 1 1,1 0-1,-1-1 0,1 1 1,-2 7-1,4-10-186,-1 0 1,1-1-1,-1 1 0,0 0 0,1 0 1,0 0-1,-1-1 0,1 1 1,-1 0-1,1-1 0,0 1 1,0-1-1,-1 1 0,1 0 0,0-1 1,0 0-1,0 1 0,-1-1 1,1 1-1,0-1 0,0 0 1,0 0-1,0 0 0,0 1 0,0-1 1,0 0-1,0 0 0,0 0 1,-1 0-1,2-1 0,39 1-457,-31 0 184,-2 0-81,-1 0 0,0 1 0,0 0 0,0 1 1,0-1-1,0 1 0,0 1 0,0-1 0,11 7 0,-17-8 389,1 0 0,-1 0-1,1 0 1,-1 0 0,1 0-1,-1 0 1,0 1 0,0-1-1,0 1 1,1-1 0,-1 1-1,0-1 1,-1 1 0,1-1-1,0 1 1,0 0 0,-1 0 0,1-1-1,-1 1 1,0 0 0,1 0-1,-1 0 1,0-1 0,0 1-1,0 0 1,0 0 0,0 0-1,-1-1 1,1 1 0,0 0-1,-1 0 1,0 0 0,1-1 0,-1 1-1,0 0 1,0-1 0,0 1-1,0-1 1,0 1 0,0-1-1,0 0 1,0 1 0,-1-1-1,-1 2 1,-4 5 399,-2 0 0,1 0 0,-1-1 0,0 0 1,0 0-1,-19 9 0,23-13-641,-1-1-1,0 1 1,0-1 0,0 0 0,0-1 0,0 1 0,0-1 0,-8 0-1,8-3-5616,5-11-6476</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0.890"/>
    </inkml:context>
    <inkml:brush xml:id="br0">
      <inkml:brushProperty name="width" value="0.025" units="cm"/>
      <inkml:brushProperty name="height" value="0.025" units="cm"/>
    </inkml:brush>
  </inkml:definitions>
  <inkml:trace contextRef="#ctx0" brushRef="#br0">0 218 14125,'0'0'2979,"3"-9"-43,0 0-2201,1 0-1,0 1 1,0-1-1,1 1 1,0 0-1,12-15 1,-14 19-514,1 0-1,-1 1 1,1-1 0,-1 1 0,1 0 0,0 0 0,1 0 0,-1 0 0,0 1 0,1 0 0,-1 0 0,1 0 0,0 0 0,-1 1-1,1 0 1,0 0 0,8-1 0,-12 2-209,0 1 0,0-1 0,0 0 0,0 1-1,0-1 1,-1 1 0,1-1 0,0 1 0,0-1 0,-1 1-1,1 0 1,0-1 0,-1 1 0,1 0 0,0 0 0,-1-1-1,1 1 1,-1 0 0,0 0 0,1 0 0,-1 0 0,0-1 0,1 1-1,-1 0 1,0 0 0,0 0 0,0 0 0,0 0 0,0 0-1,0 0 1,0 1 0,0 42 65,0-29-31,-7 61 114,4-55-106,1 1-1,1 32 0,1-53-29,1 1 0,-1-1 0,1 0 0,-1 1 0,1-1 0,0 0 0,0 0-1,0 1 1,0-1 0,-1 0 0,1 0 0,1 0 0,-1 0 0,0 0 0,0-1-1,0 1 1,0 0 0,1 0 0,-1-1 0,0 1 0,1-1 0,-1 1 0,0-1-1,1 1 1,-1-1 0,1 0 0,-1 0 0,0 0 0,1 0 0,-1 0 0,1 0-1,-1 0 1,1 0 0,-1 0 0,2-1 0,5 0 159,0 0 1,-1 0-1,1-1 0,-1 0 0,13-5 1,-10 1-128,0 0 0,0-1 0,0 0 0,-1 0 1,0-1-1,0 0 0,-1-1 0,10-13 0,-14 17-40,0 1 1,-1-1-1,0 1 0,0-1 0,-1 0 0,1 0 0,-1-1 0,0 1 0,0 0 0,-1-1 0,0 1 0,0-1 0,0 0 1,0 1-1,-1-1 0,0 0 0,0 1 0,-1-1 0,-2-11 0,3 17-16,0 0 0,0 0 0,0-1 0,0 1 0,0 0 0,-1 0 0,1-1 0,0 1 0,0 0 0,0 0 0,-1-1 0,1 1 0,0 0 0,0 0 0,-1 0 0,1-1 0,0 1 0,0 0 0,-1 0 0,1 0 0,0 0 0,0 0 0,-1 0 0,1-1 0,0 1 0,-1 0 0,1 0 0,0 0 0,0 0 0,-1 0 0,1 0 0,0 0 0,-1 0 0,1 0 0,0 1 0,-1-1 0,1 0 0,0 0 0,0 0 0,-1 0 0,1 0 0,0 0 0,0 1 0,-1-1 0,1 0 0,0 0 0,0 0 0,-1 1 0,1-1 0,0 0 0,0 0 0,0 1 0,0-1 0,-1 0 0,1 0 0,0 1 0,0-1 0,0 1 0,-10 15 0,10-15 0,0-1 0,-1 1 0,1-1 0,0 1 0,0-1 0,0 1 0,0-1 0,0 1 0,0 0 0,0-1 0,1 1 0,-1-1 0,0 1 0,0-1 0,0 1 0,0-1 0,1 1 0,-1-1 0,0 1 0,1-1 0,-1 1 0,0-1 0,1 1 0,-1-1 0,0 0 0,1 1 0,-1-1 0,1 0 0,-1 1 0,1-1 0,-1 0 0,1 1 0,23 1 0,24-15 0,-41 10 0,0-1 0,0 0 0,0-1 0,-1 1 0,7-7 0,-11 9 0,0 0 0,0 0 0,-1 0 0,1 0 0,-1-1 0,1 1 0,-1 0 0,0-1 0,0 1 0,0-1 0,0 1 0,0-1 0,0 1 0,-1-1 0,1 0 0,-1 1 0,0-1 0,0-4 0,0 7 0,-1-1 0,1 1 0,-1-1 0,1 1 0,-1-1 0,1 1 0,-1 0 0,1-1 0,-1 1 0,1-1 0,-1 1 0,0 0 0,1 0 0,-1-1 0,1 1 0,-1 0 0,0 0 0,1 0 0,-1 0 0,0 0 0,1 0 0,-1 0 0,0 0 0,1 0 0,-1 0 0,0 0 0,1 0 0,-1 0 0,1 0 0,-1 1 0,0-1 0,0 1 0,-24 7 0,20-4 0,1-1 0,-1 1 0,1 0 0,0 0 0,1 0 0,-1 1 0,1-1 0,-1 1 0,1 0 0,1 0 0,-1 0 0,1 0 0,0 0 0,0 1 0,0-1 0,1 1 0,0-1 0,-1 9 0,2-13 0,1 0 0,0 1 0,-1-1 0,1 0 0,0 0 0,0 0 0,0 1 0,-1-1 0,1 0 0,1 0 0,-1 0 0,0-1 0,0 1 0,0 0 0,0 0 0,0 0 0,1-1 0,-1 1 0,0-1 0,1 1 0,-1-1 0,2 1 0,39 9 0,-29-8 0,7 2 0,0 1 0,0 1 0,0 0 0,-1 2 0,0 0 0,-1 1 0,1 1 0,24 18 0,-43-28 0,0 0 0,0 1 0,1-1 0,-1 1 0,0-1 0,1 0 0,-1 1 0,1-1 0,-1 0 0,1 0 0,-1 1 0,0-1 0,1 0 0,-1 0 0,1 0 0,-1 1 0,1-1 0,-1 0 0,1 0 0,-1 0 0,1 0 0,-1 0 0,1 0 0,-1 0 0,1 0 0,-1 0 0,1 0 0,-1 0 0,1-1 0,-1 1 0,1 0 0,-1 0 0,1 0 0,-1-1 0,0 1 0,1 0 0,-1 0 0,1-1 0,-1 1 0,0 0 0,1-1 0,-1 1 0,0-1 0,1 1 0,5-31 0,-11-40 0,-14 10 0,14 50 0,0-1 0,2 0 0,-1 0 0,2 0 0,-3-24 0,6 33-466,1 0 1,0 1-1,0-1 0,0 1 1,0 0-1,0 0 1,0 0-1,1 0 0,-1 0 1,1 0-1,-1 0 0,1 1 1,-1-1-1,1 1 1,5-2-1,5-4-2974,17-12-4119</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1.280"/>
    </inkml:context>
    <inkml:brush xml:id="br0">
      <inkml:brushProperty name="width" value="0.025" units="cm"/>
      <inkml:brushProperty name="height" value="0.025" units="cm"/>
    </inkml:brush>
  </inkml:definitions>
  <inkml:trace contextRef="#ctx0" brushRef="#br0">75 1 13004,'0'0'11286,"-7"10"-8943,-4 12-1576,1 1 0,0-1-1,2 1 1,0 1 0,2 0 0,1 0-1,-3 26 1,7-36-767,0-1 0,1 1 0,1-1 0,0 0 0,0 1 0,2-1 0,3 14 0,-4-23 0,-1 0 0,1-1 0,-1 1 0,1-1 0,0 1 0,0-1 0,1 0 0,-1 1 0,1-1 0,0 0 0,0-1 0,0 1 0,0-1 0,0 1 0,0-1 0,1 0 0,-1 0 0,1 0 0,-1-1 0,1 1 0,0-1 0,0 0 0,-1 0 0,1 0 0,0 0 0,0-1 0,0 1 0,5-1 0,-6 0 0,1 0 0,-1 0 0,1 0 0,-1 0 0,0-1 0,1 1 0,-1-1 0,0 0 0,1 0 0,-1 0 0,0 0 0,0-1 0,0 0 0,0 1 0,5-4 0,-5 1 0,0 1 0,0-1 0,0 0 0,-1 0 0,0 0 0,1 0 0,-1-1 0,-1 1 0,1-1 0,2-8 0,1 0 0,-3 20 0,-4 42 0,0 18 0,3-64-83,0-1 0,0 0 1,0 1-1,1-1 0,-1 0 0,0 0 0,1 0 1,0 0-1,-1 0 0,1 0 0,0 0 0,0-1 1,0 1-1,0 0 0,0-1 0,0 0 1,1 1-1,-1-1 0,0 0 0,1 0 0,-1-1 1,1 1-1,-1 0 0,1-1 0,-1 1 0,1-1 1,4 0-1,-2 1-338,0-1-1,0 0 1,0 0 0,1 0 0,-1 0-1,0-1 1,0 1 0,0-1 0,0-1-1,-1 1 1,1-1 0,0 0-1,6-3 1,7-13-7795</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2.203"/>
    </inkml:context>
    <inkml:brush xml:id="br0">
      <inkml:brushProperty name="width" value="0.025" units="cm"/>
      <inkml:brushProperty name="height" value="0.025" units="cm"/>
    </inkml:brush>
  </inkml:definitions>
  <inkml:trace contextRef="#ctx0" brushRef="#br0">95 239 10762,'0'0'18247,"-10"-1"-17430,10 1-809,-3 0 19,1-1 0,0 1 0,-1 0 0,1 0 0,0 0 0,-1 0 0,1 0-1,0 0 1,-1 0 0,1 1 0,0-1 0,0 1 0,-1 0 0,1 0 0,0 0 0,0 0-1,0 0 1,0 0 0,0 0 0,0 1 0,0-1 0,1 0 0,-1 1 0,0 0 0,1 0-1,-1-1 1,1 1 0,0 0 0,-1 0 0,1 0 0,0 0 0,0 0 0,1 1 0,-1-1 0,-1 4-1,-13 56 994,14-57-936,1 0 0,-1-1 0,1 1 0,0 0 0,0 0 0,0 0 0,0 0 0,1 0 0,0 0 0,3 8 0,-3-12-83,-1 0 0,2 0 0,-1 0 0,0 0 0,0 0 0,0 0 0,0-1 0,1 1 0,-1 0 0,0 0 0,1-1 0,-1 1 0,0-1 0,1 1 0,-1-1 0,1 0 0,-1 0 0,1 1 0,-1-1 0,1 0 0,-1 0 0,0 0 0,1-1 0,-1 1 0,4-1 0,-1 0-1,0 1-1,1-1 0,-1-1 1,0 1-1,0-1 0,0 0 1,8-4-1,-3-2 1,1-1 0,-2 0 0,1 0 0,-1-1 0,-1 0 0,1-1 0,-2 0 0,0 0 0,0 0 0,-1-1 0,0 0 0,-1 0 0,0 0 0,-1 0 0,0-1 0,1-24 0,-26 67 0,17-18 0,-1 0 0,1 0 0,1 0 0,1 1 0,-1-1 0,2 1 0,0 0 0,0 0 0,1 0 0,1 15 0,0-26 0,1 0 0,-1 0 0,0-1 0,1 1 0,-1 0 0,1 0 0,-1 0 0,1-1 0,0 1 0,0 0 0,0-1 0,0 1 0,0 0 0,0-1 0,0 0 0,0 1 0,1-1 0,-1 0 0,1 1 0,-1-1 0,1 0 0,2 1 0,0 0 0,-1-1 0,1 0 0,-1 0 0,1-1 0,-1 1 0,1-1 0,0 0 0,-1 0 0,1 0 0,0 0 0,4-1 0,1-1 0,0 0 0,0 0 0,0-1 0,0 0 0,-1-1 0,1 0 0,-1 0 0,13-10 0,-2-3 0,-2-1 0,0-1 0,-1 0 0,-1-1 0,-1-1 0,0-1 0,-2 0 0,-1 0 0,0-1 0,-2-1 0,-1 1 0,0-2 0,-2 1 0,4-32 0,-9 38 0,-1 18 0,0 0 0,0 1 0,0-1 0,0 0 0,0 0 0,0 1 0,0-1 0,-1 0 0,1 0 0,0 0 0,0 1 0,0-1 0,0 0 0,0 0 0,0 0 0,-1 0 0,1 0 0,0 1 0,0-1 0,0 0 0,-1 0 0,1 0 0,0 0 0,0 0 0,0 0 0,-1 0 0,1 1 0,0-1 0,0 0 0,0 0 0,-1 0 0,1 0 0,0 0 0,0 0 0,-1 0 0,1 0 0,0 0 0,0 0 0,0 0 0,-1-1 0,1 1 0,0 0 0,0 0 0,0 0 0,-1 0 0,1 0 0,0 0 0,0 0 0,0 0 0,-1-1 0,1 1 0,0 0 0,0 0 0,0 0 0,0 0 0,0-1 0,-1 1 0,1 0 0,0 0 0,0 0 0,0-1 0,0 1 0,0 0 0,0 0 0,0-1 0,-11 16 0,3 0 0,0 1 0,2 1 0,0 0 0,1 0 0,0 0 0,2 0 0,0 1 0,0-1 0,2 1 0,0 0 0,2-1 0,0 1 0,3 19 0,-2-31 0,0-1 0,0 1 0,0-1 0,0 0 0,1 0 0,0 0 0,0 0 0,1-1 0,-1 1 0,1-1 0,0 0 0,0 0 0,1 0 0,5 4 0,-8-7 0,0 1 0,0-1 0,0 0 0,1 1 0,-1-1 0,1 0 0,-1 0 0,0-1 0,1 1 0,-1 0 0,1-1 0,0 0 0,-1 1 0,1-1 0,-1 0 0,1 0 0,0-1 0,-1 1 0,1 0 0,-1-1 0,1 0 0,-1 0 0,1 1 0,-1-1 0,0-1 0,1 1 0,-1 0 0,0 0 0,0-1 0,0 1 0,0-1 0,0 0 0,2-2 0,6-8 0,-1-1 0,0 0 0,-1 0 0,0-1 0,-1 0 0,-1 0 0,0-1 0,-1 0 0,4-19 0,-2-1 0,-1 0 0,3-70 0,-10 91 0,-4 30 0,-2 31 0,7-25 0,1 1 0,1-1 0,0 0 0,2 0 0,1 0 0,0 0 0,2 0 0,13 30 0,-15-42 0,-2-5 0,-1 0 0,0 0 0,0 0 0,-1 0 0,1 1 0,0 7 0,-2-13-7,0 0 1,-1 1-1,1-1 0,0 0 1,-1 0-1,1 1 1,0-1-1,-1 0 0,1 0 1,-1 0-1,1 0 0,0 0 1,-1 0-1,1 0 0,-1 0 1,1 0-1,-1 0 1,1 0-1,0 0 0,-1 0 1,1 0-1,-1 0 0,1 0 1,0 0-1,-1-1 0,1 1 1,0 0-1,-1 0 1,1 0-1,0-1 0,-1 1 1,1 0-1,0 0 0,-1-1 1,1 1-1,-16-9-528,4-1 272,-23-15 223,1-3-1,-57-59 1,90 87 63,1 0 0,0 0 0,-1-1 0,1 1 1,0 0-1,0-1 0,-1 1 0,1 0 0,0 0 1,0-1-1,0 1 0,-1 0 0,1-1 0,0 1 1,0 0-1,0-1 0,0 1 0,0-1 0,0 1 1,0 0-1,0-1 0,0 1 0,0 0 0,0-1 1,0 1-1,0 0 0,0-1 0,0 1 0,0-1 1,0 1-1,0 0 0,1-1 0,-1 1 0,0 0 1,0-1-1,0 1 0,0 0 0,1 0 0,-1-1 1,0 1-1,0 0 0,1-1 0,21-5 250,41 6-491,-49 0 308,18 0-322,47 0-5344,-43-1-1284</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2.809"/>
    </inkml:context>
    <inkml:brush xml:id="br0">
      <inkml:brushProperty name="width" value="0.025" units="cm"/>
      <inkml:brushProperty name="height" value="0.025" units="cm"/>
    </inkml:brush>
  </inkml:definitions>
  <inkml:trace contextRef="#ctx0" brushRef="#br0">3 34 5445,'1'-2'22410,"0"14"-17735,1 12-6748,-2-16 4175,-3 16-1919,2-17-171,0-1 0,0 1 0,1 0 0,-1-1 0,2 11-1,0-16-12,-1 1-1,0-1 1,1 1-1,-1-1 1,1 0-1,-1 0 1,1 1-1,0-1 1,-1 0-1,1 0 1,0 0-1,0 1 1,0-1-1,0 0 1,0 0-1,0 0 1,0-1-1,0 1 1,1 0-1,-1 0 1,0-1-1,0 1 1,1-1-1,-1 1 1,0-1-1,1 1 1,-1-1-1,1 0 1,-1 1-1,3-1 1,3 0 1,-1 1 0,1-2 0,0 1 0,-1-1 0,1 1 0,-1-2 0,1 1 0,-1-1 0,1 0 0,-1 0 0,9-5 0,1-2 0,-1-1 0,25-21 0,13-8 0,-53 40 0,1 1 0,-1-1 0,0 1 0,0-1 0,1 0 0,-1 1 0,0-1 0,0 1 0,0-1 0,-1 1 0,1-1 0,0 0 0,-1 3 0,-4 12 0,2-6 0,0 0 0,0 1 0,1-1 0,1 1 0,-1-1 0,2 22 0,0-31 0,0 0 0,0 0 0,1 0 0,-1 0 0,0 0 0,1 0 0,-1 0 0,1 0 0,0 0 0,-1 0 0,1 0 0,0 0 0,-1-1 0,1 1 0,0 0 0,0 0 0,0-1 0,-1 1 0,1-1 0,0 1 0,0-1 0,0 1 0,0-1 0,0 1 0,0-1 0,0 0 0,0 1 0,0-1 0,0 0 0,1 0 0,-1 0 0,0 0 0,0 0 0,0 0 0,0 0 0,0 0 0,0-1 0,2 0 0,1 1 0,0-1 0,0 0 0,1 0 0,-2-1 0,1 1 0,0-1 0,0 0 0,0 0 0,3-3 0,3-3 0,-2 0 0,1-1 0,-1 0 0,-1-1 0,0 0 0,0 0 0,9-19 0,-1-5 0,13-45 0,-51 132 0,-6 15 0,27-64 0,1 1 0,0 0 0,0 0 0,0 0 0,0 0 0,1 0 0,0 0 0,0 1 0,1-1 0,-1 0 0,3 8 0,-2-12-167,-1 0 0,0 0 0,1 0 0,0 0 0,-1-1 0,1 1 0,-1 0 0,1-1 0,0 1 0,0 0 0,-1-1 0,1 1 0,0-1 0,0 1 0,0-1 0,0 1 0,-1-1 0,1 0 0,0 1 0,0-1 0,0 0 0,0 0 0,1 0 0,24-2-9806,-11-6-4809</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596"/>
    </inkml:context>
    <inkml:brush xml:id="br0">
      <inkml:brushProperty name="width" value="0.025" units="cm"/>
      <inkml:brushProperty name="height" value="0.025" units="cm"/>
    </inkml:brush>
  </inkml:definitions>
  <inkml:trace contextRef="#ctx0" brushRef="#br0">0 234 16848,'0'0'13191,"11"2"-11472,-6-2-1675,0 0 0,0 1 0,0-2 0,-1 1-1,1 0 1,0-1 0,0 0 0,0 0 0,0 0 0,-1-1 0,1 0-1,-1 0 1,1 0 0,-1 0 0,0-1 0,1 0 0,-1 1 0,-1-1 0,1-1-1,0 1 1,-1-1 0,5-5 0,-1 2-44,-1 0 0,0 0 0,0-1 0,-1 1 0,0-1 0,-1-1 0,1 1 0,-1 0 0,-1-1 0,0 0 0,0 0 0,-1 0 0,0 0 0,0 0 0,0-15 0,-2 23 0,0 0 0,0 1 0,0-1 0,0 0 0,0 0 0,0 0 0,0 1 0,0-1 0,-1 0 0,1 0 0,0 1 0,0-1 0,-1 0 0,1 0 0,-1 1 0,1-1 0,0 0 0,-1 1 0,1-1 0,-1 0 0,1 1 0,-1-1 0,0 1 0,1-1 0,-1 1 0,0-1 0,1 1 0,-1 0 0,-1-1 0,1 1 0,-1 0 0,0 0 0,1 0 0,-1 0 0,0 0 0,1 0 0,-1 0 0,0 1 0,1-1 0,-1 0 0,1 1 0,-1 0 0,-1 0 0,-3 2 0,0 0 0,1 1 0,-1 0 0,1-1 0,0 2 0,-7 5 0,1 4 0,1 0 0,0 0 0,-11 23 0,18-31 0,0 1 0,0-1 0,1 0 0,0 1 0,0 0 0,1-1 0,-1 1 0,1 0 0,1 0 0,0 0 0,0 11 0,1-17 0,-1 1 0,1 0 0,0-1 0,-1 1 0,1-1 0,0 1 0,0-1 0,0 1 0,0-1 0,0 0 0,1 0 0,-1 1 0,0-1 0,1 0 0,-1 0 0,0 0 0,1 0 0,-1 0 0,1-1 0,0 1 0,-1 0 0,1-1 0,0 1 0,-1-1 0,1 1 0,2-1 0,50 4 0,-46-4 0,28 1 0,-13 1 0,1-2 0,0-1 0,0 0 0,0-2 0,37-9 0,-59 11 0,0-1 0,-1 1 0,1-1 0,0 1 0,-1-1 0,1 0 0,-1 0 0,0 0 0,1 0 0,-1 0 0,0 0 0,0 0 0,0 0 0,-1 0 0,1-1 0,0 1 0,-1 0 0,1 0 0,-1-1 0,0 1 0,0 0 0,0-1 0,0 1 0,0 0 0,-1-1 0,0-1 0,0-8 0,0 0 0,-1 0 0,-6-19 0,5 18 0,-2 1 0,0-1 0,0 1 0,-1 0 0,-1 1 0,0 0 0,0 0 0,-17-19 0,24 30 1,0 1 0,0-1-1,0 0 1,0 0 0,0 1 0,0-1 0,0 0 0,0 0-1,0 0 1,0 1 0,0-1 0,0 0 0,-1 0-1,1 0 1,0 1 0,0-1 0,0 0 0,0 0 0,0 0-1,-1 0 1,1 0 0,0 1 0,0-1 0,0 0-1,0 0 1,-1 0 0,1 0 0,0 0 0,0 0-1,0 0 1,-1 0 0,1 0 0,0 1 0,0-1 0,0 0-1,-1 0 1,1 0 0,0 0 0,0 0 0,-1 0-1,1-1 1,0 1 0,0 0 0,0 0 0,-1 0 0,1 0-1,0 0 1,0 0 0,0 0 0,-1 0 0,1 0-1,0 0 1,0-1 0,0 1 0,0 0 0,-1 0 0,1 0-1,0 0 1,0-1 0,0 1 0,0 0 0,0 0-1,0 0 1,0-1 0,-1 1 0,1 0 0,9 16-275,-7-14-316,1 0 0,-1-1 0,1 1 1,0-1-1,0 1 0,0-1 0,0 0 0,0 0 0,0 0 0,0-1 0,4 1 0,15 0-6910</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151"/>
    </inkml:context>
    <inkml:brush xml:id="br0">
      <inkml:brushProperty name="width" value="0.025" units="cm"/>
      <inkml:brushProperty name="height" value="0.025" units="cm"/>
    </inkml:brush>
  </inkml:definitions>
  <inkml:trace contextRef="#ctx0" brushRef="#br0">0 1 18802,'0'0'10506,"51"23"-10955,-33-11-2273,3-2-1218,4 2-3043</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509"/>
    </inkml:context>
    <inkml:brush xml:id="br0">
      <inkml:brushProperty name="width" value="0.025" units="cm"/>
      <inkml:brushProperty name="height" value="0.025" units="cm"/>
    </inkml:brush>
  </inkml:definitions>
  <inkml:trace contextRef="#ctx0" brushRef="#br0">142 0 13421,'0'0'14243,"-8"0"-11729,1 1-2287,0 0 1,0 0-1,1 0 0,-1 0 1,0 1-1,1 0 1,-9 5-1,13-7-205,0 1 0,0 0 0,0 0 0,0 0 0,1 0 0,-1 0 0,0 1 0,1-1 0,-1 0 0,1 1 0,-1-1 0,1 1 0,0 0 0,0-1 0,0 1 0,0 0 0,0 0 0,0 0 0,0 0 0,0 0 0,1-1 0,-1 1 0,1 0 0,0 1 0,-1-1 0,1 0 0,0 0 0,0 0 0,0 0 0,0 0 0,1 0 0,-1 0 0,1 0 0,1 4 0,-2-5-73,1 0 0,0 0 0,0 0 0,1 0 0,-1 0 0,0 0 0,0 0 0,0 0 0,1 0 0,-1-1 0,0 1 0,1-1 0,-1 1 0,1-1 0,-1 1 0,1-1 0,-1 0 0,1 1 0,2-1 0,38 3-2031,-29-3 1196,-3 1-304,1 0 0,-1 1 0,0 0 0,0 0 0,14 6 0,-22-7 1099,0 0 1,0 0-1,0 0 0,0 0 1,0 0-1,-1 1 0,1-1 1,0 1-1,-1-1 0,1 1 0,-1-1 1,0 1-1,1 0 0,0 2 1,-1-2 318,-1 0 0,1 0 1,-1-1-1,0 1 1,1 0-1,-1 0 0,0-1 1,0 1-1,-1 0 0,1 0 1,0 0-1,0-1 0,-1 1 1,1 0-1,-1-1 1,0 1-1,1 0 0,-1-1 1,0 1-1,-2 2 0,-1 1 65,0 0 0,0 0 0,-1 0 0,1-1 0,-1 1 0,0-1 0,0 0 0,-1-1-1,1 1 1,-1-1 0,0 0 0,0-1 0,0 1 0,-8 1 0,-40 7-1602,3-10-5363,19-6-4597</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851"/>
    </inkml:context>
    <inkml:brush xml:id="br0">
      <inkml:brushProperty name="width" value="0.025" units="cm"/>
      <inkml:brushProperty name="height" value="0.025" units="cm"/>
    </inkml:brush>
  </inkml:definitions>
  <inkml:trace contextRef="#ctx0" brushRef="#br0">1 28 16976,'0'0'5061,"51"-4"-3203,-2 4-641,18 0-320,10-1-769,1-7-1570,-1-6-7270</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4.384"/>
    </inkml:context>
    <inkml:brush xml:id="br0">
      <inkml:brushProperty name="width" value="0.025" units="cm"/>
      <inkml:brushProperty name="height" value="0.025" units="cm"/>
    </inkml:brush>
  </inkml:definitions>
  <inkml:trace contextRef="#ctx0" brushRef="#br0">0 1 18001,'0'0'11018,"18"58"-10601,-16-32-257,-2-2-128,2-3 0,0-2-32,1-5-416,2-1-801,-1-5-769,-1-4-1698</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4.759"/>
    </inkml:context>
    <inkml:brush xml:id="br0">
      <inkml:brushProperty name="width" value="0.025" units="cm"/>
      <inkml:brushProperty name="height" value="0.025" units="cm"/>
    </inkml:brush>
  </inkml:definitions>
  <inkml:trace contextRef="#ctx0" brushRef="#br0">1 1 19058,'0'0'6086,"55"28"-10538,-25-20 95,2-1-1600</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5.100"/>
    </inkml:context>
    <inkml:brush xml:id="br0">
      <inkml:brushProperty name="width" value="0.025" units="cm"/>
      <inkml:brushProperty name="height" value="0.025" units="cm"/>
    </inkml:brush>
  </inkml:definitions>
  <inkml:trace contextRef="#ctx0" brushRef="#br0">141 1 8872,'0'0'15055,"-11"2"-12077,-12 1-1918,6-2-236,1 1-1,-1 1 1,1 1 0,-25 8 0,79-9-1289,2-3-441,53 7-1,-82-5 715,1 0 0,-1 0-1,0 1 1,1 0-1,-1 1 1,-1 1 0,1-1-1,-1 2 1,14 8-1,-23-13 197,0 0 0,0-1 0,0 1 0,1 0 0,-1 0 0,0 0 0,0 0 0,-1 0 0,1 0-1,0 0 1,0 0 0,0 1 0,-1-1 0,1 0 0,-1 0 0,1 1 0,-1-1 0,1 0 0,-1 1 0,0-1-1,0 1 1,1-1 0,-1 0 0,0 1 0,0-1 0,-1 3 0,0-2 77,0 1 0,0-1 1,0 0-1,-1 0 0,1 0 0,-1 0 1,0 0-1,1 0 0,-1 0 0,0 0 1,0 0-1,0-1 0,-3 2 0,-8 5 484,0-1 0,0-1 0,-26 9-1,26-10-410,0-1 0,0 0-1,-1-1 1,0-1-1,0 0 1,1-1 0,-1 0-1,-25-2 1,38 0-245,0 1 1,0 0-1,0-1 0,0 1 1,0-1-1,0 1 0,1-1 1,-1 1-1,0-1 0,1 0 0,-1 0 1,0 1-1,1-1 0,-1 0 1,0 0-1,1 1 0,-1-1 1,1 0-1,0 0 0,-1 0 1,1 0-1,0 0 0,-1 0 1,1 0-1,0 0 0,0 0 1,0 0-1,0 0 0,0 0 1,0 0-1,0 0 0,0 0 0,1 0 1,-1 0-1,0 0 0,0 1 1,2-3-1,14-35-6029,9 5-14,5-5-2093</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5.456"/>
    </inkml:context>
    <inkml:brush xml:id="br0">
      <inkml:brushProperty name="width" value="0.025" units="cm"/>
      <inkml:brushProperty name="height" value="0.025" units="cm"/>
    </inkml:brush>
  </inkml:definitions>
  <inkml:trace contextRef="#ctx0" brushRef="#br0">68 1 15535,'0'0'8333,"1"9"-7052,0 32 138,-1-17-1160,1 1 0,0 0 1,2 0-1,1-1 0,1 1 1,1-1-1,1 0 1,14 31-1,3-16-556,-17-30-410,-2 0 0,1 0-1,-1 0 1,0 1 0,-1 0 0,6 19-1,-13-25-4428,-6-8 3391,-7-9 315,-26-29 1306,25 27 1449,1-1 0,0 0 0,2-2 0,0 0 0,-14-23 0,27 39-1269,0 0 1,0 0-1,0 0 1,0 0-1,0 0 1,0 0 0,1 0-1,-1 0 1,1-1-1,0 1 1,0 0-1,-1 0 1,1-1 0,1 1-1,-1 0 1,0 0-1,0-1 1,1 1-1,0 0 1,-1 0 0,1 0-1,0 0 1,0 0-1,0 0 1,0 0-1,0 0 1,1 0 0,-1 0-1,0 0 1,1 1-1,0-1 1,-1 1-1,1-1 1,0 1 0,0 0-1,0-1 1,0 1-1,0 0 1,0 0-1,3-1 1,11-4-487,0 0 0,1 1 1,0 0-1,23-2 0,-16 2-1144,26-5-4582,6-3-8236</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6.339"/>
    </inkml:context>
    <inkml:brush xml:id="br0">
      <inkml:brushProperty name="width" value="0.025" units="cm"/>
      <inkml:brushProperty name="height" value="0.025" units="cm"/>
    </inkml:brush>
  </inkml:definitions>
  <inkml:trace contextRef="#ctx0" brushRef="#br0">0 1 13068,'0'0'10239,"3"11"-8530,3 29-527,-1 0 1,-2 0 0,-2 0 0,-4 43-1,1 12-166,1-93-1001,1-1-1,0 0 1,0 0 0,0 1-1,0-1 1,1 0 0,-1 1 0,0-1-1,1 0 1,-1 0 0,0 1-1,1-1 1,-1 0 0,1 0 0,0 0-1,-1 0 1,2 2 0,-1-3-20,0 0 1,-1 1-1,1-1 1,-1 0 0,1 0-1,0 1 1,-1-1-1,1 0 1,-1 0-1,1 0 1,0 0-1,-1 0 1,1 0 0,0 0-1,-1 0 1,1 0-1,0 0 1,-1 0-1,1 0 1,-1-1 0,1 1-1,0 0 1,-1 0-1,2-1 1,0-1-219,1 0 0,0 1 0,-1-1 0,1-1 0,-1 1 0,0 0 0,0 0 0,0-1 1,0 0-1,0 1 0,0-1 0,1-4 0,8-25-3836,-10 26 3305,0 0-1,0 0 1,1 1 0,0-1-1,0 1 1,1-1 0,-1 1-1,1 0 1,1 0 0,-1 0-1,5-6 1,-6 11 1137,0-1-1,0 1 1,0-1 0,0 1-1,0 0 1,0 0 0,0 0-1,0 0 1,0 0 0,0 0-1,0 0 1,0 1 0,0-1-1,0 1 1,0-1 0,0 1-1,4 2 1,16 2 2354,-15-5-2389,0-1 0,0 0 0,0-1 0,0 1-1,0-1 1,-1-1 0,1 1 0,-1-1 0,1 0 0,-1-1 0,0 0 0,10-8 0,-11 9-287,-1 0 0,0-1 0,-1 0 0,1 0 1,-1 0-1,1 0 0,-1 0 0,-1-1 0,1 1 1,0-1-1,-1 0 0,0 0 0,0 1 0,-1-2 1,1 1-1,-1 0 0,0 0 0,0-6 0,-1 10-52,0 1-1,0-1 0,0 0 0,0 1 1,0-1-1,0 0 0,0 1 0,0-1 0,-1 0 1,1 1-1,0-1 0,0 0 0,-1 1 1,1-1-1,0 1 0,-1-1 0,1 1 0,-1-1 1,1 1-1,0-1 0,-1 1 0,1-1 1,-1 1-1,1-1 0,-1 1 0,0 0 0,1-1 1,-1 1-1,1 0 0,-1 0 0,0-1 1,1 1-1,-1 0 0,0 0 0,1 0 1,-1 0-1,0 0 0,1 0 0,-1 0 0,0 0 1,1 0-1,-1 0 0,0 0 0,1 0 1,-1 0-1,1 1 0,-1-1 0,-1 1 0,-1 0-19,-1 0-1,1 0 1,0 1-1,-1 0 1,1 0-1,0 0 0,0 0 1,-3 3-1,-8 8 7,1 1 0,1 1 0,-14 22 0,21-29 79,0 0 0,1 0 0,0 0 0,0 0 0,1 1 1,0-1-1,1 1 0,0 0 0,-1 12 0,3-20-66,0 0-1,0 0 1,0 0 0,0 0-1,0 1 1,0-1-1,1 0 1,-1 0 0,0 0-1,1-1 1,-1 1 0,1 0-1,-1 0 1,1 0 0,-1 0-1,1 0 1,0 0-1,-1-1 1,1 1 0,0 0-1,0-1 1,-1 1 0,1 0-1,0-1 1,0 1-1,0-1 1,0 1 0,0-1-1,1 1 1,3 0 13,0 0 1,-1 0-1,1 0 0,0-1 1,-1 1-1,1-1 0,6-1 1,1 0-388,1 0 0,-1-1-1,0-1 1,23-8 0,-20 3-2910,-1 0 0,25-18 0,-9 2-6130</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6.789"/>
    </inkml:context>
    <inkml:brush xml:id="br0">
      <inkml:brushProperty name="width" value="0.025" units="cm"/>
      <inkml:brushProperty name="height" value="0.025" units="cm"/>
    </inkml:brush>
  </inkml:definitions>
  <inkml:trace contextRef="#ctx0" brushRef="#br0">129 1 7687,'0'0'17457,"-3"10"-16859,-9 39 445,1 1 1,3 0 0,1 1-1,3 0 1,4 74 0,1-118-1033,-1 0 1,1 0-1,1-1 1,-1 1-1,1 0 1,1-1-1,-1 1 1,1-1-1,0 0 1,1 0-1,-1 0 1,8 9-1,-12-36-689,-8-1 345,-1 0-1,-1 1 1,0 0-1,-28-35 1,0-4 297,39 60 66,0-1 0,1 1-1,-1-1 1,0 1 0,0-1-1,1 1 1,-1-1 0,0 1-1,1-1 1,-1 1 0,1-1 0,-1 1-1,0 0 1,1-1 0,-1 1-1,1 0 1,-1-1 0,1 1-1,-1 0 1,1 0 0,-1-1 0,1 1-1,-1 0 1,1 0 0,0 0-1,-1 0 1,1 0 0,-1 0-1,1 0 1,-1 0 0,1 0 0,0 0-1,-1 0 1,1 0 0,-1 0-1,1 0 1,-1 0 0,2 1-1,37-2 71,-31 2 19,46 0-60,33-1-911,-31-5-4312,-25-3-970</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7.548"/>
    </inkml:context>
    <inkml:brush xml:id="br0">
      <inkml:brushProperty name="width" value="0.025" units="cm"/>
      <inkml:brushProperty name="height" value="0.025" units="cm"/>
    </inkml:brush>
  </inkml:definitions>
  <inkml:trace contextRef="#ctx0" brushRef="#br0">0 60 15759,'0'0'12225,"12"-7"-11408,0-1-630,1 1 1,1 1 0,-1 0 0,1 0-1,0 2 1,0 0 0,1 0-1,-1 1 1,1 1 0,0 1 0,20 0-1,-34 1-175,0 0 0,0 0-1,0 0 1,0 0 0,0 0 0,0 0-1,0 0 1,0 1 0,0-1-1,0 0 1,0 1 0,0-1-1,0 1 1,0-1 0,0 1-1,-1-1 1,1 1 0,0 0-1,0-1 1,-1 1 0,1 0 0,0 0-1,-1-1 1,1 1 0,0 0-1,-1 0 1,0 0 0,1 0-1,-1 0 1,1 1 0,-1 1 36,0-1 0,0 1 0,0 0 1,0 0-1,0-1 0,-1 1 0,1 0 0,-1 0 1,0-1-1,0 1 0,-1 2 0,-3 7 145,-1-1 1,-1 0-1,-13 19 0,-7-2-193,21-23 0,0 1 0,0-1 0,1 2 0,-1-1 0,1 0 0,1 1 0,-6 11 0,10-18 0,0 1 0,0 0 0,0-1 0,0 1 0,1-1 0,-1 1 0,0-1 0,0 1 0,1-1 0,-1 1 0,0-1 0,1 1 0,-1-1 0,1 1 0,-1-1 0,1 1 0,-1-1 0,1 0 0,-1 1 0,1-1 0,-1 0 0,1 1 0,-1-1 0,1 0 0,-1 0 0,1 0 0,0 1 0,-1-1 0,1 0 0,-1 0 0,1 0 0,0 0 0,-1 0 0,1 0 0,-1 0 0,1 0 0,0-1 0,36 3 0,-28-2 0,145 1-6337,-82-2 2104</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955"/>
    </inkml:context>
    <inkml:brush xml:id="br0">
      <inkml:brushProperty name="width" value="0.025" units="cm"/>
      <inkml:brushProperty name="height" value="0.025" units="cm"/>
    </inkml:brush>
  </inkml:definitions>
  <inkml:trace contextRef="#ctx0" brushRef="#br0">115 1 6182,'0'0'25608,"-10"4"-24770,3-2-831,1 1-1,-1 0 0,1 0 0,0 1 1,0 0-1,0 0 0,1 1 1,0-1-1,-1 1 0,2 0 1,-1 0-1,1 1 0,-1 0 1,1-1-1,1 1 0,-1 1 0,1-1 1,0 0-1,1 1 0,-1 0 1,-1 9-1,4-15-6,0-1 1,0 0-1,0 1 0,0-1 1,0 0-1,0 1 0,0-1 1,0 1-1,0-1 0,0 0 1,0 1-1,1-1 0,-1 0 1,0 0-1,0 1 0,0-1 1,0 0-1,1 1 0,-1-1 1,0 0-1,0 0 0,1 1 1,-1-1-1,0 0 0,0 0 1,1 0-1,-1 1 0,0-1 1,1 0-1,-1 0 0,0 0 1,0 0-1,1 0 0,-1 1 1,0-1-1,1 0 0,0 0 1,20-1 11,18-9-138,-4-3-2121,1 3 1,60-11 0,-23 19 3246,-73 2-898,1 1 1,-1-1-1,0 0 0,1 1 1,-1-1-1,0 1 0,0-1 1,1 0-1,-1 1 0,0-1 1,0 1-1,0-1 1,0 1-1,1-1 0,-1 1 1,0-1-1,0 1 0,0-1 1,0 1-1,0-1 0,0 1 1,0 0-1,0-1 1,-1 1-1,1-1 0,0 1 1,0-1-1,0 0 0,0 1 1,-1-1-1,1 1 0,0-1 1,0 1-1,-1 0 1,-8 18 1417,-8 3-1337,-2-1 0,0 0 0,-25 19 0,-13 14-178,96-75-4297,19-23-8339,-25 17-490</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7.891"/>
    </inkml:context>
    <inkml:brush xml:id="br0">
      <inkml:brushProperty name="width" value="0.025" units="cm"/>
      <inkml:brushProperty name="height" value="0.025" units="cm"/>
    </inkml:brush>
  </inkml:definitions>
  <inkml:trace contextRef="#ctx0" brushRef="#br0">0 54 14157,'0'0'11499,"77"3"-10250,-41-5-768,2-5-385,4-1-96,-4-1-1730,-5 1-1761,-4-2-1922,-4-3-4869</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8.626"/>
    </inkml:context>
    <inkml:brush xml:id="br0">
      <inkml:brushProperty name="width" value="0.025" units="cm"/>
      <inkml:brushProperty name="height" value="0.025" units="cm"/>
    </inkml:brush>
  </inkml:definitions>
  <inkml:trace contextRef="#ctx0" brushRef="#br0">62 0 14318,'0'0'9683,"-4"12"-8417,-51 168 5385,54-177-6582,0 1-1,1-1 1,0 1 0,0-1-1,0 1 1,0 0 0,1-1-1,1 7 1,2 21 162,-2-17-231,0-1 0,1 1 0,1-1 0,5 15 0,-5-19 0,-3-8 0,0 0 0,0-1 0,0 1 0,0 0 0,0-1 0,0 1 0,1-1 0,-1 0 0,0 1 0,0-1 0,1 0 0,-1 0 0,0 0 0,1 0 0,-1 0 0,0 0 0,1 0 0,-1 0 0,2-1 0,29-5 0,-23 1 0,1-1 0,0 0 0,-1-1 0,0 0 0,-1 0 0,0-1 0,0 0 0,0 0 0,10-16 0,-6 7 0,-1 0 0,-1-1 0,13-28 0,-32 68 0,1 0 0,1 0 0,0 1 0,2 0 0,1 0 0,-2 44 0,6-66-34,0 1 0,0-1 0,1 0 0,-1 0 0,0 1 0,0-1 0,1 0 0,-1 1 0,1-1 0,-1 0 0,1 0 0,-1 0 0,1 0 0,0 1 0,0-1 0,-1 0 0,1 0 0,0 0 0,0-1 0,0 1 0,0 0 0,0 0 0,0 0 0,1-1 0,-1 1 0,0-1 0,0 1 0,0-1 0,1 1 0,-1-1-1,0 1 1,0-1 0,1 0 0,-1 0 0,0 0 0,1 0 0,-1 0 0,0 0 0,1 0 0,-1 0 0,0-1 0,3 0 0,0 1-283,0-1 0,0 0 0,-1 0-1,1 0 1,0-1 0,0 1 0,-1-1-1,1 0 1,-1 0 0,1 0 0,-1-1-1,0 1 1,5-5 0,6-17-7477,-3-2-4132</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8.952"/>
    </inkml:context>
    <inkml:brush xml:id="br0">
      <inkml:brushProperty name="width" value="0.025" units="cm"/>
      <inkml:brushProperty name="height" value="0.025" units="cm"/>
    </inkml:brush>
  </inkml:definitions>
  <inkml:trace contextRef="#ctx0" brushRef="#br0">1 1 18321,'0'0'9673,"44"51"-18609,-22-37 1441</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9.327"/>
    </inkml:context>
    <inkml:brush xml:id="br0">
      <inkml:brushProperty name="width" value="0.025" units="cm"/>
      <inkml:brushProperty name="height" value="0.025" units="cm"/>
    </inkml:brush>
  </inkml:definitions>
  <inkml:trace contextRef="#ctx0" brushRef="#br0">138 249 7175,'-8'4'10783,"-7"3"-8912,1 2-1,-1 0 0,2 0 0,-15 13 0,25-19-1641,-1 0 1,0 1-1,1-1 0,-1 1 0,1 0 0,0 0 0,1 0 0,-1 0 0,1 1 1,-1-1-1,1 1 0,0-1 0,1 1 0,-1 0 0,1 0 0,0-1 1,0 1-1,1 0 0,-1 0 0,2 8 0,-1-12-215,1 1 0,0-1 0,-1 0-1,1 0 1,0 0 0,0 1 0,0-1 0,0 0 0,0 0-1,0-1 1,0 1 0,0 0 0,0 0 0,1 0-1,-1-1 1,0 1 0,0-1 0,1 1 0,-1-1 0,1 1-1,-1-1 1,0 0 0,1 0 0,-1 0 0,1 1 0,-1-1-1,0-1 1,1 1 0,1 0 0,44-6 196,-39 3-209,-1-1 0,0 1 0,0-1 1,0 0-1,-1 0 0,1-1 1,-1 0-1,0 0 0,0-1 0,-1 1 1,0-1-1,0 0 0,0-1 0,-1 1 1,1-1-1,-2 0 0,1 0 1,-1 0-1,0-1 0,3-13 0,0-2-2,-1 0 1,-2 0-1,0 0 0,-1 0 0,-3-43 0,0 60 1,0 0 0,0 0 0,0 0 0,-1 0 0,1 0 0,-1 0 0,-1 1 0,1-1 0,-1 1 0,0-1 0,0 1 0,-1 0 0,0 0 0,-6-6 0,8 9 0,0 0 0,0 1 0,0-1 0,0 0 0,0 1 0,-1 0 0,1-1 0,-1 1 0,1 0 0,-1 0 0,1 1 0,-1-1 0,0 0 0,1 1 0,-1 0 0,0-1 0,1 1 0,-1 0 0,0 0 0,1 1 0,-1-1 0,0 1 0,1-1 0,-1 1 0,1 0 0,-1 0 0,1 0 0,-1 0 0,1 0 0,-1 1 0,1-1 0,0 1 0,0-1 0,-4 5 0,2-3 0,0 1 0,0 0 0,1 1 0,-1-1 0,1 1 0,0-1 0,0 1 0,0 0 0,1 0 0,0 0 0,0 0 0,-2 10 0,3-13 0,1 0 0,-1 1 0,1-1 0,0 0 0,0 1 0,0-1 0,0 1 0,0-1 0,1 0 0,-1 0 0,1 1 0,0-1 0,-1 0 0,1 0 0,0 1 0,0-1 0,0 0 0,1 0 0,-1 0 0,0 0 0,1-1 0,-1 1 0,1 0 0,0-1 0,0 1 0,-1-1 0,1 1 0,0-1 0,0 0 0,0 0 0,1 0 0,2 1 0,65 20-212,-53-18 79,0 0 0,0 2 0,-1 0 0,27 14 0,-39-18 127,0 1 0,0-1-1,0 1 1,-1 0 0,1 1 0,-1-1 0,0 1-1,0-1 1,0 1 0,0 0 0,-1 0 0,0 0-1,1 0 1,-1 1 0,-1-1 0,1 1 0,-1-1-1,0 1 1,0-1 0,0 1 0,0 0 0,-1 4-1,1 79 701,7-75-3096,3-12-3171,9 0-7843</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0.504"/>
    </inkml:context>
    <inkml:brush xml:id="br0">
      <inkml:brushProperty name="width" value="0.025" units="cm"/>
      <inkml:brushProperty name="height" value="0.025" units="cm"/>
    </inkml:brush>
  </inkml:definitions>
  <inkml:trace contextRef="#ctx0" brushRef="#br0">91 128 1602,'0'0'20728,"0"-1"-20434,-1-1-1,1 0 0,0 0 0,0 1 1,1-1-1,-1 0 0,0 1 0,1-1 1,-1 0-1,1 1 0,-1-1 0,1 1 0,1-3 1,35-37 1313,-35 38-1592,-1 1-1,1-1 0,-1 1 0,1-1 1,-1 0-1,0 0 0,0 0 1,0 1-1,0-1 0,-1 0 1,1 0-1,-1 0 0,0 0 0,0 0 1,0-6-1,-1 8-17,1 0 0,-1 1 0,1-1 1,-1 0-1,0 1 0,1-1 0,-1 0 0,0 1 0,1-1 0,-1 1 1,0-1-1,0 1 0,0 0 0,0-1 0,1 1 0,-1 0 0,0-1 0,0 1 1,0 0-1,0 0 0,0 0 0,0 0 0,0 0 0,0 0 0,1 0 0,-1 0 1,0 0-1,0 0 0,-2 1 0,-28 7-167,24-3 194,0 0 1,0 0-1,1 0 1,0 1-1,0-1 1,1 2-1,-1-1 0,1 0 1,1 1-1,-1 0 1,1 0-1,0 1 1,1-1-1,0 1 1,0 0-1,1-1 0,0 1 1,-3 16-1,6-23-11,-1 0 0,1 0 0,0 0-1,-1-1 1,1 1 0,0 0 0,0-1 0,-1 1-1,1 0 1,0-1 0,0 1 0,0-1 0,0 1-1,0-1 1,0 0 0,0 1 0,0-1 0,0 0-1,0 0 1,0 0 0,0 1 0,0-1 0,0 0-1,0-1 1,0 1 0,0 0 0,0 0 0,0 0-1,0 0 1,0-1 0,0 1 0,0-1 0,40-8 280,-25 2-248,1-2 1,-1 0 0,0 0-1,21-19 1,-20 15 11,1 1 1,33-17-1,-50 28-44,-1 1 0,1 0 1,0 0-1,0-1 0,0 1 0,-1 0 0,1 0 1,0 0-1,0 0 0,0 0 0,0 0 0,-1 0 1,1 1-1,0-1 0,0 0 0,0 0 1,-1 0-1,1 1 0,0-1 0,0 1 0,-1-1 1,1 0-1,0 1 0,-1-1 0,1 1 0,-1 0 1,1-1-1,0 1 0,-1-1 0,1 1 0,-1 0 1,0-1-1,1 1 0,-1 0 0,1 0 1,-1-1-1,0 1 0,0 0 0,1 0 0,-1 0 1,0-1-1,0 1 0,0 0 0,0 0 0,0 0 1,0 0-1,0 1 0,1 56 1275,-1-35-509,0-22-772,0-1 0,0 1 0,1 0 0,-1 0 0,0 0 0,0 0 0,0 0 0,1 0 0,-1 0 0,0 0 0,1-1 0,-1 1 0,1 0 0,-1 0 0,1-1 1,-1 1-1,1 0 0,0 0 0,-1-1 0,1 1 0,0-1 0,0 1 0,-1-1 0,1 1 0,0-1 0,0 1 0,0-1 0,0 0 0,0 1 0,1-1 0,1 0 7,0 1 1,0-2-1,0 1 1,0 0-1,0 0 1,0-1 0,0 0-1,-1 1 1,6-3-1,5-3 22,0 0-1,24-16 1,-5-3-36,-23 17 0,1 1 0,0 0 0,0 0 0,22-10 0,-32 17 0,0 0 0,1 0 0,-1 0 0,0 0 0,0 0 0,1 0 0,-1 0 0,0 0 0,1 0 0,-1 0 0,0 0 0,0 0 0,1 0 0,-1 0 0,0 1 0,0-1 0,1 0 0,-1 0 0,0 0 0,0 0 0,1 1 0,-1-1 0,0 0 0,0 0 0,0 0 0,1 1 0,-1-1 0,0 0 0,0 0 0,0 1 0,0-1 0,0 0 0,0 1 0,1-1 0,-1 0 0,0 0 0,0 1 0,0-1 0,0 1 0,2 21 0,-4 24 0,2-44 0,-1-1-19,1 0 0,0 1 0,-1-1 1,1 0-1,0 0 0,0 0 0,0 0 0,0 0 0,0 0 1,0 0-1,0 0 0,1 0 0,-1 0 0,0 0 0,1 0 1,-1 0-1,1 0 0,-1 0 0,1 0 0,-1 0 0,1 0 0,-1 0 1,1 0-1,0 0 0,0 0 0,-1-1 0,1 1 0,0 0 1,0-1-1,0 1 0,0-1 0,0 1 0,1 0 0,1-1-139,-1 0 0,0 0 0,0 0-1,1-1 1,-1 1 0,0-1 0,0 1-1,0-1 1,1 0 0,-1 0-1,0 0 1,0 0 0,0 0 0,0 0-1,-1 0 1,4-3 0,14-13-5608,0-2-3522</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1.231"/>
    </inkml:context>
    <inkml:brush xml:id="br0">
      <inkml:brushProperty name="width" value="0.025" units="cm"/>
      <inkml:brushProperty name="height" value="0.025" units="cm"/>
    </inkml:brush>
  </inkml:definitions>
  <inkml:trace contextRef="#ctx0" brushRef="#br0">94 4 12204,'0'0'12753,"9"-2"-11136,-7 2-1539,0-1-1,0 1 0,0 0 1,0-1-1,0 1 0,0 0 1,0 0-1,0 1 0,0-1 1,0 0-1,0 0 0,0 1 1,0-1-1,0 1 0,-1 0 1,1 0-1,0 0 0,2 1 1,-2 1 37,-1-1-1,1 1 1,-1 0 0,1 0 0,-1 0 0,0 0 0,0 1 0,0-1 0,0 0-1,-1 0 1,0 1 0,1-1 0,-1 0 0,-1 6 0,-3 179 1854,-2-42-938,6-145-1031,2 22-110,-2-22 95,1 0 1,-1-1-1,0 1 1,0-1-1,0 1 1,0 0-1,1-1 0,-1 1 1,0-1-1,1 1 1,-1-1-1,0 1 1,1-1-1,-1 1 1,1-1-1,-1 1 1,1-1-1,-1 1 1,1-1-1,-1 0 1,1 1-1,-1-1 1,1 0-1,-1 0 1,1 1-1,0-1 1,-1 0-1,1 0 0,-1 0 1,2 1-1,-1-2-119,-1 1 0,0-1 0,1 1-1,-1-1 1,0 1 0,0-1 0,1 1-1,-1-1 1,0 1 0,0-1 0,0 1-1,0-1 1,0 1 0,0-1 0,0 1-1,0-1 1,0 1 0,0-1 0,0 0-1,0 1 1,0-1 0,0 1 0,0-1-1,0 1 1,0-1 0,-1 1 0,1-1-1,0 1 1,0-1 0,-1 0-1,-8-19-2461,-31-33-3721,-7 4 3696,-19-23 6829,67 66-304,11 3-2651,20 2-1374,-26 1 669,5 1-511,151-7 1252,-140 3-3087,0-1 0,39-11 0,-19-2-6054</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1.904"/>
    </inkml:context>
    <inkml:brush xml:id="br0">
      <inkml:brushProperty name="width" value="0.025" units="cm"/>
      <inkml:brushProperty name="height" value="0.025" units="cm"/>
    </inkml:brush>
  </inkml:definitions>
  <inkml:trace contextRef="#ctx0" brushRef="#br0">143 16 11627,'0'0'16026,"-9"-3"-14131,-26-9-614,33 12-1244,-1-1-1,0 1 1,1 0 0,-1 0-1,0 1 1,1-1-1,-1 1 1,0-1-1,1 1 1,-1 0 0,1 0-1,-1 0 1,1 0-1,0 0 1,-1 0 0,1 1-1,0-1 1,0 1-1,-3 3 1,-31 35-43,35-40-18,0 1 1,0 0-1,0 0 0,0 1 0,0-1 0,1 0 0,-1 0 0,0 0 1,1 0-1,-1 1 0,1-1 0,0 0 0,-1 0 0,1 1 1,0-1-1,0 0 0,0 1 0,0-1 0,0 0 0,0 1 1,0-1-1,0 0 0,0 0 0,1 1 0,-1-1 0,0 0 0,1 0 1,-1 1-1,1-1 0,0 0 0,-1 0 0,1 0 0,0 0 1,0 0-1,-1 0 0,1 0 0,0 0 0,0 0 0,0 0 1,2 1-1,4 2-183,1 0 0,0-1-1,0 0 1,0 0 0,13 2 0,6 3 228,-19-5-51,44 18-103,-50-20 138,1 1 0,-1-1 0,1 0 0,-1 0 0,0 1-1,0-1 1,0 1 0,0 0 0,0 0 0,0 0 0,0 0-1,0 0 1,-1 0 0,1 0 0,-1 1 0,2 2 0,-3-5 52,-1 1 1,1 0-1,0 0 1,-1 0-1,1 0 1,-1 0 0,1 0-1,-1-1 1,1 1-1,-1 0 1,1 0-1,-1-1 1,0 1-1,1 0 1,-1-1-1,0 1 1,0-1 0,0 1-1,1-1 1,-1 1-1,0-1 1,0 0-1,0 1 1,0-1-1,0 0 1,0 0 0,0 1-1,0-1 1,0 0-1,0 0 1,-1 0-1,-39 5 961,35-4-840,-117 5 276,123-7-475,0 1 0,0 0 1,1 0-1,-1 0 0,0 0 0,0 0 0,0-1 1,1 1-1,-1 0 0,0 0 0,0 0 0,0 0 1,0-1-1,0 1 0,1 0 0,-1 0 0,0-1 1,0 1-1,0 0 0,0 0 0,0-1 0,0 1 1,0 0-1,0 0 0,0-1 0,0 1 0,0 0 1,0 0-1,0-1 0,0 1 0,0 0 0,0 0 1,0-1-1,0 1 0,0 0 0,0 0 0,-1 0 1,1-1-1,0 1 0,0 0 0,0 0 0,0 0 1,0-1-1,-1 1 0,1 0 0,0 0 0,0 0 1,0 0-1,-1-1 0,1 1 0,0 0 0,0 0 1,-1 0-1,1 0 0,0 0 0,0 0 1,0 0-1,-1 0 0,1 0 0,20-14-3189,47-19-7984,-27 17 2311</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2.356"/>
    </inkml:context>
    <inkml:brush xml:id="br0">
      <inkml:brushProperty name="width" value="0.025" units="cm"/>
      <inkml:brushProperty name="height" value="0.025" units="cm"/>
    </inkml:brush>
  </inkml:definitions>
  <inkml:trace contextRef="#ctx0" brushRef="#br0">112 254 16143,'0'0'5851,"-11"4"-4105,2-1-1444,0 1 1,0 0-1,0 0 1,1 1-1,-10 6 0,15-8-155,0-1-1,0 1 0,0-1 1,1 1-1,-1 0 0,1 0 0,-1 0 1,1 0-1,0 1 0,0-1 1,1 0-1,-1 1 0,1-1 1,-1 1-1,1 0 0,0 0 0,0-1 1,1 1-1,-1 7 0,1-10-134,0-1-1,0 1 1,0 0-1,0 0 1,1 0-1,-1 0 1,0 0-1,1 0 1,-1 0-1,0 0 1,1 0-1,-1-1 1,1 1-1,-1 0 1,1 0-1,0-1 1,-1 1-1,1 0 1,0-1-1,-1 1 1,1 0-1,0-1 1,0 1-1,0-1 1,-1 1-1,1-1 1,1 1-1,34 3 238,-24-5-184,-1 0 0,1-1 1,-1 0-1,13-5 0,-9 1-45,0-1 1,-1-1-1,0 0 0,0-1 1,-1 0-1,0-1 0,0-1 1,-1 0-1,-1 0 1,19-25-1,-21 24 4,-1 1 0,-1-2 1,1 1-1,-2-1 0,0 0 0,0 0 1,-2 0-1,1-1 0,-2 0 1,0 0-1,0 0 0,0-22 0,-3 34-15,1 0 0,-1 0-1,0-1 1,-1 1-1,1 0 1,0 0 0,-1 0-1,1 0 1,-1 0 0,1 0-1,-1 0 1,0 0 0,0 1-1,0-1 1,0 0-1,0 0 1,0 0 0,-1 1-1,1-1 1,0 1 0,-1-1-1,1 1 1,-1 0 0,0-1-1,1 1 1,-1 0-1,0 0 1,0 0 0,0 0-1,0 1 1,0-1 0,0 0-1,0 1 1,0 0 0,0-1-1,0 1 1,0 0-1,0 0 1,-3 0 0,-1 0-9,0 1 1,-1 0-1,1 0 1,0 1-1,0-1 1,0 1-1,0 1 1,0-1 0,1 1-1,-1 0 1,1 0-1,-6 5 1,0 0 78,0 1 1,0 1 0,1 0-1,1 0 1,0 1-1,0 0 1,1 1 0,1 0-1,-1 0 1,2 1 0,-8 19-1,14-31-68,-1 0 0,1 0 0,0 0 1,0 0-1,0 0 0,0 0 0,0 0 0,0 0 0,0 0 0,0 0 0,1 0 0,-1 0 0,0 0 0,0 0 0,1 0 0,-1 0 1,1 0-1,-1 0 0,1-1 0,-1 1 0,1 0 0,-1 0 0,1 0 0,1 1 0,26 8 196,-12-8-252,0-1 0,27-3 0,-23 1-309,12 0-271,-22 0 122,1 1 0,-1 0 0,1 0 0,-1 1 0,19 3 0,-27-3 450,0 0 0,1 0 0,-1 0 0,0 0 0,0 0 0,1 1 0,-1-1 0,0 1 0,0-1 0,-1 1 0,1 0 0,0 0 0,0 0 1,-1 0-1,1 0 0,-1 0 0,0 0 0,0 0 0,0 0 0,0 1 0,0-1 0,0 1 0,0-1 0,-1 0 0,1 1 0,-1-1 0,0 1 1,0 4-1,1 43-1944,-1-30-1570,0 0-3489,1-8-2874</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2.822"/>
    </inkml:context>
    <inkml:brush xml:id="br0">
      <inkml:brushProperty name="width" value="0.025" units="cm"/>
      <inkml:brushProperty name="height" value="0.025" units="cm"/>
    </inkml:brush>
  </inkml:definitions>
  <inkml:trace contextRef="#ctx0" brushRef="#br0">1 88 14670,'0'0'14205,"11"-1"-13703,-3 2-432,-2 0-36,1 0 1,0-1-1,0 0 0,0 0 0,0 0 0,0-1 1,0 0-1,0 0 0,0-1 0,-1 0 0,11-5 1,-16 7-14,0-1 1,0 1 0,0-1 0,0 0 0,0 1 0,0-1 0,-1 0 0,1 0 0,0 0-1,0 1 1,-1-1 0,1 0 0,-1 0 0,1 0 0,-1 0 0,1 0 0,-1 0 0,0 0-1,1 0 1,-1-1 0,0 1 0,0 0 0,0 0 0,0 0 0,0 0 0,0 0 0,0 0-1,0 0 1,0-1 0,0 1 0,-1 0 0,1 0 0,0 0 0,-1 0 0,1 0 0,-1 0 0,1 0-1,-1 0 1,1 0 0,-1 0 0,0 1 0,0-1 0,1 0 0,-1 0 0,-1 0-1,0 0-13,1 0-1,0 0 0,-1 1 1,1-1-1,-1 1 1,1-1-1,-1 1 0,1-1 1,-1 1-1,1 0 0,-1 0 1,0 0-1,1 0 0,-1 0 1,1 0-1,-1 0 0,1 1 1,-1-1-1,1 0 0,-1 1 1,1 0-1,-1-1 0,1 1 1,-1 0-1,1-1 0,0 1 1,-1 0-1,1 0 0,0 0 1,0 0-1,0 0 0,-1 2 1,-2 2 0,0 0 0,1 1 0,-1-1 1,1 1-1,1-1 0,-1 1 0,1 0 0,0 0 0,0 0 1,1 1-1,0-1 0,0 0 0,0 1 0,1 10 1,1-15 2,0-1 0,-1 1 0,1-1 0,0 1 0,0-1 0,0 1 0,0-1 0,0 0 0,0 0 0,1 0 0,-1 0 0,0 0 1,1 0-1,-1 0 0,1 0 0,-1 0 0,1 0 0,-1-1 0,1 1 0,-1-1 0,1 1 0,0-1 0,-1 0 0,1 1 0,0-1 1,-1 0-1,1 0 0,0 0 0,-1 0 0,3-1 0,5 1 17,-1 0 0,0-1 0,0 0 1,1 0-1,8-3 0,-4-2-55,-1 0 1,-1-1-1,1 0 0,-1 0 1,0-1-1,-1-1 0,0 0 0,-1 0 1,1-1-1,-2 0 0,1-1 1,-2 0-1,1 0 0,11-24 1,-26 86 848,5-42-731,0 1 0,0 0 0,1 0 0,1 0 0,0 0 0,1 15 0,-1-22-100,1 0 0,-1-1 0,1 0 0,0 1 0,-1-1 0,1 1 0,0-1 0,1 0 0,-1 1 0,0-1 0,0 0 0,1 0 0,0 0 0,-1 0 0,1 0 0,0-1 0,0 1 0,0 0 0,0-1 0,0 1 0,0-1 0,0 0 0,1 0 0,-1 0-1,0 0 1,1 0 0,-1 0 0,1-1 0,-1 1 0,4 0 0,34-1-4100,-17-8-4583,-6-11-4526</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151"/>
    </inkml:context>
    <inkml:brush xml:id="br0">
      <inkml:brushProperty name="width" value="0.025" units="cm"/>
      <inkml:brushProperty name="height" value="0.025" units="cm"/>
    </inkml:brush>
  </inkml:definitions>
  <inkml:trace contextRef="#ctx0" brushRef="#br0">1 1 13933,'0'0'5926,"11"51"-5766,7-35-929,6-2-3875,0-2-4389</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716"/>
    </inkml:context>
    <inkml:brush xml:id="br0">
      <inkml:brushProperty name="width" value="0.025" units="cm"/>
      <inkml:brushProperty name="height" value="0.025" units="cm"/>
    </inkml:brush>
  </inkml:definitions>
  <inkml:trace contextRef="#ctx0" brushRef="#br0">155 13 9705,'0'0'15866,"-9"-3"-13507,6 2-2233,0 0 0,0 0 0,-1-1 0,1 2 0,-1-1 0,1 0 0,-1 1-1,1 0 1,-1-1 0,1 1 0,-1 1 0,1-1 0,-1 0 0,1 1 0,-1 0 0,1 0-1,0 0 1,-1 0 0,1 1 0,0-1 0,0 1 0,0 0 0,0-1 0,0 2-1,0-1 1,0 0 0,1 0 0,-1 1 0,1 0 0,-3 3 0,0-2-54,1 2 0,0-1-1,0 0 1,0 1 0,0 0 0,1 0 0,0 0 0,0 0 0,1 0-1,0 1 1,0-1 0,-2 13 0,4-18-72,0-1 0,1 0 0,-1 1 0,1-1 0,-1 1 0,0-1 0,1 1 0,-1-1 0,1 0 0,-1 1 0,1-1 0,-1 0 0,1 0 0,-1 1 0,1-1 0,-1 0 0,1 0 0,-1 0 0,1 0 0,0 1 0,-1-1 0,1 0 0,-1 0 0,1 0 0,-1 0 0,1 0 0,0-1 0,-1 1 0,1 0 0,-1 0 0,2 0 0,21-5 0,-4-3 0,0-1 0,0 0 0,-1-2 0,17-12 0,-18 11 0,-1 1 0,2 1 0,-1 1 0,35-13 0,-51 22 0,0-1 0,-1 1 0,1 0 0,0 0 0,0 0 0,0 0 0,-1 0 0,1 0 0,0 0 0,0 0 0,0 0 0,-1 0 0,1 0 0,0 0 0,0 1 0,-1-1 0,1 0 0,0 0 0,0 1 0,-1-1 0,1 1 0,0-1 0,-1 1 0,1-1 0,-1 1 0,1-1 0,0 1 0,-1-1 0,1 1 0,-1 0 0,1-1 0,-1 1 0,0 0 0,1-1 0,-1 2 0,2 3 0,-1-1 0,0 0 0,0 0 0,-1 1 0,1-1 0,-1 1 0,0 5 0,-2 10 0,0 0 0,-6 25 0,7-43 0,0 0 0,0 0 0,1 0 0,-1 0 0,1 0 0,0 0 0,0 0 0,0 1 0,0-1 0,0 0 0,0 0 0,0 0 0,1 0 0,-1 0 0,1 0 0,0 3 0,0-5 0,-1 1 0,1-1 0,0 0 0,-1 1 0,1-1 0,0 0 0,0 0 0,-1 1 0,1-1 0,0 0 0,-1 0 0,1 0 0,0 0 0,0 0 0,-1 0 0,1 0 0,0 0 0,0-1 0,-1 1 0,1 0 0,0 0 0,-1 0 0,1-1 0,0 1 0,-1 0 0,1-1 0,0 1 0,-1-1 0,2 0 0,9-7 0,0-1 0,0 0 0,12-14 0,5-8 0,-20 21 0,-1 1 0,1 0 0,1 1 0,0 0 0,15-11 0,-20 51 0,-5-25 0,0 1 0,0-1 0,0 1 0,-1-1 0,-5 15 0,-3 12 0,12-32-478,5-6-835,4-8-3089,0-1-1550,-2-2-1506</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1.331"/>
    </inkml:context>
    <inkml:brush xml:id="br0">
      <inkml:brushProperty name="width" value="0.025" units="cm"/>
      <inkml:brushProperty name="height" value="0.025" units="cm"/>
    </inkml:brush>
  </inkml:definitions>
  <inkml:trace contextRef="#ctx0" brushRef="#br0">112 31 19026,'0'0'11979,"-11"8"-10692,-1 0-1179,1 0 1,0 2-1,-15 14 1,21-19-106,1-1 0,1 1-1,-1 0 1,1 0 0,-1 0 0,1 1 0,1-1 0,-1 1 0,1-1 0,0 1 0,0 0 0,1 0 0,-2 9 0,3-14-3,1-1 0,-1 1 0,0 0 0,0-1 0,0 1 0,0 0 0,1-1 0,-1 1 0,0 0 0,0-1 0,1 1 0,-1-1 0,1 1 0,-1-1 0,0 1 0,1-1 0,-1 1 0,1-1 0,-1 1 0,1-1 0,0 1 0,-1-1 0,1 0 0,-1 1 0,1-1 0,0 0 0,-1 0 0,1 0 0,0 1 0,-1-1 0,1 0 0,0 0 0,-1 0 0,1 0 0,0 0 0,-1 0 0,1 0 0,0 0 0,-1 0 0,1-1 0,0 1 0,-1 0 0,1 0 0,0-1 0,34-10 0,-12-2 0,39-29 0,-51 33 0,1-1 0,0 2 0,0 0 0,1 0 0,0 1 0,1 1 0,-1 0 0,1 1 0,0 1 0,21-5 0,-34 9 0,-1 0 0,1 0 0,-1 0 0,1 0 0,-1 0 0,1 0 0,-1 1 0,1-1 0,-1 0 0,1 0 0,-1 0 0,1 1 0,-1-1 0,1 0 0,-1 0 0,1 1 0,-1-1 0,0 0 0,1 1 0,-1-1 0,1 1 0,-1-1 0,0 0 0,1 1 0,-1-1 0,0 1 0,0-1 0,1 1 0,-1 0 0,3 23 0,-12 30 0,7-46 0,4-8 0,0 0 0,0 0 0,0-1 0,0 1 0,0 0 0,0-1 0,0 0 0,0 1 0,0-1 0,0 0 0,0 0 0,2-2 0,54-38 0,25-16 0,-76 53 0,1 0 0,-1 0 0,0 1 0,1 0 0,0 1 0,-1 0 0,1 0 0,0 1 0,13-1 0,-20 2 0,0 0 0,0 1 0,0-1 0,0 0 0,0 1 0,0 0 0,0-1 0,0 1 0,0-1 0,0 1 0,0 0 0,-1 0 0,1 0 0,0-1 0,-1 1 0,1 0 0,0 0 0,-1 0 0,1 0 0,-1 0 0,1 0 0,-1 0 0,0 0 0,0 0 0,1 0 0,-1 0 0,0 0 0,0 1 0,0-1 0,0 0 0,0 2 0,0 46 0,-1-34 0,1-15-19,0-1 0,0 1 0,0 0 0,0 0-1,0 0 1,1 0 0,-1 0 0,0 0 0,0 0 0,0 0 0,0 0 0,0 0 0,0 0-1,0 0 1,0-1 0,0 1 0,0 0 0,1 0 0,-1 0 0,0 0 0,0 0-1,0 0 1,0 0 0,0 0 0,0 0 0,0 0 0,0 0 0,1 0 0,-1 0 0,0 0-1,0 0 1,0 0 0,0 0 0,0 0 0,0 0 0,0 1 0,0-1 0,0 0 0,1 0-1,-1 0 1,0 0 0,0 0 0,0 0 0,0 0 0,0 0 0,0 0 0,0 0-1,0 0 1,0 0 0,0 1 0,0-1 0,0 0 0,0 0 0,0 0 0,0 0 0,0 0-1,1 0 1,-1 0 0,0 0 0,0 0 0,0 1 0,3-13-5907</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509"/>
    </inkml:context>
    <inkml:brush xml:id="br0">
      <inkml:brushProperty name="width" value="0.025" units="cm"/>
      <inkml:brushProperty name="height" value="0.025" units="cm"/>
    </inkml:brush>
  </inkml:definitions>
  <inkml:trace contextRef="#ctx0" brushRef="#br0">172 158 15214,'0'0'3300,"-11"-1"-786,5 0-2259,0 1-1,0 0 1,0 0 0,0 1-1,0-1 1,0 1 0,1 0-1,-1 1 1,0 0 0,1 0-1,-1 0 1,1 0 0,0 1-1,-1 0 1,1 0 0,1 0 0,-1 1-1,0-1 1,1 1 0,0 0-1,0 1 1,0-1 0,-5 8-1,5-5 110,0 0 0,0 1 0,0-1 0,1 1 0,0 0 0,-2 13 0,4-20-348,1 1 1,-1-1-1,1 1 0,-1-1 0,1 0 1,0 1-1,0-1 0,0 1 0,0 0 1,0-1-1,0 1 0,0-1 0,1 1 0,-1-1 1,0 0-1,1 1 0,-1-1 0,1 1 1,0-1-1,-1 0 0,1 1 0,0-1 0,0 0 1,0 0-1,0 1 0,0-1 0,0 0 1,0 0-1,0 0 0,0 0 0,0-1 1,1 1-1,-1 0 0,0 0 0,1-1 0,-1 1 1,1-1-1,-1 1 0,1-1 0,-1 1 1,1-1-1,1 0 0,2 0-53,1 1 0,-1-2 0,1 1 1,-1-1-1,1 1 0,-1-2 0,0 1 0,1 0 0,-1-1 0,0 0 1,0 0-1,0-1 0,0 0 0,7-4 0,-4 0-135,0 0-1,-1 0 0,0 0 1,0-1-1,-1 0 0,1-1 1,5-11-1,3-7-122,-2-2-1,-1 0 1,-1 0-1,7-37 1,-14 54-126,6-26 1875,-8 35-339,-5 22-428,-12 53-60,10-53-511,1 1 0,0 0 1,1 1-1,2-1 0,0 1 1,2 20-1,-1-39-156,0 0 0,0 0 0,1 0-1,-1 0 1,1 0 0,0 0 0,-1-1 0,1 1 0,0 0 0,0 0 0,0-1 0,0 1-1,0 0 1,1-1 0,-1 0 0,0 1 0,1-1 0,-1 0 0,1 1 0,-1-1-1,1 0 1,0 0 0,-1 0 0,1 0 0,2 0 0,22 4-3526,1-6-4947,-4-3-5452</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851"/>
    </inkml:context>
    <inkml:brush xml:id="br0">
      <inkml:brushProperty name="width" value="0.025" units="cm"/>
      <inkml:brushProperty name="height" value="0.025" units="cm"/>
    </inkml:brush>
  </inkml:definitions>
  <inkml:trace contextRef="#ctx0" brushRef="#br0">0 69 17649,'0'0'10927,"12"8"-10233,40 19-368,-50-26-317,0-1 0,0 1 0,1-1 0,-1 0 0,0 1 0,0-1 0,0 0 0,1 0 0,-1 0 0,0-1 0,0 1 0,1-1 0,-1 1 0,0-1 0,0 0 0,0 1 0,0-1 0,0 0 0,0-1 0,0 1 0,0 0 0,0 0 0,-1-1 0,1 1 0,0-1 0,-1 0 0,1 1 0,1-3 0,0-1 13,0 1 0,1-1 0,-2 0 0,1 0 0,-1 0 0,1 0 0,-1 0 0,2-11 0,-4 15 5,1 0-1,-1 0 0,0 0 1,0-1-1,0 1 1,0 0-1,0 0 0,0 0 1,0 0-1,0-1 1,0 1-1,0 0 1,-1 0-1,1 0 0,0 0 1,-1 0-1,1 0 1,-1-1-1,1 1 0,-2-1 1,1 1-18,0 1 0,1 0 0,-1-1 0,0 1 0,0 0 0,0-1 0,1 1 0,-1 0-1,0 0 1,0 0 0,0 0 0,1 0 0,-1 0 0,0 0 0,0 0 0,0 0 0,0 0 0,1 0 0,-1 1 0,0-1 0,-1 1 0,-2 0-10,1 1-1,-1 0 1,1 0 0,0 0 0,-1 0-1,1 1 1,0-1 0,1 1 0,-1-1-1,0 1 1,-3 5 0,2 0 3,-1 1 1,1-1-1,1 1 1,-1 0-1,1 0 0,1 0 1,0 1-1,0-1 1,1 1-1,0 12 0,1-21-59,0 0-1,0 0 0,0 1 0,0-1 0,1 0 0,-1 0 0,0 0 0,1 0 0,-1 0 0,1 0 0,-1 0 0,1 0 0,-1 0 0,1 0 0,0 0 1,0 0-1,-1-1 0,1 1 0,0 0 0,0 0 0,0-1 0,0 1 0,0 0 0,0-1 0,0 1 0,0-1 0,0 0 0,0 1 0,1 0 1,36 2-5628,-35-3 5036,25 0-6179</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4.206"/>
    </inkml:context>
    <inkml:brush xml:id="br0">
      <inkml:brushProperty name="width" value="0.025" units="cm"/>
      <inkml:brushProperty name="height" value="0.025" units="cm"/>
    </inkml:brush>
  </inkml:definitions>
  <inkml:trace contextRef="#ctx0" brushRef="#br0">134 108 15727,'0'0'6539,"-9"-4"-4345,-28-13-533,35 17-1568,0 0 0,0 0 1,1-1-1,-1 2 0,0-1 0,0 0 1,0 0-1,0 0 0,0 1 0,1-1 1,-1 1-1,0 0 0,0-1 0,1 1 1,-1 0-1,0 0 0,1 0 1,-1 0-1,1 0 0,-1 1 0,1-1 1,0 0-1,0 1 0,-1-1 0,1 1 1,0-1-1,-1 2 0,-23 44 981,25-45-1001,-3 5 86,0-1 0,1 1-1,0 0 1,0 0 0,1 0 0,-1 1-1,2-1 1,-1 8 0,1-13-138,0 0 0,0 0-1,1 0 1,-1-1 0,1 1 0,-1 0 0,1 0-1,0 0 1,-1-1 0,1 1 0,0 0 0,0-1-1,0 1 1,1-1 0,-1 1 0,0-1-1,0 0 1,1 1 0,-1-1 0,1 0 0,-1 0-1,1 0 1,-1 0 0,1 0 0,0 0 0,0-1-1,-1 1 1,1 0 0,0-1 0,0 1 0,0-1-1,0 0 1,0 0 0,3 0 0,1 1-2,-1-1 0,1-1 0,0 1 0,-1-1 0,1 0 0,0 0 1,-1 0-1,0-1 0,1 0 0,-1 0 0,0 0 0,0-1 0,9-5 0,-6 1-24,0 1 1,0-1-1,-1 0 0,0-1 0,0 0 0,-1 0 0,7-11 0,-3 0-38,0 0 1,-1 0-1,0-1 1,-2 0-1,-1-1 1,8-38-1,-25 157 1232,12-13-2262,-1-78 315,1 1 0,1 0 0,-1-1 1,1 1-1,0-1 0,1 0 0,4 10 0,13 10-8573</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5.549"/>
    </inkml:context>
    <inkml:brush xml:id="br0">
      <inkml:brushProperty name="width" value="0.025" units="cm"/>
      <inkml:brushProperty name="height" value="0.025" units="cm"/>
    </inkml:brush>
  </inkml:definitions>
  <inkml:trace contextRef="#ctx0" brushRef="#br0">66 128 7976,'2'-10'1553,"7"-53"1878,-7 9 7317,-9 81-8672,-2 5-1176,2 0-1,1 0 0,-4 60 1,8 103 1781,3-113-2100,-1-113-560,-2 0-1,-1 1 1,-1-1-1,-2 1 1,-9-31-1,7 25-20,8 39-3,2 0 0,-1 1-1,0-1 1,1 0 0,-1-1 0,1 1 0,0 0 0,0 0-1,0-1 1,0 1 0,1-1 0,-1 0 0,1 0 0,-1 0-1,1 0 1,0 0 0,0 0 0,0-1 0,0 1 0,0-1-1,0 0 1,0 0 0,6 1 0,4 2-4,1-1 0,-1 0-1,1-1 1,24 1 0,-33-3 10,1 0 1,-1 0-1,1-1 1,-1 0-1,1 0 1,-1 0-1,0 0 1,0-1-1,1 0 1,-1 0-1,0-1 1,-1 1-1,1-1 1,0 0-1,-1 0 1,1-1-1,-1 1 1,0-1-1,0 0 1,-1 0-1,1 0 1,-1-1-1,0 1 1,0-1-1,0 0 1,-1 0-1,0 0 1,1 0 0,-2 0-1,1 0 1,1-11-1,4-6-3,-11 56 0,-1 5 0,5-37 0,0-1 0,0 1 0,0-1 0,0 1 0,0 0 0,0-1 0,0 1 0,1-1 0,-1 1 0,1-1 0,-1 1 0,1-1 0,-1 1 0,1-1 0,0 1 0,0-1 0,0 0 0,0 0 0,0 1 0,0-1 0,0 0 0,0 0 0,0 0 0,1 0 0,1 1 0,-1-1 0,1 0 0,0-1 0,0 1 0,-1-1 0,1 1 0,0-1 0,-1 0 0,1 0 0,0-1 0,0 1 0,-1 0 0,1-1 0,4-1 0,5-2 0,0 0 0,-1-1 0,1-1 0,-1 0 0,15-11 0,-18 11 3,-6 5-6,0-1 1,0 0 0,0 1 0,0-1-1,0 1 1,0 0 0,0 0 0,1 0-1,-1 0 1,0 0 0,1 0 0,3 0-1,-6 26-1048,-14 31 1072,39-70 673,-21 9-676,0 0 0,0-1 0,0 0 0,-1 0 0,0 0 0,3-8 0,14-23 198,-25 78-195,4-34-21,-1-1 0,1 1 0,1-1 0,-1 1 0,1-1 0,0 1 0,1-1 0,1 9 0,-2-14 0,0 0 0,0 1 0,0-1 0,1 0 0,-1 0 0,1 1 0,-1-1 0,1 0 0,-1 0 0,1 0 0,0 0 0,-1 0 0,1 1 0,0-1 0,0-1 0,0 1 0,0 0 0,0 0 0,0 0 0,0 0 0,0-1 0,0 1 0,0 0 0,1-1 0,-1 1 0,0-1 0,0 1 0,1-1 0,-1 0 0,0 0 0,0 1 0,1-1 0,-1 0 0,0 0 0,1 0 0,-1-1 0,0 1 0,1 0 0,-1 0 0,0-1 0,0 1 0,1 0 0,-1-1 0,0 1 0,0-1 0,0 0 0,2-1 0,2-1 0,0 0 0,0-1 0,0 0 0,-1 0 0,0 0 0,0-1 0,0 1 0,4-7 0,-6 8 0,1-1 0,-1 0 0,1 1 0,0 0 0,0-1 0,0 1 0,0 0 0,0 1 0,1-1 0,-1 0 0,1 1 0,0 0 0,-1 0 0,1 0 0,0 0 0,1 1 0,-1 0 0,0-1 0,8 0 0,-12-25-1559,-2 18 174,-2 0 0,1 0 0,-1 0 0,0 0 0,-1 1 0,0 0 0,0 0 0,-8-9 0,-10-9-4674</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5.910"/>
    </inkml:context>
    <inkml:brush xml:id="br0">
      <inkml:brushProperty name="width" value="0.025" units="cm"/>
      <inkml:brushProperty name="height" value="0.025" units="cm"/>
    </inkml:brush>
  </inkml:definitions>
  <inkml:trace contextRef="#ctx0" brushRef="#br0">14 52 11755,'-13'2'11531,"18"-2"-9994,18 0-159,8 0-33,9-1-800,6-5-417,4-1-64,-4-2-385,0-4-4035,-4-5-7815</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6.750"/>
    </inkml:context>
    <inkml:brush xml:id="br0">
      <inkml:brushProperty name="width" value="0.025" units="cm"/>
      <inkml:brushProperty name="height" value="0.025" units="cm"/>
    </inkml:brush>
  </inkml:definitions>
  <inkml:trace contextRef="#ctx0" brushRef="#br0">63 229 11659,'0'-10'6550,"3"-141"5248,-3 150-11783,0 1 0,0-1 0,0 1-1,0-1 1,0 1 0,1-1 0,-1 1 0,-1-1 0,1 1 0,0-1-1,0 1 1,0-1 0,0 1 0,0-1 0,0 1 0,0-1 0,-1 1-1,1 0 1,0-1 0,0 1 0,-1-1 0,1 1 0,0-1-1,-1 1 1,1 0 0,0-1 0,-1 1 0,1 0 0,-1-1 0,1 1-1,-1 0 1,1 0 0,0-1 0,-1 1 0,1 0 0,-1 0 0,1 0-1,-1 0 1,1 0 0,-1 0 0,1 0 0,-1-1 0,1 1 0,-1 1-1,1-1 1,-1 0 0,1 0 0,-1 0 0,1 0 0,-1 0-1,1 0 1,-1 0 0,1 1 0,-1-1 0,1 0 0,-1 0 0,1 1-1,-1-1 1,-23 22-90,20-16 66,1 1-1,0-1 1,0 1 0,1 0-1,-3 13 1,5-19 9,-1 0 0,1 0 1,-1 1-1,1-1 0,0 0 0,0 1 0,-1-1 1,1 0-1,0 1 0,0-1 0,1 0 0,-1 1 1,0-1-1,0 0 0,1 1 0,-1-1 0,0 0 1,1 1-1,-1-1 0,1 0 0,0 0 0,-1 0 1,1 0-1,0 0 0,0 1 0,0-1 1,0-1-1,0 1 0,0 0 0,0 0 0,0 0 1,0 0-1,0-1 0,0 1 0,1 0 0,-1-1 1,1 1-1,4-1 12,0 1 0,0-1 0,0 0 1,-1-1-1,1 0 0,0 0 0,0 0 0,-1 0 1,1-1-1,-1 0 0,1 0 0,-1-1 0,0 1 1,0-1-1,0 0 0,0-1 0,8-6 0,6-8 41,-1 0 0,28-36 0,-26 29 65,-19 24-64,-21 42-97,15-31 77,1-1 1,0 1-1,0 0 1,1 0-1,1 0 1,-1 1-1,2-1 1,-1 0-1,2 1 0,0 16 1,0-25-16,1 0 0,0-1 0,0 0 0,0 1 0,0-1 0,0 1 0,0-1 0,0 0 0,0 0 0,0 0 0,1 0 0,-1 0 0,0 0 0,1 0 0,-1 0 0,1 0 0,-1-1 0,1 1 0,-1 0 0,1-1 0,0 1 0,-1-1 0,1 0 0,0 0 0,-1 0 0,1 1 0,0-1 0,-1-1 0,1 1 1,0 0-1,2-1 0,3 1 66,1-1 0,-1 0 1,1-1-1,-1 0 1,14-5-1,-7 0-85,-1-2 0,0 0 0,0 0 0,0-1 0,-2-1 0,1 0 0,-1-1 0,-1 0 0,0 0 0,11-19 0,-25 40 0,0 0 0,1 0 0,0 1 0,0-1 0,1 1 0,1-1 0,0 1 0,-1 11 0,2-20 0,0 0 0,1 0 0,-1 0 0,0 0 0,0 0 0,1 0 0,-1-1 0,0 1 0,1 0 0,-1 0 0,1 0 0,-1 0 0,1-1 0,-1 1 0,1 0 0,0 0 0,0-1 0,-1 1 0,1 0 0,0-1 0,0 1 0,-1-1 0,1 1 0,0-1 0,0 1 0,0-1 0,1 1 0,35 0 0,-27-2 0,-1-1 0,0 0 0,1-1 0,-1 0 0,13-6 0,-12 3 0,0 0 0,0-1 0,-1 0 0,0-1 0,12-13 0,-17 17 0,-1 0 0,0 0 0,0 0 0,0-1 0,0 1 0,-1-1 0,0 0 0,0 0 0,0 0 0,0 0 0,-1 0 0,0 0 0,0 0 0,0-10 0,-1 14 0,0 0 0,0-1 0,-1 1 0,1 0 0,0-1 0,-1 1 0,1 0 0,-1-1 0,1 1 0,-1 0 0,0 0 0,1 0 0,-1 0 0,0 0 0,0 0 0,0 0 0,0 0 0,0 0 0,0 0 0,0 0 0,0 0 0,0 1 0,-1-1 0,1 0 0,0 1 0,0-1 0,-1 1 0,1 0 0,0-1 0,-1 1 0,1 0 0,0 0 0,-1 0 0,1-1 0,0 2 0,-1-1 0,1 0 0,0 0 0,-1 0 0,1 1 0,0-1 0,-2 1 0,-1 0 0,-1-1 0,1 1 0,0 0 0,0 1 0,0-1 0,0 1 0,0 0 0,0 0 0,0 0 0,0 1 0,1-1 0,-6 5 0,7-5-40,0 1 0,0-1 1,0 1-1,0-1 0,1 1 0,-1 0 1,1 0-1,0-1 0,-1 1 0,1 0 1,1 0-1,-1 0 0,0 0 0,1 0 1,-1 1-1,1-1 0,0 0 0,0 4 1,1-5-72,0 1 1,0-1-1,0 1 1,0-1-1,0 0 1,1 0-1,-1 1 1,0-1-1,1 0 1,0 0-1,-1 0 1,1-1-1,0 1 1,0 0-1,0-1 1,0 1 0,4 1-1,2 1-390,0-1 0,0 0 0,1 0 0,-1-1 0,0 0 1,1 0-1,-1-1 0,1 0 0,0-1 0,-1 1 0,17-3 0,-6-4-6823</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092"/>
    </inkml:context>
    <inkml:brush xml:id="br0">
      <inkml:brushProperty name="width" value="0.025" units="cm"/>
      <inkml:brushProperty name="height" value="0.025" units="cm"/>
    </inkml:brush>
  </inkml:definitions>
  <inkml:trace contextRef="#ctx0" brushRef="#br0">0 0 18385,'0'0'8681</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576"/>
    </inkml:context>
    <inkml:brush xml:id="br0">
      <inkml:brushProperty name="width" value="0.025" units="cm"/>
      <inkml:brushProperty name="height" value="0.025" units="cm"/>
    </inkml:brush>
  </inkml:definitions>
  <inkml:trace contextRef="#ctx0" brushRef="#br0">41 1 18642,'0'0'4511,"-1"9"-3161,-4 18-597,-9 48 301,-6 144 1,23-283-14710,0-8 6485,-2 29 3801</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917"/>
    </inkml:context>
    <inkml:brush xml:id="br0">
      <inkml:brushProperty name="width" value="0.025" units="cm"/>
      <inkml:brushProperty name="height" value="0.025" units="cm"/>
    </inkml:brush>
  </inkml:definitions>
  <inkml:trace contextRef="#ctx0" brushRef="#br0">4 64 5669,'0'0'14494,"-1"12"-12508,0 3-1627,0 1 465,1 0 1,3 30-1,-2-40-654,0-1 0,0 1 0,0-1 0,1 1 0,0-1-1,0 1 1,1-1 0,0 0 0,-1 0 0,2 0 0,-1 0 0,0-1-1,5 5 1,-2-3-39,1-1-1,-1 0 0,1 0 1,0 0-1,0-1 1,0 0-1,0 0 0,1-1 1,0 0-1,14 4 0,-19-6 4,0-1 0,1 1 0,-1-1 0,1 0 0,-1 0 0,1 0 0,-1 0 0,1-1 0,-1 1 0,1-1-1,-1 0 1,0 0 0,1 0 0,-1-1 0,0 1 0,0-1 0,0 1 0,0-1 0,0 0 0,0 0-1,-1-1 1,1 1 0,-1 0 0,1-1 0,-1 0 0,0 1 0,3-6 0,1-2-113,-1-1 1,0 0 0,-1 0-1,0 0 1,-1 0 0,0-1-1,-1 1 1,0-1-1,0-17 1,-1 22-22,-1 0 1,0 0-1,0 0 1,-1 0-1,0 1 1,0-1-1,-1 0 1,0 0-1,0 1 0,0-1 1,-1 1-1,0-1 1,0 1-1,-1 0 1,1 0-1,-2 1 1,-4-7-1,9 11-25,-1 1 0,1-1-1,0 1 1,-1 0 0,1-1 0,0 1 0,-1 0-1,1-1 1,-1 1 0,1 0 0,0-1 0,-1 1-1,1 0 1,-1 0 0,1-1 0,-1 1 0,1 0-1,-1 0 1,1 0 0,-1 0 0,1 0-1,-1 0 1,1 0 0,-1 0 0,1 0 0,-1 0-1,1 0 1,-1 0 0,1 0 0,-1 0 0,1 0-1,-1 1 1,-3 15-2034,10 23-3122,5-21-520,5 0-2467</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8.275"/>
    </inkml:context>
    <inkml:brush xml:id="br0">
      <inkml:brushProperty name="width" value="0.025" units="cm"/>
      <inkml:brushProperty name="height" value="0.025" units="cm"/>
    </inkml:brush>
  </inkml:definitions>
  <inkml:trace contextRef="#ctx0" brushRef="#br0">24 33 10858,'0'0'18706,"-3"8"-18557,2-5-138,-3 5 14,1 0-1,0 0 0,1 1 1,-1-1-1,2 1 1,-2 15-1,3-24-13,0 1 1,0-1 0,0 0-1,0 1 1,1-1-1,-1 0 1,0 1-1,0-1 1,0 0-1,1 1 1,-1-1-1,0 0 1,0 0-1,1 1 1,-1-1 0,0 0-1,1 0 1,-1 1-1,0-1 1,1 0-1,-1 0 1,0 0-1,1 0 1,-1 1-1,0-1 1,1 0-1,-1 0 1,0 0 0,1 0-1,-1 0 1,1 0-1,-1 0 1,0 0-1,1 0 1,-1 0-1,1 0 1,-1-1-1,0 1 1,1 0 0,-1 0-1,0 0 1,1 0-1,-1 0 1,0-1-1,1 1 1,-1 0-1,0 0 1,1-1-1,-1 1 1,0 0-1,0 0 1,1-1 0,-1 1-1,0 0 1,0-1-1,20-14 491,-16 9-484,0 1 0,-1-1-1,1 0 1,-1 0 0,0 0 0,-1 0 0,0-1 0,0 1 0,0-1 0,0 1 0,-1-1 0,0 1 0,-1-11 0,1 16-18,-1 1 0,0 0 0,0 0 0,0-1 0,0 1 0,0 0 0,0 0 0,0-1 0,0 1 0,0 0 0,0 0 0,0-1 0,0 1 0,0 0 1,-1 0-1,1 0 0,0-1 0,0 1 0,0 0 0,0 0 0,0-1 0,0 1 0,-1 0 0,1 0 0,0 0 0,0 0 0,0-1 0,0 1 0,-1 0 0,1 0 0,0 0 1,0 0-1,0 0 0,-1-1 0,1 1 0,0 0 0,0 0 0,-1 0 0,1 0 0,0 0 0,0 0 0,-1 0 0,-11 6-2,-8 16 7,19-19-5,-1 0-1,1 1 1,0-1 0,0 0-1,0 1 1,0-1 0,1 1-1,-1-1 1,1 1 0,0-1-1,0 1 1,0-1 0,0 1-1,1-1 1,0 1 0,-1-1-1,1 1 1,3 5 0,-2-6-112,0-1 1,0 1 0,0-1-1,0 0 1,1 0 0,-1 0-1,1 0 1,0 0 0,-1 0-1,1-1 1,0 1 0,0-1-1,0 0 1,0 0 0,0 0-1,0 0 1,0-1 0,0 1-1,0-1 1,1 0 0,2 0-1,6 1-1329,-1 0 0,1-1-1,-1-1 1,1 0-1,-1-1 1,22-5 0,3-8-5077</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2.156"/>
    </inkml:context>
    <inkml:brush xml:id="br0">
      <inkml:brushProperty name="width" value="0.025" units="cm"/>
      <inkml:brushProperty name="height" value="0.025" units="cm"/>
    </inkml:brush>
  </inkml:definitions>
  <inkml:trace contextRef="#ctx0" brushRef="#br0">0 144 16848,'0'0'15118,"10"-2"-14440,-4 1-673,0-1 0,0 0 0,0 0 0,-1 0 0,1-1 0,0 0 0,-1 0 0,0-1-1,0 1 1,0-1 0,0 0 0,-1 0 0,1-1 0,-1 1 0,0-1 0,-1 0 0,1 0 0,-1 0 0,0-1-1,0 1 1,0-1 0,-1 0 0,0 1 0,2-10 0,-2-12-5,-2 27 0,0 0 0,0-1 0,0 1 0,0 0 0,0 0 0,0-1 0,-1 1 0,1 0 0,0 0 0,0 0 0,0-1 0,0 1 0,0 0 0,0 0 0,-1 0 0,1-1 0,0 1 0,0 0 0,0 0 0,0 0 0,-1 0 0,1 0 0,0-1 0,0 1 0,0 0 0,-1 0 0,1 0 0,0 0 0,0 0 0,-1 0 0,1 0 0,0 0 0,0 0 0,0 0 0,-1 0 0,1 0 0,0 0 0,0 0 0,-1 0 0,1 0 0,0 0 0,0 0 0,-1 0 0,1 0 0,0 1 0,-2 0 0,-1 1 0,1 0 0,0 0 0,0 0 0,0 1 0,0-1 0,1 0 0,-1 1 0,1-1 0,-1 1 0,1 0 0,-2 4 0,-1 5 0,1-1 0,0 1 0,0-1 0,1 1 0,1 0 0,0 0 0,1 22 0,0-32 0,1 0 0,-1-1 0,1 1 0,-1 0 0,1-1 0,0 1 0,-1-1 0,1 1 0,0-1 0,0 1 0,0-1 0,0 1 0,0-1 0,1 0 0,-1 0 0,0 0 0,0 1 0,1-1 0,-1-1 0,1 1 0,-1 0 0,1 0 0,0 0 0,-1-1 0,1 1 0,-1-1 0,1 1 0,0-1 0,0 0 0,-1 1 0,1-1 0,0 0 0,0 0 0,-1 0 0,1-1 0,0 1 0,-1 0 0,3-1 0,5 0 0,-1-1 0,1 1 0,0-1 0,-1-1 0,1 0 0,9-5 0,10-8 0,36-28 0,20-12 0,-83 56 0,0-1 0,-1 0 0,1 1 0,0-1 0,0 1 0,-1 0 0,1-1 0,0 1 0,0-1 0,0 1 0,-1 0 0,1 0 0,0-1 0,0 1 0,0 0 0,0 0 0,0 0 0,0 0 0,-1 0 0,1 0 0,0 0 0,0 1 0,0-1 0,0 0 0,0 0 0,-1 1 0,1-1 0,0 0 0,0 1 0,0-1 0,-1 1 0,1-1 0,0 1 0,0-1 0,-1 1 0,1-1 0,-1 1 0,1 0 0,-1 0 0,1-1 0,-1 1 0,1 0 0,-1 0 0,1-1 0,-1 1 0,0 0 0,1 0 0,-1 0 0,0 0 0,0 0 0,0-1 0,0 3 0,1 7 0,0 0 0,-1 0 0,0 0 0,-2 10 0,0 2 0,2-20 0,0 0 0,-1 0 0,1 0 0,0 0 0,0 0 0,1 0 0,-1 0 0,0 0 0,1 0 0,-1 0 0,1 0 0,-1 0 0,1 0 0,0 0 0,0-1 0,0 1 0,0 0 0,2 2 0,-1-4 0,0 0 0,-1 0 0,1 0 0,0 0 0,-1 0 0,1 0 0,-1-1 0,1 1 0,0-1 0,-1 1 0,1-1 0,-1 0 0,1 0 0,-1 1 0,0-1 0,1 0 0,-1 0 0,0 0 0,0 0 0,1-1 0,-1 1 0,0 0 0,1-2 0,25-21-395,3-3-1875,-3-3-3382</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8.637"/>
    </inkml:context>
    <inkml:brush xml:id="br0">
      <inkml:brushProperty name="width" value="0.025" units="cm"/>
      <inkml:brushProperty name="height" value="0.025" units="cm"/>
    </inkml:brush>
  </inkml:definitions>
  <inkml:trace contextRef="#ctx0" brushRef="#br0">100 286 14798,'0'0'13987,"-9"-3"-12802,7 2-1143,-1 0 0,0 0 0,1 1 0,-1-1 0,0 1 0,0-1 0,0 1 0,1 0 0,-1 0-1,0 0 1,0 0 0,0 1 0,1-1 0,-1 1 0,0-1 0,1 1 0,-1 0 0,0 0 0,1 1 0,-1-1 0,1 0 0,0 1 0,-1-1 0,1 1 0,0 0 0,0 0 0,0 0 0,0 0 0,0 0 0,0 0 0,1 1 0,-1-1 0,1 0 0,0 1 0,-1-1 0,1 1 0,0 0 0,1-1 0,-1 1 0,0 0 0,1 0 0,-1-1 0,1 6 0,0-6-34,-1 0 0,1 1 0,0-1 0,0 0 0,0 0 1,1 1-1,-1-1 0,1 0 0,-1 0 0,1 0 0,-1 0 0,1 1 1,0-1-1,0 0 0,0 0 0,0-1 0,1 1 0,-1 0 0,0 0 0,1 0 1,-1-1-1,1 1 0,0-1 0,-1 1 0,1-1 0,0 0 0,0 0 1,0 0-1,0 0 0,0 0 0,0 0 0,0 0 0,0-1 0,1 1 0,-1-1 1,0 1-1,0-1 0,1 0 0,-1 0 0,0 0 0,3 0 0,4 0-18,0-1-1,-1 0 0,1 0 1,-1 0-1,1-1 0,-1 0 1,0-1-1,0 0 0,0 0 1,9-5-1,-4-1-81,0 0-1,-1-1 1,0-1 0,-1 1-1,0-2 1,-1 0 0,0 0-1,-1-1 1,15-25 0,-19 28 105,0 0 0,0 0 0,-1-1 0,-1 1 1,0-1-1,0 0 0,-1 0 0,0 1 0,-1-2 0,0 1 0,-1 0 1,0 0-1,-1 0 0,-4-20 0,4 27-6,0 1 1,0 0-1,-1 0 0,1-1 0,-1 1 1,0 0-1,0 0 0,0 0 0,0 1 1,0-1-1,-1 0 0,1 1 0,-1 0 1,0-1-1,0 1 0,0 0 1,0 0-1,0 1 0,0-1 0,0 1 1,-1-1-1,1 1 0,0 0 0,-1 0 1,1 1-1,-1-1 0,1 1 1,-5 0-1,2-1-2,1 1 1,0 1-1,-1-1 1,1 1-1,-1 0 1,1 0-1,0 0 1,0 1-1,0 0 1,0 0-1,0 0 1,0 0-1,0 1 1,1 0-1,-1 0 1,1 0-1,-7 7 1,7-6 13,0 1 1,1-1 0,-1 1-1,1 0 1,0 0 0,0 0 0,1 0-1,0 1 1,0-1 0,0 1-1,0-1 1,0 7 0,2-9-9,0 0 0,0 0 0,0 0 0,0-1 0,1 1 0,-1 0 0,1 0 1,0 0-1,0-1 0,0 1 0,0 0 0,0-1 0,0 1 0,1-1 0,0 1 0,-1-1 0,1 0 0,0 1 0,0-1 1,0 0-1,0 0 0,0-1 0,1 1 0,-1 0 0,4 1 0,37 21-17,-26-16-125,0 1-1,-1 1 1,21 17-1,-34-24-159,1 0 1,-1 0-1,1 1 1,-1-1-1,0 1 0,-1 0 1,1 0-1,-1 0 1,1 0-1,-1 1 0,0-1 1,-1 0-1,1 1 0,-1 0 1,0-1-1,0 1 1,0 0-1,-1 6 0,0 6-4497,0-2-4175</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0.452"/>
    </inkml:context>
    <inkml:brush xml:id="br0">
      <inkml:brushProperty name="width" value="0.025" units="cm"/>
      <inkml:brushProperty name="height" value="0.025" units="cm"/>
    </inkml:brush>
  </inkml:definitions>
  <inkml:trace contextRef="#ctx0" brushRef="#br0">70 0 8552,'0'0'11606,"2"10"-10864,3 16-54,-1 0 1,-1 0 0,-2 0-1,0 0 1,-2 1 0,-5 28-1,-36 169 4126,6-44-3451,35-175-1310,1-8 52,2-20 192,7-37 118,-2 35-415,2 0 0,0 1 0,1 0 0,2 1 0,0 0 0,2 0 0,0 1 0,2 1 0,18-19 0,-33 38-6,0 1-1,0-1 1,1 1-1,-1 0 1,1-1 0,0 1-1,-1 0 1,1 0-1,0 0 1,-1 0 0,1 1-1,0-1 1,0 0-1,0 1 1,0-1 0,0 1-1,0 0 1,0-1-1,2 1 1,-3 1 0,0 0 1,0-1-1,0 1 1,0 0-1,0 0 1,0-1-1,0 1 1,-1 0-1,1 0 1,0 0-1,0 0 1,-1 0-1,1 0 1,-1 1-1,1-1 1,-1 0-1,1 0 0,-1 0 1,0 0-1,0 1 1,1-1-1,-1 0 1,0 0-1,0 1 1,0-1-1,0 0 1,0 0-1,-1 2 1,1 4 18,-1-1-1,1 0 1,-1 1 0,-1-1 0,1 0 0,-1 0-1,0 0 1,-1 0 0,-3 8 0,12-32 7,0 1 0,-1-1 0,-1 0 0,-1 0 0,0 0 0,-2-1 0,0-21 0,2 44-363,0-1 0,0 1-1,0 0 1,0-1 0,1 0 0,-1 0 0,1 0 0,0 0-1,0 0 1,0-1 0,0 0 0,0 0 0,6 2-1,0-1-858,-1 0 0,1-1-1,-1-1 1,1 0-1,0 0 1,0 0-1,0-2 1,-1 1-1,1-1 1,0-1-1,11-2 1,-20 3 1250,0 1-1,0-1 1,0 1 0,0-1-1,0 1 1,0-1 0,0 0 0,-1 1-1,1-1 1,0 0 0,0 0 0,-1 0-1,1 0 1,0 0 0,-1 0 0,1 0-1,-1 0 1,1 0 0,0-1 0,-1 1 181,0-1 0,0 1 1,0 0-1,0 0 1,0 0-1,0 0 1,0 0-1,0 0 1,-1 0-1,1 0 1,0 0-1,-1 0 1,1 0-1,0 1 0,-1-1 1,1 0-1,-1 0 1,0 0-1,1 0 1,-1 0-1,0 1 1,1-1-1,-1 0 1,0 1-1,0-1 1,0 0-1,1 1 0,-1-1 1,0 1-1,0-1 1,0 1-1,0 0 1,0-1-1,0 1 1,0 0-1,0 0 1,0 0-1,0 0 1,0 0-1,0 0 0,0 0 1,0 0-1,0 0 1,0 0-1,0 0 1,0 0-1,0 1 1,0-1-1,-2 1 1,0 1-95,0 0 1,1-1 0,-1 1-1,1 0 1,-1 0 0,1 0-1,0 1 1,-1-1 0,1 1 0,0-1-1,0 1 1,1-1 0,-1 1-1,1 0 1,-1 0 0,1 0-1,-1 3 1,0 0 71,0 0 1,1-1-1,-1 1 0,1 0 1,0 0-1,1 0 0,0 0 0,0 8 1,0-13-177,1 1 0,0-1 0,0 0 0,-1 1 0,1-1 0,0 0 0,0 0 0,0 0 0,0 0 0,1 0 0,-1 0 0,0 0 0,0-1 0,0 1 0,1 0 0,-1 0 0,0-1 0,1 1 0,-1-1 0,1 0 0,-1 1 0,1-1 0,-1 0 0,0 0 0,1 0 0,-1 0 0,1 0 0,-1 0 0,3 0 0,2 0 29,0-1-1,-1 1 0,1-1 0,0 0 0,0 0 1,9-4-1,-7 1-28,0-1 0,-1-1 0,1 0 0,-1 0 0,0 0 0,0-1 0,-1 0 0,9-12 0,-11 15-36,-2 0 0,1 0 0,0 0 0,-1 0 1,1 0-1,-1-1 0,-1 1 0,1-1 0,-1 0 0,1 1 1,-1-1-1,0 0 0,-1 1 0,1-1 0,-1 0 0,0 0 0,0 0 1,-2-8-1,2 13-8,0 0 1,0-1-1,-1 1 0,1 0 1,0-1-1,0 1 1,0 0-1,-1 0 0,1-1 1,0 1-1,-1 0 1,1 0-1,0-1 0,0 1 1,-1 0-1,1 0 1,0 0-1,-1 0 0,1-1 1,0 1-1,-1 0 1,1 0-1,-1 0 0,1 0 1,0 0-1,-1 0 1,1 0-1,0 0 0,-1 0 1,1 0-1,-1 0 1,1 0-1,0 0 0,-1 0 1,1 1-1,0-1 1,-1 0-1,1 0 0,0 0 1,-1 0-1,1 1 1,0-1-1,-1 0 0,1 0 1,0 1-1,0-1 1,-1 0-1,1 0 0,0 1 1,0-1-1,0 0 1,-1 1-1,1-1 0,0 0 1,0 1-1,0-1 0,0 0 1,0 1-1,-13 19-322,12-18 256,0 1-1,0-1 0,1 1 0,-1-1 0,1 1 0,-1 0 0,1-1 0,0 1 0,0 0 1,0-1-1,0 1 0,1 0 0,-1-1 0,1 1 0,-1 0 0,3 3 0,-2-5-16,0 0 0,0 1-1,0-1 1,0 0-1,0 0 1,0-1 0,0 1-1,1 0 1,-1 0 0,0 0-1,1-1 1,-1 1-1,1-1 1,-1 1 0,1-1-1,-1 0 1,1 1 0,-1-1-1,1 0 1,-1 0-1,1 0 1,-1 0 0,1 0-1,-1 0 1,1-1 0,-1 1-1,0-1 1,1 1-1,2-1 1,1-3-16,0 0-1,0 1 1,0-1 0,0-1-1,-1 1 1,0-1 0,0 0-1,0 0 1,0 0 0,5-10-1,-4 9 160,-18 36 106,6-11 322,0 0-1,0 0 0,2 1 0,1 0 0,-3 29 1,6-37-371,1 0 1,0 1 0,1-1 0,0 0 0,1 0 0,0 0-1,1-1 1,1 1 0,-1-1 0,8 15 0,-7-19-163,-1 0 0,0 0 0,-1 0 1,0 0-1,0 0 0,0 0 0,-1 1 0,0-1 1,0 1-1,-1-1 0,-1 11 0,1-15 101,-1-1 0,1 1-1,-1 0 1,0 0 0,0-1-1,0 1 1,-1-1 0,1 1 0,-1-1-1,1 1 1,-1-1 0,0 0-1,0 0 1,1 0 0,-2 0-1,1 0 1,0 0 0,0-1-1,-1 1 1,1-1 0,-1 1 0,1-1-1,-1 0 1,1 0 0,-1 0-1,0 0 1,1-1 0,-1 1-1,0-1 1,0 1 0,0-1 0,-3 0-1,5 0-1,0 0-1,0-1 1,0 1-1,0 0 1,0 0-1,0-1 0,0 1 1,0-1-1,0 1 1,0-1-1,0 1 1,0-1-1,0 1 1,0-1-1,1 0 1,-1 0-1,0 1 1,0-1-1,1 0 1,-1 0-1,0 0 0,1 0 1,-1 0-1,1 0 1,-1 0-1,1 0 1,0 0-1,-1 0 1,1 0-1,0 0 1,0 0-1,0 0 1,0 0-1,0 0 0,0 0 1,0-2-1,1-48-4,0 43 11,1-6-55,0 1 1,1 0-1,0-1 0,1 1 0,1 0 0,0 1 0,13-23 0,5-2-108,32-39 0,-37 54 44,-1-1 1,-1-1 0,-1-1 0,21-44 0,-35 66 67,0 1 0,0-1 0,-1 1 0,1-1 0,0 1 0,-1-1 0,0 1 0,0-1 0,0 0 0,0 1 0,0-4 0,0 5 2,0 0 0,-1 1 0,1-1 1,0 1-1,0-1 0,-1 0 1,1 1-1,0-1 0,-1 1 0,1-1 1,0 1-1,-1-1 0,1 1 1,-1 0-1,1-1 0,-1 1 0,1-1 1,-1 1-1,1 0 0,-1 0 0,1-1 1,-1 1-1,0 0 0,1 0 1,-1 0-1,1-1 0,-1 1 0,-1 0 1,-1 1 16,1-1 1,-1 1-1,0-1 1,0 1 0,1 0-1,-1 0 1,1 1-1,-1-1 1,1 0-1,0 1 1,-1 0 0,1-1-1,0 1 1,0 0-1,0 0 1,0 0-1,0 0 1,-2 5 0,1-2 68,-1 0 1,1 0 0,1 0-1,-1 0 1,1 0 0,0 1-1,0-1 1,0 1 0,1 0 0,0-1-1,0 1 1,0 0 0,1 0-1,0 0 1,1 10 0,0-13-130,-1 0 1,1 0-1,0 0 0,1 0 1,-1 0-1,1 0 1,-1 0-1,1-1 1,0 1-1,0-1 0,0 1 1,0-1-1,0 0 1,0 0-1,1 1 1,-1-2-1,1 1 0,-1 0 1,1-1-1,0 1 1,0-1-1,0 0 0,0 1 1,0-2-1,0 1 1,0 0-1,0 0 1,0-1-1,0 0 0,5 0 1,-8 0 8,7 1-1305,1-1 0,-1 1 0,1-2 0,-1 1 0,10-3 0,13-9-6646</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0.789"/>
    </inkml:context>
    <inkml:brush xml:id="br0">
      <inkml:brushProperty name="width" value="0.025" units="cm"/>
      <inkml:brushProperty name="height" value="0.025" units="cm"/>
    </inkml:brush>
  </inkml:definitions>
  <inkml:trace contextRef="#ctx0" brushRef="#br0">47 0 14318,'-10'1'4260,"0"17"-3171,-1 5 1281,2 4-384,3 4-1186,5 0-255,1-2-385,0-3-256,7-4-2178,1-4-3716</inkml:trace>
  <inkml:trace contextRef="#ctx0" brushRef="#br0" timeOffset="1">65 486 19058,'0'0'10026,"-14"49"-10155,24-49-3554,-1 0-6118</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1:51.502"/>
    </inkml:context>
    <inkml:brush xml:id="br0">
      <inkml:brushProperty name="width" value="0.025" units="cm"/>
      <inkml:brushProperty name="height" value="0.025" units="cm"/>
    </inkml:brush>
  </inkml:definitions>
  <inkml:trace contextRef="#ctx0" brushRef="#br0">513 120 8616,'-11'-2'523,"-5"-1"-331,3 0 233,0 1 0,-1 0 0,-26 0 0,36 2-406,1 0 1,0 0-1,0 1 0,-1-1 0,1 1 1,0 0-1,0 0 0,0 0 0,0 0 1,0 0-1,0 1 0,0 0 1,0-1-1,0 1 0,1 0 0,-1 0 1,1 0-1,-1 1 0,1-1 0,0 1 1,0-1-1,0 1 0,-3 4 1,-147 290 535,85-171 454,46-87-830,2 1 1,2 1 0,2 1-1,1 0 1,-8 50 0,18-74-121,2-1 1,0 1-1,1 0 0,1 0 1,1-1-1,0 1 1,1 0-1,1-1 0,1 1 1,1-1-1,0 0 1,1 0-1,0-1 0,2 1 1,15 24-1,-5-16 6,1-1 1,0-2-1,2 0 0,1-1 0,0 0 1,44 28-1,-31-26-3,2-2 1,0-1-1,1-3 1,53 19-1,-84-34-43,0 0-1,0 0 1,0-1 0,1 0 0,-1 0-1,0 0 1,1-1 0,-1 0-1,0-1 1,1 0 0,-1 0-1,0 0 1,0-1 0,0 0 0,0 0-1,0-1 1,0 0 0,0 0-1,7-6 1,6-5 80,-1-2 0,-1 0 0,0-1 0,22-28 1,-37 42-94,34-41 276,-1-1 0,-3-2 0,-1-1 0,-3-1 0,-2-2 0,22-57 0,-32 63-117,-3 0 0,-1-1 0,-2 0 0,-3-1 0,-1 0 0,-2-1-1,-4-83 1,-3 110-85,-1 0 1,-1 0-1,-1 0 0,-1 0 0,-1 1 1,0 0-1,-2 0 0,0 1 0,-1 0 0,-1 1 1,-1 0-1,0 0 0,-2 2 0,0-1 0,0 2 1,-2 0-1,0 1 0,0 0 0,-25-15 1,17 14-45,-1 0 0,0 2 0,-1 0 0,0 2 0,0 1 0,-2 1 0,1 2 0,-1 0 1,0 2-1,0 1 0,0 1 0,-1 1 0,1 2 0,-34 4 0,41 0-244,0 1-1,1 2 0,0 0 0,0 1 1,1 1-1,0 0 0,1 2 1,-23 16-1,12-8-1599,0-2 0,-34 15-1,-26-5-5403</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0.133"/>
    </inkml:context>
    <inkml:brush xml:id="br0">
      <inkml:brushProperty name="width" value="0.025" units="cm"/>
      <inkml:brushProperty name="height" value="0.025" units="cm"/>
    </inkml:brush>
  </inkml:definitions>
  <inkml:trace contextRef="#ctx0" brushRef="#br0">25 0 8808,'0'0'7912,"-16"69"-7015,13-27-481,-2 4-160,5 6-160,0-3-64,0-3-384,8-4-2114,0-5-673,-3-9 1025,-2-9-3748</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0.474"/>
    </inkml:context>
    <inkml:brush xml:id="br0">
      <inkml:brushProperty name="width" value="0.025" units="cm"/>
      <inkml:brushProperty name="height" value="0.025" units="cm"/>
    </inkml:brush>
  </inkml:definitions>
  <inkml:trace contextRef="#ctx0" brushRef="#br0">0 106 15535,'0'0'2007,"8"-11"70,-3 6-1922,-1-1 1,1 0-1,0 1 1,0 0-1,0 0 1,1 1-1,0 0 1,0 0-1,0 0 1,0 0-1,0 1 1,1 0-1,0 1 1,10-4-1,55-6 114,1 2-1,0 4 0,138 6 0,-185 0-271,-1 2 0,33 7 0,-52-8 5,0 0 1,0 1-1,0 0 1,0 0-1,0 1 0,0-1 1,-1 1-1,1 0 1,-1 1-1,0-1 0,0 1 1,0 0-1,0 1 1,6 7-1,-9-10 106,-1 1 0,1 0 0,-1 0 0,0 0 0,0 0-1,0 0 1,0 0 0,0 0 0,-1 0 0,1 1 0,-1-1 0,0 0 0,0 0 0,0 0-1,0 1 1,-1-1 0,1 0 0,-1 0 0,0 0 0,0 0 0,0 0 0,0 0 0,-1 0-1,1 0 1,-1 0 0,1-1 0,-1 1 0,0 0 0,0-1 0,0 0 0,-1 1-1,1-1 1,-4 3 0,-8 7 552,-1-1 0,1 0-1,-2-1 1,-21 11 0,12-8-374,1-1 0,-2-2 0,1 0 0,-1-2 0,-1 0 0,-37 4 0,61-11-645,-9-1-860,8-7-3802,3-12-4737</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1.441"/>
    </inkml:context>
    <inkml:brush xml:id="br0">
      <inkml:brushProperty name="width" value="0.025" units="cm"/>
      <inkml:brushProperty name="height" value="0.025" units="cm"/>
    </inkml:brush>
  </inkml:definitions>
  <inkml:trace contextRef="#ctx0" brushRef="#br0">16 2 15054,'0'0'6913,"2"12"-5140,1 9-1054,-1 1 1,-1-1 0,-1 1-1,-5 34 1,3-41-512,-4 21 1135,-1 53-1,7-88-701,0-4 112,1-62-280,1 31-250,-2-1 0,-6-57 0,8 114-248,-2-14 3,1-1-1,-1 1 1,2-1 0,-1 1-1,6 14 1,-6-20 20,0 0 1,0 1 0,1-1-1,-1 0 1,1 0-1,-1 0 1,1 0 0,0 0-1,0 0 1,0 0 0,0 0-1,0-1 1,0 1 0,0-1-1,1 0 1,-1 0-1,1 1 1,-1-2 0,1 1-1,-1 0 1,1 0 0,-1-1-1,5 1 1,4-1 7,-1 0 1,1-1-1,0 0 0,-1 0 1,0-1-1,1-1 1,-1 0-1,0 0 0,0-1 1,-1 0-1,1-1 1,-1 0-1,0 0 1,0-1-1,-1 0 0,1-1 1,-1 0-1,-1 0 1,1-1-1,-2 0 0,1 0 1,-1-1-1,0 1 1,0-1-1,-1-1 0,0 1 1,-1-1-1,0 1 1,4-19-1,-28 87-6,15-46 0,0 0 0,1 1 0,0-1 0,1 1 0,0 0 0,0 19 0,3-32 0,0 1 0,0-1 0,1 0 0,-1 0 0,0 1 0,1-1 0,-1 0 0,1 0 0,0 0 0,-1 0 0,1 1 0,0-1 0,0 0 0,0 0 0,-1 0 0,1-1 0,0 1 0,0 0 0,1 0 0,-1 0 0,0-1 0,0 1 0,0-1 0,0 1 0,0-1 0,1 1 0,-1-1 0,0 0 0,1 1 0,-1-1 0,0 0 0,0 0 0,1 0 0,-1 0 0,0 0 0,1 0 0,-1 0 0,0-1 0,0 1 0,3-1 0,3 0 0,1-1 0,0 1 0,0-1 0,-1-1 0,13-5 0,-5-1 0,-1 0 0,0-1 0,-1 0 0,0-1 0,0-1 0,-1 0 0,-1 0 0,0-2 0,-1 1 0,0-1 0,-1-1 0,8-17 0,-14 74 0,-6 6 0,1-35 0,1 1 0,1 0 0,0 0 0,0 0 0,4 18 0,-3-30-107,0 0 0,0 0 1,0 0-1,0 0 0,0 0 0,1 0 0,-1-1 0,1 1 1,-1 0-1,1-1 0,-1 1 0,1-1 0,0 0 1,0 0-1,0 1 0,0-1 0,0 0 0,0 0 1,0-1-1,0 1 0,0 0 0,0-1 0,0 1 0,0-1 1,1 0-1,-1 0 0,0 0 0,4 0 0,-3 0-137,0 0 0,0 0-1,-1 0 1,1-1 0,0 1-1,0-1 1,0 0 0,-1 1-1,1-1 1,0-1 0,-1 1-1,1 0 1,-1 0 0,1-1-1,-1 0 1,0 1 0,0-1-1,0 0 1,0 0-1,0 0 1,0 0 0,2-3-1,3-21-5536,-6-7-1789</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1.770"/>
    </inkml:context>
    <inkml:brush xml:id="br0">
      <inkml:brushProperty name="width" value="0.025" units="cm"/>
      <inkml:brushProperty name="height" value="0.025" units="cm"/>
    </inkml:brush>
  </inkml:definitions>
  <inkml:trace contextRef="#ctx0" brushRef="#br0">11 0 12268,'0'0'10057,"-11"57"-9993,19-35-160,10-2-2082,8 1-1986,5-6-3011</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2.124"/>
    </inkml:context>
    <inkml:brush xml:id="br0">
      <inkml:brushProperty name="width" value="0.025" units="cm"/>
      <inkml:brushProperty name="height" value="0.025" units="cm"/>
    </inkml:brush>
  </inkml:definitions>
  <inkml:trace contextRef="#ctx0" brushRef="#br0">119 0 11787,'0'0'15844,"-11"4"-14253,4-2-1420,-44 16 1271,47-16-1352,0 0 1,0 0 0,0 0 0,0 1-1,0-1 1,1 1 0,-1 0 0,1 0-1,0 0 1,0 0 0,-5 8 0,8-11-121,-1 1 1,1 0 0,0-1 0,0 1 0,0 0 0,0 0-1,0-1 1,0 1 0,0 0 0,0 0 0,0 0 0,0-1 0,0 1-1,1 0 1,-1-1 0,0 1 0,1 0 0,-1 0 0,0-1-1,1 1 1,-1-1 0,1 1 0,-1 0 0,0-1 0,1 1 0,0-1-1,-1 1 1,1-1 0,-1 1 0,1-1 0,0 1 0,-1-1-1,1 0 1,0 0 0,-1 1 0,1-1 0,0 0 0,1 1 0,38 11-1271,-30-9 662,-2-1 274,14 4-478,0 0-1,0 2 0,-1 0 1,0 2-1,-1 0 0,31 21 1,-50-31 910,0 1 0,0 0 1,0 0-1,0-1 1,0 1-1,0 0 0,0 0 1,0 0-1,0 0 1,-1 0-1,1 1 0,0-1 1,-1 0-1,1 0 1,0 0-1,-1 1 0,0-1 1,1 0-1,-1 0 1,0 1-1,1-1 0,-1 0 1,0 1-1,0-1 0,0 0 1,-1 3-1,0-2 139,0 0-1,0 0 0,0 0 1,-1-1-1,1 1 0,0-1 0,-1 1 1,1-1-1,-1 1 0,0-1 1,0 0-1,1 0 0,-1 1 1,-4 0-1,-7 4 645,0-1-1,-1-1 1,-22 5 0,27-7-845,-1 0 1,0-1 0,0 0 0,-1-1 0,1 0 0,-11-1 0,20 0-340,0 0 1,0 0-1,0 1 1,0-1 0,0 0-1,0-1 1,0 1-1,0 0 1,0 0 0,1 0-1,-1 0 1,0-1-1,1 1 1,-1 0 0,1-1-1,-1 1 1,1 0-1,0-1 1,-1 1 0,1-1-1,0 1 1,0 0-1,0-1 1,0 1 0,0-1-1,1 1 1,-1 0-1,0-1 1,1 1 0,-1 0-1,1-2 1,0-1-1117,3-19-7098</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2.470"/>
    </inkml:context>
    <inkml:brush xml:id="br0">
      <inkml:brushProperty name="width" value="0.025" units="cm"/>
      <inkml:brushProperty name="height" value="0.025" units="cm"/>
    </inkml:brush>
  </inkml:definitions>
  <inkml:trace contextRef="#ctx0" brushRef="#br0">124 95 5285,'0'0'23788,"8"-6"-22277,27-19-652,-34 24-832,1 0 0,-1 0 0,0 0 0,0 0 0,0 0 0,0 0 0,0 0 0,0-1 0,0 1 0,0 0 0,0-1 0,-1 1 0,1-1 0,0 1 0,-1-1 0,1 1 0,-1-1 0,0 1 0,0-1 0,1 1 0,-1-1 0,0 1 1,0-1-1,0 1 0,-1-1 0,1 0 0,0 1 0,-1-1 0,1 1 0,0-1 0,-1 1 0,0-1 0,1 1 0,-1 0 0,0-1 0,0 1 0,0 0 0,0 0 0,0-1 0,0 1 0,0 0 0,0 0 0,0 0 0,-1 0 0,1 0 0,0 1 0,-1-1 0,-1 0 0,-4 1-27,-1 2 0,0-1 0,1 1 0,-1 0 0,1 1 0,-1 0 0,1 0 0,0 1 0,0-1 0,1 2 0,-1-1 0,1 1 0,0 0 0,0 0 0,1 0 0,-1 1 0,1 0 0,0 0 0,1 0 0,-1 1 0,1 0 0,1 0 0,-1 0 0,1 0 0,0 0 0,1 1 0,0-1 0,-3 16 0,6-21-6,0 1 0,-1-1 0,1 0 0,0 1-1,0-1 1,0 1 0,1-1 0,-1 0 0,0 0 0,1 0 0,-1 0 0,1 0 0,0 0-1,0 0 1,0-1 0,0 1 0,0 0 0,0-1 0,0 0 0,1 1 0,-1-1 0,0 0-1,1 0 1,-1-1 0,1 1 0,2 0 0,12 4-322,0-1 1,28 4-1,-38-8 131,59 7-3134,6-6-3620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3.477"/>
    </inkml:context>
    <inkml:brush xml:id="br0">
      <inkml:brushProperty name="width" value="0.025" units="cm"/>
      <inkml:brushProperty name="height" value="0.025" units="cm"/>
    </inkml:brush>
  </inkml:definitions>
  <inkml:trace contextRef="#ctx0" brushRef="#br0">0 0 1954,'0'0'-1730</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4.294"/>
    </inkml:context>
    <inkml:brush xml:id="br0">
      <inkml:brushProperty name="width" value="0.025" units="cm"/>
      <inkml:brushProperty name="height" value="0.025" units="cm"/>
    </inkml:brush>
  </inkml:definitions>
  <inkml:trace contextRef="#ctx0" brushRef="#br0">81 72 10218,'0'0'5397,"4"-9"-1650,1 2-2668,-3 5-718,0-1 0,0 1 0,-1-1 0,1 0 0,-1 1 0,1-1 1,-1 0-1,0 0 0,0 0 0,-1 0 0,1 0 0,0 0 0,-1-7 0,0 10-267,0 0 0,-1-1 0,1 1 0,0 0 0,-1-1 0,1 1 0,0 0 1,-1-1-1,1 1 0,-1 0 0,1 0 0,0-1 0,-1 1 0,1 0 0,-1 0 0,1 0 0,-1 0 0,1 0 0,-1-1 0,1 1 0,-1 0 0,1 0 0,-1 0 0,1 0 0,0 0 1,-1 0-1,1 1 0,-1-1 0,1 0 0,-1 0 0,1 0 0,-1 1 0,-17 4 181,11 0-268,1 1 0,0 0 0,0 1 0,0 0 0,1-1 0,0 2 0,0-1 0,1 1-1,-1-1 1,2 1 0,-1 0 0,1 1 0,1-1 0,-1 0 0,1 1 0,-1 11 0,3-19 4,0 0 1,1 0 0,-1 0-1,0 0 1,0 0 0,1 0 0,-1 0-1,0 0 1,1 0 0,-1-1-1,1 1 1,-1 0 0,1 0-1,-1 0 1,1-1 0,0 1-1,-1 0 1,1-1 0,0 1-1,-1-1 1,1 1 0,0-1-1,0 1 1,0-1 0,0 1 0,-1-1-1,1 0 1,0 1 0,0-1-1,0 0 1,0 0 0,0 0-1,0 0 1,0 0 0,0 0-1,0 0 1,0 0 0,0 0-1,0 0 1,1-1 0,44-9 838,-19-3-721,-1-1 0,0-1 0,-1-1 0,-1-2-1,0 0 1,36-38 0,-60 55-138,1 1 1,-1-1-1,0 1 0,0-1 0,1 1 0,-1-1 0,0 1 0,1-1 1,-1 1-1,0 0 0,1-1 0,-1 1 0,0 0 0,1-1 0,-1 1 1,1 0-1,-1 0 0,1-1 0,-1 1 0,1 0 0,-1 0 0,1 0 1,-1 0-1,1-1 0,-1 1 0,1 0 0,-1 0 0,1 0 0,-1 0 1,1 0-1,-1 0 0,1 1 0,-1-1 0,1 0 0,0 0 0,-1 0 1,0 0-1,1 1 0,0-1 0,0 25-209,-18 41 147,16-62 90,-8 23 10,5-17-28,0-1 0,1 0-1,0 1 1,1-1 0,0 1 0,1 0-1,0 0 1,1 0 0,-1 0-1,3 16 1,-1-24-29,1 0 1,-1 1-1,0-1 1,1 0-1,-1 0 0,1 0 1,0 0-1,0 0 0,0 0 1,0-1-1,0 1 1,0 0-1,0-1 0,0 0 1,1 0-1,-1 1 1,0-1-1,1-1 0,-1 1 1,1 0-1,-1 0 1,1-1-1,0 0 0,-1 1 1,1-1-1,0 0 0,-1 0 1,1-1-1,3 0 1,3 1-853,0-1 1,0 0-1,-1-1 1,1 0 0,-1 0-1,1-1 1,13-6 0,14-14-8058</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5.026"/>
    </inkml:context>
    <inkml:brush xml:id="br0">
      <inkml:brushProperty name="width" value="0.025" units="cm"/>
      <inkml:brushProperty name="height" value="0.025" units="cm"/>
    </inkml:brush>
  </inkml:definitions>
  <inkml:trace contextRef="#ctx0" brushRef="#br0">0 73 4132,'0'0'1265,"2"-8"273,4-23-180,2 8 1787,2 13 6125,-9 51-5870,-15 236 1904,5-155-5115,8-20-370,1-101 74,1 0 0,-1 0 1,0 1-1,0-1 0,1 0 1,-1 0-1,0 0 0,1 0 1,-1-1-1,1 1 0,-1 0 1,1 0-1,0 0 0,-1 0 0,1 0 1,0-1-1,0 1 0,-1 0 1,1-1-1,0 1 0,0 0 1,0-1-1,0 1 0,0-1 1,0 1-1,0-1 0,1 1 0,0-1-325,-1 0-1,1 1 0,-1-1 0,1 0 1,-1 0-1,1 0 0,0 0 0,-1 0 0,1 0 1,-1 0-1,1-1 0,-1 1 0,1-1 1,-1 1-1,1-1 0,-1 1 0,0-1 0,1 0 1,1-1-1,10-13-6870</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5.522"/>
    </inkml:context>
    <inkml:brush xml:id="br0">
      <inkml:brushProperty name="width" value="0.025" units="cm"/>
      <inkml:brushProperty name="height" value="0.025" units="cm"/>
    </inkml:brush>
  </inkml:definitions>
  <inkml:trace contextRef="#ctx0" brushRef="#br0">164 0 16303,'0'0'10453,"-7"11"-9711,-1 0-392,-1 0 1,0-1-1,0 0 0,-1 0 1,0-1-1,-1 0 0,-21 13 1,-27 10 1720,117-32-2856,61 9 1,-100-7 471,-1 1 0,0 1 0,0 1 0,-1 0 0,1 2 0,-1 0 0,26 14 0,-41-20 322,-1 0 1,1 0 0,0 0-1,0 0 1,0 0-1,-1 1 1,1-1-1,-1 1 1,1-1 0,-1 1-1,1 0 1,-1-1-1,0 1 1,0 0 0,0 0-1,0 0 1,0 0-1,0 0 1,-1 0 0,1 0-1,0 0 1,-1 0-1,1 3 1,-2-3 82,0 0 0,1 1 0,-1-1 0,0 0 0,0 0 0,0 0 0,0 1 0,-1-1 0,1 0 0,-1 0 0,1-1 0,-1 1 0,0 0 0,1 0 0,-1-1 0,-4 3-1,-6 4 313,0-1 0,-1 0 0,0-1 0,0-1 0,-21 7 0,12-6-305,-1-1 0,-37 4 1,14-10-2939,40-2-4683,5-5-6827</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5.635"/>
    </inkml:context>
    <inkml:brush xml:id="br0">
      <inkml:brushProperty name="width" value="0.025" units="cm"/>
      <inkml:brushProperty name="height" value="0.025" units="cm"/>
    </inkml:brush>
  </inkml:definitions>
  <inkml:trace contextRef="#ctx0" brushRef="#br0">13 0 14926,'0'0'14627,"-2"11"-14419,-2 15 172,0-1-1,2 1 0,1 31 0,1-56-362,0-1 1,0 1 0,1 0 0,-1-1 0,0 1 0,0 0 0,0-1 0,0 1 0,1-1-1,-1 1 1,0 0 0,1-1 0,-1 1 0,0-1 0,1 1 0,-1-1 0,1 1-1,-1-1 1,1 0 0,-1 1 0,1-1 0,-1 1 0,1-1 0,-1 0 0,1 0-1,0 1 1,-1-1 0,1 0 0,-1 0 0,1 0 0,0 1 0,-1-1 0,1 0 0,0 0-1,-1 0 1,1 0 0,-1 0 0,1 0 0,0 0 0,-1-1 0,1 1 0,0 0-1,-1 0 1,1 0 0,-1-1 0,1 1 0,0 0 0,-1-1 0,1 1 0,-1 0-1,2-2 1,28-18 505,-3-13-479,-21 24-45,0 1-1,1 0 1,0 0-1,17-13 1,-24 21 1,0 0 0,0 0 0,0 0 0,1 0 0,-1 0 0,0-1 0,0 1 0,1 0 0,-1 0 0,0 0 0,0 0 0,1 0 0,-1 0 0,0 0 0,0 0 0,1 0 0,-1 0 0,0 0 0,0 0 0,1 0 0,-1 0 0,0 0 0,0 0 0,1 0 0,-1 0 0,0 0 0,0 0 0,1 1 0,-1-1 0,0 0 0,0 0 0,0 0 0,1 0 0,-1 0 0,0 1 0,0-1 0,0 0 0,0 0 0,1 0 0,-1 1 0,5 15 0,-4 22 0,-1-34 0,0-2 0,0 1 0,0-1 0,0 1 0,0-1 0,0 1 0,1 0 0,-1-1 0,1 1 0,0-1 0,0 0 0,0 1 0,2 4 0,-2-7 0,0 1 0,0-1 0,0 1 0,0-1 0,0 0 0,0 1 0,0-1 0,0 0 0,0 0 0,0 0 0,0 0 0,0 0 0,0 0 0,0 0 0,0 0 0,1 0 0,-1 0 0,0-1 0,0 1 0,0 0 0,0-1 0,0 1 0,-1 0 0,1-1 0,0 0 0,0 1 0,0-1 0,0 1 0,0-1 0,-1 0 0,1 0 0,0 1 0,-1-1 0,2-2 0,47-48 0,-39 39 0,-1 1 0,1 1 0,1 0 0,0 0 0,16-10 0,-27 20 0,0-1 0,1 1 0,-1 0 0,1 0 0,-1-1 0,1 1 0,-1 0 0,0 0 0,1 0 0,-1 0 0,1 0 0,-1-1 0,1 1 0,-1 0 0,1 0 0,-1 0 0,1 0 0,-1 0 0,1 0 0,-1 0 0,1 1 0,-1-1 0,1 0 0,-1 0 0,1 0 0,-1 0 0,0 1 0,1-1 0,-1 0 0,1 0 0,-1 1 0,0-1 0,1 0 0,-1 1 0,0-1 0,1 0 0,-1 1 0,0-1 0,1 1 0,5 26 0,-9 30 0,2-51 0,0 1 0,0-1 0,-1 0 0,0 0 0,0 0 0,-1 0 0,-4 8 0,5-23-2349,1-17-5718,1 23 6739,-2-25-6563</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5.992"/>
    </inkml:context>
    <inkml:brush xml:id="br0">
      <inkml:brushProperty name="width" value="0.025" units="cm"/>
      <inkml:brushProperty name="height" value="0.025" units="cm"/>
    </inkml:brush>
  </inkml:definitions>
  <inkml:trace contextRef="#ctx0" brushRef="#br0">0 0 19378,'0'0'6599</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6.347"/>
    </inkml:context>
    <inkml:brush xml:id="br0">
      <inkml:brushProperty name="width" value="0.025" units="cm"/>
      <inkml:brushProperty name="height" value="0.025" units="cm"/>
    </inkml:brush>
  </inkml:definitions>
  <inkml:trace contextRef="#ctx0" brushRef="#br0">167 47 10474,'0'0'8440,"8"-7"-4842,2 1-2460,11-10 283,-7-2 2277,-57 48 300,17-8-3998,2 1 0,-39 47 0,55-61 0,1 1 0,1 0 0,-1 0 0,1 0 0,1 1 0,0 0 0,1 0 0,0 0 0,0 1 0,1-1 0,-2 18 0,5-28 0,0 1 0,0-1 0,0 1 0,0-1 0,1 1 0,-1 0 0,0-1 0,1 1 0,-1-1 0,1 1 0,-1-1 0,1 0 0,0 1 0,-1-1 0,1 0 0,0 1 0,0-1 0,0 0 0,0 0 0,0 0 0,0 0 0,1 0 0,0 1 0,2 0 0,-1 0 0,0-1 0,1 1 0,-1-1 0,1 0 0,0 0 0,-1 0 0,1 0 0,5-1 0,5 1 0,-1-1 0,0-1 0,0 0 0,24-6 0,19-11-5563,-53 17 5087,0 0-1,-1 0 1,1-1-1,0 1 1,-1 0-1,1-1 1,-1 0-1,0 1 1,1-1-1,-1 0 1,0 0-1,0-1 1,0 1-1,0 0 1,-1 0-1,1-1 1,-1 1-1,2-4 1,-2-6-7682</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6.707"/>
    </inkml:context>
    <inkml:brush xml:id="br0">
      <inkml:brushProperty name="width" value="0.025" units="cm"/>
      <inkml:brushProperty name="height" value="0.025" units="cm"/>
    </inkml:brush>
  </inkml:definitions>
  <inkml:trace contextRef="#ctx0" brushRef="#br0">0 45 17072,'0'0'12652,"77"-11"-11371,-33 1-704,2 2-449,-3 0-96,-4 2-416,-8 5-1442,-9 1-1858,-10 0-383,-7 0-1379</inkml:trace>
  <inkml:trace contextRef="#ctx0" brushRef="#br0" timeOffset="1">26 83 10602,'0'0'17777,"56"23"-17040,-4-23-417,4-10-224,-2-1-1666,-3-3-4387,-6-4-8137</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203"/>
    </inkml:context>
    <inkml:brush xml:id="br0">
      <inkml:brushProperty name="width" value="0.025" units="cm"/>
      <inkml:brushProperty name="height" value="0.025" units="cm"/>
    </inkml:brush>
  </inkml:definitions>
  <inkml:trace contextRef="#ctx0" brushRef="#br0">8 1 17873,'0'0'9801,"0"8"-9267,-2 269 2535,-4-88-1579,6-189-1490,0 1 0,0-1 0,0 0 0,0 1 0,0-1 0,0 1 0,0-1 0,0 1 0,0-1 0,0 1 0,0-1 0,0 0 0,1 1 0,-1-1 0,0 1 0,0-1 0,0 1 0,1-1 0,-1 0 0,0 1 0,0-1 0,1 0 0,-1 1 0,0-1 0,1 0 0,-1 1 0,0-1 0,1 0 0,-1 0 0,0 1 0,1-1 0,-1 0 0,1 0 0,-1 0 0,1 1 0,17-8 0,16-22 0,0-12 0,-2-2 0,-2-1 0,-2-1 0,-2-1 0,33-79 0,-59 125-2,4-12-2226,-4 12 2015,0 0-1,0-1 1,0 1-1,1 0 1,-1-1-1,0 1 1,0 0-1,0-1 1,0 1 0,0-1-1,0 1 1,0 0-1,0-1 1,1 1-1,-1 0 1,-1-1 0,1 1-1,0-1 1,0 1-1,0 0 1,0-1-1,0 1 1,0 0-1,0-1 1,0 1 0,-1 0-1,1-1 1,0 1-1,0 0 1,0-1-1,-1 1 1,1 0 0,0-1-1,-1 1 1,1 0-1,0 0 1,0-1-1,-1 1 1,0 0-1,-8 0-9325</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560"/>
    </inkml:context>
    <inkml:brush xml:id="br0">
      <inkml:brushProperty name="width" value="0.025" units="cm"/>
      <inkml:brushProperty name="height" value="0.025" units="cm"/>
    </inkml:brush>
  </inkml:definitions>
  <inkml:trace contextRef="#ctx0" brushRef="#br0">5 0 14574,'0'0'6726,"-4"55"-3523,4-42-929,0-2-512,6-4-1057,6-1-545,1-3-256,2-2-1730,0-1-1729,0 0-2403,-2-7-5445</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889"/>
    </inkml:context>
    <inkml:brush xml:id="br0">
      <inkml:brushProperty name="width" value="0.025" units="cm"/>
      <inkml:brushProperty name="height" value="0.025" units="cm"/>
    </inkml:brush>
  </inkml:definitions>
  <inkml:trace contextRef="#ctx0" brushRef="#br0">141 0 18546,'0'0'2631,"-10"0"17,5 0-2444,-1 1 0,0-1 0,0 1 0,1 0 0,-1 0 0,1 1-1,-1-1 1,1 1 0,0 0 0,0 1 0,0 0 0,0-1 0,0 1 0,0 1-1,1-1 1,-1 1 0,1 0 0,0 0 0,0 0 0,1 0 0,-1 1 0,1 0 0,0-1-1,0 1 1,-3 9 0,4-12-151,1 1 1,0-1-1,0 1 0,0 0 0,1-1 1,-1 1-1,1 0 0,-1 0 0,1 0 0,0-1 1,0 1-1,0 0 0,0 0 0,1 0 0,-1-1 1,1 1-1,1 3 0,-1-5-16,1 1 0,-1-1 0,1 0 0,0 0-1,-1 0 1,1 0 0,0 0 0,0 0 0,0 0 0,-1 0-1,1-1 1,0 1 0,0-1 0,0 0 0,0 1 0,0-1 0,0 0-1,0 0 1,0 0 0,0 0 0,0-1 0,0 1 0,0-1 0,3 0-1,4-1 12,-1-1 0,0 1 0,0-2-1,-1 1 1,1-1 0,-1 0-1,1 0 1,-1-1 0,10-8 0,56-57 228,-69 66-229,-4 3-40,1 0 0,-1 1 0,1-1 1,0 0-1,-1 1 0,1-1 0,0 0 0,-1 1 0,1-1 0,0 1 0,0-1 1,-1 1-1,1-1 0,0 1 0,0 0 0,0-1 0,0 1 0,-1 0 0,1 0 1,0 0-1,0 0 0,0 0 0,0-1 0,0 2 0,1-1 0,-1 0 7,0 1 0,0 0 0,-1 0 0,1 0 0,0-1-1,-1 1 1,1 0 0,-1 0 0,1 0 0,-1 0 0,1 0-1,-1 0 1,0 0 0,1 0 0,-1 0 0,0 0 0,0 0 0,0 2-1,1 65 447,-2-51-407,3-16-356,1 0 1,0 0-1,0 0 0,0 0 1,0 0-1,0-1 0,0 1 1,0-1-1,1 0 1,-1 0-1,0 0 0,6-1 1,-5-32-10957,-2 18 5312</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3.852"/>
    </inkml:context>
    <inkml:brush xml:id="br0">
      <inkml:brushProperty name="width" value="0.025" units="cm"/>
      <inkml:brushProperty name="height" value="0.025" units="cm"/>
    </inkml:brush>
  </inkml:definitions>
  <inkml:trace contextRef="#ctx0" brushRef="#br0">52 147 3651,'-8'0'2873,"3"1"-1866,-15 2 304,5-6 3615,11-7 2881,6-9-4165,7-12-576,-6 24-2900,2 1 0,-1 0 0,1 0 0,0 0 0,0 1 0,0-1 0,1 1 0,0 0 0,0 1 0,0 0 0,1 0 0,-1 0 0,1 1 0,0-1 0,0 2 0,0-1 0,0 1 0,1 0 0,14-2 0,-21 5-173,1-1 0,-1 1-1,0-1 1,0 1 0,1 0-1,-1-1 1,0 1 0,0 0-1,0 0 1,0 0 0,0 0 0,0 0-1,0 0 1,0 0 0,0 0-1,-1 0 1,1 0 0,0 0-1,-1 0 1,1 1 0,-1-1-1,1 0 1,-1 1 0,0-1-1,1 0 1,-1 1 0,0-1 0,0 0-1,0 1 1,0 1 0,1 53 93,-2-42-37,1 71 10,0-85-102,0 0-1,0 0 1,0 0 0,0 1-1,0-1 1,1 0-1,-1 0 1,0 1-1,0-1 1,0 0 0,0 0-1,0 0 1,0 0-1,0 1 1,1-1 0,-1 0-1,0 0 1,0 0-1,0 0 1,0 0-1,1 1 1,-1-1 0,0 0-1,0 0 1,0 0-1,1 0 1,-1 0 0,0 0-1,0 0 1,0 0-1,1 0 1,-1 0 0,0 0-1,0 0 1,1 0-1,-1 0 1,0 0-1,0 0 1,0 0 0,1 0-1,-1 0 1,0 0-1,0 0 1,0 0 0,1 0-1,-1 0 1,0 0-1,0-1 1,0 1-1,1 0 1,-1 0 0,0 0-1,0 0 1,0 0-1,0-1 1,0 1 0,0 0-1,1-1 1,11-9-2761,2-15-4082,-1-7-7213</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8.320"/>
    </inkml:context>
    <inkml:brush xml:id="br0">
      <inkml:brushProperty name="width" value="0.025" units="cm"/>
      <inkml:brushProperty name="height" value="0.025" units="cm"/>
    </inkml:brush>
  </inkml:definitions>
  <inkml:trace contextRef="#ctx0" brushRef="#br0">51 89 1249,'0'0'15407,"-8"2"-13202,1 2-1326,-10 3-17,-1-4 4064,18-8-1537,5-13-2021,0 11-1270,0 1 0,0 0 0,0 0 1,1 0-1,0 1 0,0 0 1,1 0-1,-1 0 0,1 1 0,0 0 1,0 0-1,1 1 0,-1 0 1,1 0-1,-1 0 0,1 1 0,0 1 1,0-1-1,0 1 0,0 1 0,12-1 1,-19 2-97,0 0 1,0 0 0,0 0 0,0 0 0,0 0-1,0 0 1,0 0 0,0 0 0,-1 0 0,1 0-1,0 0 1,-1 1 0,1-1 0,-1 0 0,1 0-1,-1 1 1,0-1 0,1 0 0,-1 1 0,0-1-1,0 0 1,0 1 0,0-1 0,0 0 0,-1 1-1,1-1 1,0 0 0,-1 2 0,-8 38 220,7-38-238,0 2-16,0 0 0,-1 0 0,0-1 0,0 1 0,0-1 0,-1 0 0,1 1 0,-7 4 0,17-21-19582</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8.742"/>
    </inkml:context>
    <inkml:brush xml:id="br0">
      <inkml:brushProperty name="width" value="0.025" units="cm"/>
      <inkml:brushProperty name="height" value="0.025" units="cm"/>
    </inkml:brush>
  </inkml:definitions>
  <inkml:trace contextRef="#ctx0" brushRef="#br0">16 0 18129,'0'0'8931,"0"11"-7852,-16 171 2204,40-207-2525,-1-7-726,-17 23-85,0-1 1,1 1 0,0 0 0,1 0 0,-1 1 0,2 0-1,-1 0 1,10-6 0,-17 14 47,-1 0 0,0 0-1,0 0 1,1-1 0,-1 1 0,0 0 0,0 0-1,1 0 1,-1 0 0,0 0 0,0 1-1,1-1 1,-1 0 0,0 0 0,0 0 0,1 0-1,-1 0 1,0 0 0,0 0 0,1 0-1,-1 1 1,0-1 0,0 0 0,0 0 0,1 0-1,-1 0 1,0 1 0,0-1 0,0 0-1,0 0 1,0 0 0,1 1 0,-1-1 0,0 0-1,0 0 1,0 1 0,0-1 0,0 0 0,0 0-1,0 1 1,0-1 0,0 0 0,0 1-1,3 20 87,-3 19 234,-1-31-226,-1 0-1,0 0 1,-1 0 0,-4 11 0,4-13-19,1 1-1,-1 0 0,1 0 0,1-1 0,-2 16 0,14-37-8482,-8 1 1772</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9.304"/>
    </inkml:context>
    <inkml:brush xml:id="br0">
      <inkml:brushProperty name="width" value="0.025" units="cm"/>
      <inkml:brushProperty name="height" value="0.025" units="cm"/>
    </inkml:brush>
  </inkml:definitions>
  <inkml:trace contextRef="#ctx0" brushRef="#br0">22 54 12780,'0'0'16255,"-4"9"-14541,-13 24-593,17-33-1108,0 1 1,0-1-1,0 1 0,0-1 0,0 0 1,0 1-1,0-1 0,0 1 0,0-1 1,0 0-1,0 1 0,0-1 0,0 0 1,0 1-1,1-1 0,-1 1 0,0-1 1,0 0-1,0 1 0,1-1 0,-1 0 1,0 0-1,1 1 0,-1-1 0,0 0 0,0 0 1,1 1-1,-1-1 0,0 0 0,1 0 1,-1 0-1,1 1 0,-1-1 0,0 0 1,1 0-1,-1 0 0,0 0 0,1 0 1,-1 0-1,1 0 0,-1 0 0,0 0 1,1 0-1,-1 0 0,1 0 0,-1 0 1,0 0-1,1 0 0,-1 0 0,0-1 1,1 1-1,22-5 195,-13-2-208,-1 0 0,0-1 0,0 0 0,-1-1 0,0 0 0,-1 0 0,1-1 0,-2 0 0,8-13 0,-20 34 0,1 1 0,0 0 0,1 1 0,1-1 0,0 1 0,1-1 0,-2 20 0,4-31 0,0-1 0,0 1 0,0-1 0,0 1 0,0-1 0,0 1 0,0-1 0,1 1 0,-1-1 0,0 1 0,0-1 0,0 1 0,0-1 0,1 0 0,-1 1 0,0-1 0,1 1 0,-1-1 0,0 0 0,1 1 0,-1-1 0,0 0 0,1 1 0,-1-1 0,1 0 0,-1 0 0,0 1 0,1-1 0,-1 0 0,1 0 0,-1 0 0,1 1 0,21-3 0,18-15 0,-34 14 0,2-3 0,0 1 0,1 0 0,-1 1 0,1 0 0,0 0 0,0 1 0,1 0 0,-1 0 0,0 1 0,20-1 0,-28 4 0,0 0 0,0 0 0,0 0 0,0 0 0,-1 0 0,1 0 0,0 0 0,0 1 0,-1-1 0,1 0 0,-1 0 0,1 1 0,-1-1 0,1 0 0,-1 1 0,0-1 0,0 1 0,0-1 0,0 1 0,0-1 0,0 0 0,0 1 0,0-1 0,0 1 0,-1-1 0,1 2 0,-8 41 0,2-29-2167,6-23-3051,1-14-1731,-1 0-4630</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9.678"/>
    </inkml:context>
    <inkml:brush xml:id="br0">
      <inkml:brushProperty name="width" value="0.025" units="cm"/>
      <inkml:brushProperty name="height" value="0.025" units="cm"/>
    </inkml:brush>
  </inkml:definitions>
  <inkml:trace contextRef="#ctx0" brushRef="#br0">1 43 13421,'0'0'13613,"63"-16"-12204,-22 11-608,5 0-641,-1 1-897,1-3-3715,-5 1-8328</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0.550"/>
    </inkml:context>
    <inkml:brush xml:id="br0">
      <inkml:brushProperty name="width" value="0.025" units="cm"/>
      <inkml:brushProperty name="height" value="0.025" units="cm"/>
    </inkml:brush>
  </inkml:definitions>
  <inkml:trace contextRef="#ctx0" brushRef="#br0">259 98 17457,'3'-10'2631,"-2"10"-2424,12-37 2311,-12 35-2350,-1 1 1,1-1 0,-1 1-1,1 0 1,-1-1 0,0 1-1,0-1 1,1 1 0,-1-1-1,0 0 1,0 1 0,0-1-1,-1 1 1,1-1 0,0 1-1,-1 0 1,1-1 0,-1 1-1,1-1 1,-1 1 0,1-1-1,-1 1 1,0 0 0,0 0-1,0-1 1,0 1 0,-2-2-1,-1 1-114,-1 1 0,0-1 0,0 1 1,0 0-1,0 0 0,-1 1 0,1 0 0,0-1 0,0 2 0,0-1 0,0 1 0,0-1 0,0 1 0,0 1 0,0-1 0,0 1 0,0 0 0,0 0 0,1 0 0,-1 0 0,1 1 0,-1 0 0,1 0 0,0 0 0,0 1 0,-5 5 0,-4 4 16,1 1-1,0 0 0,1 1 0,1 0 0,0 0 0,-10 22 1,12-21 27,1 0 0,1 0 1,0 0-1,1 1 0,1 0 0,1 0 1,0 0-1,1 1 0,1-1 1,1 1-1,0-1 0,4 26 1,-3-40-101,1 0-1,-1 0 1,0 0 0,1 0 0,0 0-1,-1 0 1,1-1 0,0 1 0,0-1-1,1 1 1,-1-1 0,0 0 0,1 1-1,0-2 1,-1 1 0,1 0 0,0 0 0,0-1-1,0 1 1,0-1 0,0 0 0,0 0-1,0 0 1,1-1 0,-1 1 0,0-1-1,1 1 1,-1-1 0,5-1 0,-4 1 4,-1 0 0,0 0 0,1 0 0,-1-1-1,0 0 1,1 1 0,-1-1 0,0 0 0,0-1 0,0 1 0,0-1 0,0 1 0,0-1 0,0 0 0,0 0 0,-1 0 0,1 0 0,-1-1 0,1 1 0,-1-1 0,0 1 0,0-1 0,0 0 0,-1 0 0,1 0-1,-1 0 1,1 0 0,1-6 0,-2 6 12,-1 0 0,0 0-1,1 0 1,-1 0-1,0-1 1,0 1 0,-1 0-1,1 0 1,-1 0-1,1 0 1,-1 0 0,0 0-1,0 0 1,0 0 0,-1 0-1,1 0 1,-4-5-1,3 7-1,1-1 0,0 1 0,-1-1 0,0 1 0,1 0 0,-1 0 0,0 0 0,1 0 0,-1 0 0,0 0 0,0 0 0,0 1 0,0-1 0,0 1-1,0-1 1,0 1 0,0 0 0,0 0 0,0 0 0,0 0 0,0 0 0,0 0 0,0 0 0,0 1 0,0-1 0,0 1 0,0-1 0,0 1 0,-2 1 0,3-2-12,0 0 1,1 1 0,-1-1-1,1 0 1,-1 0 0,1 0 0,-1 0-1,1 1 1,-1-1 0,1 0-1,-1 0 1,1 1 0,-1-1 0,1 0-1,-1 1 1,1-1 0,-1 1-1,1-1 1,0 0 0,-1 1 0,1-1-1,0 1 1,-1-1 0,1 1-1,0-1 1,0 1 0,0-1 0,-1 1-1,1 0 1,0-1 0,0 1-1,0-1 1,0 1 0,0-1 0,0 1-1,0 0 1,0-1 0,0 1-1,0-1 1,0 1 0,1-1 0,-1 1-1,0-1 1,0 1 0,0 0 0,1 0-1,0 0 8,0 0-1,0 0 0,0 0 1,1 0-1,-1 0 1,0-1-1,0 1 0,1 0 1,-1 0-1,1-1 0,-1 1 1,0-1-1,1 1 0,-1-1 1,1 0-1,-1 0 1,4 0-1,5 0 35,1-1 0,0 0 0,-1-1 0,0-1 0,1 1 0,-1-2 0,17-6 0,65-42-166,-54 29-19,-38 23 134,1 0-1,-1-1 1,1 1 0,-1-1 0,1 1 0,-1 0 0,1 0-1,-1-1 1,1 1 0,-1 0 0,1 0 0,0-1 0,-1 1-1,1 0 1,-1 0 0,1 0 0,0 0 0,-1 0 0,1 0-1,-1 0 1,1 0 0,0 0 0,-1 1 0,1-1 0,-1 0-1,1 0 1,0 0 0,-1 1 0,1-1 0,-1 0-1,1 0 1,-1 1 0,1-1 0,-1 1 0,1-1 0,-1 0-1,0 1 1,1-1 0,-1 1 0,0-1 0,1 1 0,-1 0-1,2 2 10,-2 1 0,1-1 0,0 1 0,-1-1 0,1 1 0,-1-1-1,0 1 1,0 4 0,-13 70 219,12-73-846,-5 31 1918,8-22-3496,-2-14 1966,1 0 1,-1 1-1,0-1 1,1 0 0,-1 0-1,0 0 1,0 1-1,1-1 1,-1 0 0,0 0-1,1 0 1,-1 0 0,0 0-1,1 0 1,-1 0-1,1 0 1,-1 0 0,0 0-1,1 0 1,-1 0-1,0 0 1,1 0 0,-1 0-1,0 0 1,1 0-1,-1 0 1,0 0 0,1 0-1,-1-1 1,0 1 0,1 0-1,-1 0 1,0-1-1,12-8-6438</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1.721"/>
    </inkml:context>
    <inkml:brush xml:id="br0">
      <inkml:brushProperty name="width" value="0.025" units="cm"/>
      <inkml:brushProperty name="height" value="0.025" units="cm"/>
    </inkml:brush>
  </inkml:definitions>
  <inkml:trace contextRef="#ctx0" brushRef="#br0">1 125 20852,'0'0'9881,"10"6"-9118,-10-6-762,3 2 27,0 1 0,0-1 0,1-1 0,-1 1 0,0 0 0,1-1 0,-1 1 0,1-1 0,0 0 0,-1 0 0,1-1 0,0 1 0,0-1 0,-1 0 0,1 1 0,0-2 0,0 1 0,0 0 0,-1-1 0,1 0 0,0 0 0,-1 0 0,1 0 0,-1-1 0,1 1 0,-1-1 0,5-3 0,-2 1 1,0 0 1,0-1-1,-1 1 0,1-1 0,-1-1 0,0 1 1,-1-1-1,5-7 0,-7 11-19,0-1 0,-1 0 1,1 1-1,-1-1 0,0 0 0,0 0 0,0 0 0,0 0 0,0 0 0,-1 0 1,1 0-1,-1-1 0,0 1 0,0 0 0,0 0 0,0 0 0,0 0 0,-1 0 1,0-1-1,1 1 0,-3-4 0,3 7-16,0-1 1,-1 0-1,1 0 1,-1 1-1,1-1 0,-1 0 1,1 1-1,-1-1 0,1 0 1,-1 1-1,1-1 1,-1 1-1,0-1 0,1 1 1,-1-1-1,0 1 1,1-1-1,-1 1 0,0 0 1,0-1-1,0 1 0,1 0 1,-1 0-1,0 0 1,0 0-1,0-1 0,1 1 1,-1 0-1,0 0 1,0 1-1,0-1 0,1 0 1,-1 0-1,0 0 0,0 0 1,0 1-1,1-1 1,-1 0-1,0 1 0,0-1 1,1 1-1,-1-1 1,0 1-1,1-1 0,-1 1 1,1-1-1,-1 1 0,0-1 1,1 1-1,-1 0 1,1 0-1,-1 0 0,-26 38-331,20-24 345,0 0 0,1 0 0,1 0 0,1 1 0,0-1 0,1 1 0,1 0 0,0 0 0,1 25 0,1-38 0,0-1-1,1 1 1,-1-1 0,1 0-1,0 1 1,0-1 0,-1 0 0,2 1-1,-1-1 1,0 0 0,0 0-1,1 0 1,-1 0 0,1 0 0,0 0-1,-1 0 1,1-1 0,0 1-1,0 0 1,0-1 0,0 0 0,0 1-1,1-1 1,-1 0 0,0 0-1,0 0 1,1-1 0,-1 1 0,1 0-1,-1-1 1,1 0 0,-1 1-1,1-1 1,-1 0 0,4-1 0,2 1 11,0 0 1,0-1 0,0 0 0,0 0 0,0-1 0,-1 0 0,1 0 0,0-1 0,-1 0-1,9-5 1,-4 0-21,-1 0-1,0-1 1,-1-1-1,0 1 1,-1-2-1,0 1 1,0-1-1,-1-1 1,0 1-1,-1-1 1,-1-1-1,0 1 0,-1-1 1,0 0-1,0 0 1,-2-1-1,0 1 1,0-1-1,-1 0 1,0-16-1,-18 65-308,6-15 268,6-9 47,-20 56 236,22-63-227,1 0 0,0 0 0,0 0 0,1 0 0,-1 0 0,1 0 0,0 0 0,0 0 0,1 0 1,-1 0-1,1 0 0,0 0 0,2 8 0,-1-10-14,-1 0 0,1-1 0,0 1 0,0-1 0,1 1 0,-1-1 0,0 0 0,0 0 0,0 1 0,1-2 0,-1 1 0,1 0 0,-1 0 0,1-1 0,-1 1 0,1-1 0,-1 0 0,1 0 0,-1 0 0,1 0 0,-1 0 0,1-1 0,-1 1 0,4-2 0,2 1 0,1-1 0,-1 0 0,0 0 0,1-1 0,-1 0 0,8-4 0,36-31 0,-48 35 0,-1 0 0,0 0 0,0 0 0,0 0 0,0-1 0,-1 1 0,1-1 0,-1 0 0,0 0 0,0 1 0,0-1 0,2-8 0,-29 64 0,23-47 0,0 1 0,1 0 0,0 0 0,0 0 0,0 0 0,1 0 0,0 0 0,0 1 0,0-1 0,1 0 0,0 0 0,2 6 0,-2-9 0,1-1 0,-1 1 0,1-1 0,0 1 0,-1-1 0,1 0 0,1 0 0,-1 0 0,0 0 0,0 0 0,1 0 0,-1-1 0,1 1 0,-1-1 0,1 1 0,0-1 0,0 0 0,-1 0 0,1-1 0,0 1 0,0 0 0,0-1 0,0 0 0,0 1 0,0-1 0,3-1 0,-1 1 0,0 1 0,0-2 0,-1 1 0,1-1 0,0 1 0,-1-1 0,1 0 0,-1-1 0,1 1 0,-1-1 0,0 0 0,1 0 0,-1 0 0,0-1 0,0 0 0,-1 1 0,1-1 0,0-1 0,-1 1 0,0 0 0,0-1 0,0 0 0,0 1 0,0-1 0,-1 0 0,0-1 0,3-5 0,0-4 0,0-1 0,-1 1 0,-1-1 0,0 0 0,-1 0 0,-1 0 0,0-22 0,-1 26 0,0-13 0,-7 42 0,6-13 0,-1 1 0,1-1 0,0 1 0,1 0 0,0 0 0,0-1 0,0 1 0,0 0 0,1 0 0,0-1 0,0 1 0,3 8 0,-2-12 0,-1 1 0,1-1 0,-1 0 0,1 0 0,0 0 0,0 0 0,0 0 0,0-1 0,0 1 0,1-1 0,-1 1 0,0-1 0,1 0 0,-1 0 0,1 0 0,-1 0 0,1 0 0,-1-1 0,1 1 0,0-1 0,0 1 0,-1-1 0,1 0 0,0 0 0,-1 0 0,1-1 0,0 1 0,3-1 0,1-1 0,0 0 0,0-1 0,-1 1 0,1-1 0,0 0 0,-1-1 0,0 0 0,0 0 0,0 0 0,0-1 0,-1 1 0,1-1 0,6-9 0,4-5 0,0 0 0,20-37 0,-46 75 0,1 1 0,0-1 0,-6 25 0,12-36 0,0 0 0,1 1 0,0-1 0,1 0 0,0 1 0,0-1 0,1 1 0,0-1 0,1 1 0,-1-1 0,2 1 0,1 9 0,-1-16-152,0 1 1,-1-1-1,1 0 0,0 0 0,0 0 1,0 0-1,1 0 0,-1 0 0,0 0 1,1-1-1,-1 1 0,1-1 0,-1 1 1,1-1-1,0 0 0,0 0 0,-1-1 1,1 1-1,0 0 0,0-1 0,0 0 1,0 1-1,0-1 0,0-1 0,0 1 1,-1 0-1,1-1 0,0 1 0,0-1 1,0 0-1,-1 0 0,1 0 0,0 0 1,-1 0-1,1-1 0,-1 1 0,1-1 1,-1 0-1,5-3 0,9-21-7749,0-5-2887</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2.060"/>
    </inkml:context>
    <inkml:brush xml:id="br0">
      <inkml:brushProperty name="width" value="0.025" units="cm"/>
      <inkml:brushProperty name="height" value="0.025" units="cm"/>
    </inkml:brush>
  </inkml:definitions>
  <inkml:trace contextRef="#ctx0" brushRef="#br0">11 3 20083,'-6'-2'3171,"1"2"1505,5 4-4644,9 8-96,2 2-2274,5 3-2338,7 3-1186,0 2-2722</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2.388"/>
    </inkml:context>
    <inkml:brush xml:id="br0">
      <inkml:brushProperty name="width" value="0.025" units="cm"/>
      <inkml:brushProperty name="height" value="0.025" units="cm"/>
    </inkml:brush>
  </inkml:definitions>
  <inkml:trace contextRef="#ctx0" brushRef="#br0">115 296 15407,'0'0'8263,"-8"5"-5455,-5 5-2023,-1 1 0,2 0 0,-1 1 0,-10 14 0,20-23-709,0 1 1,0-1-1,0 1 1,0 0-1,1 0 1,0 0-1,0 0 1,0 0-1,0 0 1,0 1-1,1-1 1,0 1-1,0-1 1,0 1-1,1 0 1,-1-1-1,1 1 1,0-1-1,0 1 1,1 0-1,-1-1 1,1 1-1,2 4 0,-2-7-82,0-1-1,0 1 0,0-1 0,1 1 0,-1-1 0,1 0 0,-1 1 0,1-1 0,-1 0 0,1 0 1,0 0-1,0 0 0,-1-1 0,1 1 0,0 0 0,0-1 0,0 1 0,0-1 0,0 0 0,0 1 1,0-1-1,0 0 0,0 0 0,0 0 0,0-1 0,3 0 0,0 1-29,0-1 1,0 0-1,0 0 0,-1-1 0,1 1 0,0-1 0,-1 0 1,0 0-1,9-6 0,0-4 0,0-1 0,-1-1-1,-1 0 1,0-1 0,0 0 0,-2 0-1,15-31 1,-6 2 82,24-80 0,-40 114-38,17-64 148,-18 68-121,0-1 0,0 1 0,-1-1 1,0 1-1,0-1 0,0 1 0,-1-1 1,-2-11-1,2 18-30,1-1 1,-1 0-1,1 0 1,-1 1-1,0-1 1,1 0-1,-1 1 1,0-1-1,1 1 1,-1-1-1,0 1 1,0-1-1,0 1 1,1 0-1,-1-1 1,0 1-1,0 0 1,0-1-1,0 1 1,0 0-1,0 0 1,1 0-1,-1 0 1,0 0-1,0 0 1,0 0-1,0 0 1,0 0-1,0 1 1,0-1-1,0 0 1,1 1-1,-2 0 1,-30 12-44,17-4 101,0 2-1,0 0 1,1 0-1,-20 21 1,29-27-43,1 0 1,-1 1-1,1-1 1,0 1-1,0 0 1,1 0-1,-1 0 1,1 0-1,1 1 1,-1-1-1,1 1 1,0-1-1,1 1 1,0 0-1,-1 8 1,2-13-76,1 1-1,0-1 1,-1 0 0,1 0-1,0 1 1,0-1-1,0 0 1,1 0 0,-1 0-1,0 0 1,1 0 0,0 0-1,-1-1 1,1 1 0,0 0-1,0-1 1,0 1-1,0-1 1,0 0 0,0 0-1,0 0 1,3 1 0,62 24-2371,-34-15 1278,-27-9 932,-1 1 0,1-1 0,-1 1 0,1 0 0,-1 1 0,0 0 1,0-1-1,0 1 0,-1 1 0,1-1 0,-1 1 0,0 0 0,3 5 0,-4-3 410,0 0 0,0 0-1,-1 0 1,0 1 0,0-1 0,-1 1-1,0-1 1,0 1 0,-1 0 0,0 7-1,-2 32 422,1-4-6456,1-36-1323</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3.025"/>
    </inkml:context>
    <inkml:brush xml:id="br0">
      <inkml:brushProperty name="width" value="0.025" units="cm"/>
      <inkml:brushProperty name="height" value="0.025" units="cm"/>
    </inkml:brush>
  </inkml:definitions>
  <inkml:trace contextRef="#ctx0" brushRef="#br0">122 1 6951,'0'0'12774,"-10"7"-9608,1 1-2594,0 0 0,0 1 0,1 0 0,1 0 0,-1 1 1,1 0-1,1 0 0,0 1 0,0-1 0,1 1 0,-6 22 0,4 1-205,1 0-1,2 1 1,1-1-1,2 1 1,5 47 0,2-38-314,-5-43-42,-1 0-1,0 0 1,0 1-1,0-1 1,1 0-1,-1 0 1,1 0-1,-1 0 1,1 0-1,-1 1 1,1-1-1,0 0 1,-1 0-1,1 0 1,0 0-1,0-1 1,0 1-1,0 0 1,0 0-1,0 0 1,0-1-1,0 1 0,0 0 1,0-1-1,0 1 1,0-1-1,0 0 1,0 1-1,3 0 1,-3-2 2,1 0-1,-1 0 1,0 0-1,0 0 1,0 1 0,1-1-1,-1-1 1,0 1-1,0 0 1,0 0 0,-1 0-1,1 0 1,0-1 0,0 1-1,-1 0 1,1-1-1,-1 1 1,1-1 0,-1 1-1,1-3 1,9-37 155,-9 33-158,2-7-10,-1 0 0,0 0 0,-2 0 0,1-1 0,-4-20 0,3 35 0,0 0 0,0 0 0,0 0 0,-1 1 0,1-1 0,0 0 0,-1 0 0,1 0 0,0 1 0,-1-1 0,1 0 0,-1 0 0,1 1 0,-1-1 0,0 0 0,1 1 0,-1-1 0,0 0 0,1 1 0,-1-1 0,0 1 0,0 0 0,1-1 0,-1 1 0,0-1 0,0 1 0,0 0 0,0 0 0,1-1 0,-1 1 0,0 0 0,0 0 0,0 0 0,0 0 0,0 0 0,0 0 0,1 0 0,-1 1 0,0-1 0,0 0 0,0 0 0,0 1 0,0-1 0,1 0 0,-1 1 0,0-1 0,0 1 0,1-1 0,-1 1 0,0-1 0,1 1 0,-1 0 0,0-1 0,1 1 0,-1 0 0,1-1 0,-1 1 0,1 0 0,-1 0 0,1 0 0,0-1 0,-1 1 0,1 1 0,-1 1 0,0 0 0,0 0 0,0-1 0,1 1 0,-1 0 0,1 0 0,0 0 0,0 0 0,0 0 0,0 0 0,0 0 0,1-1 0,-1 1 0,1 0 0,0 0 0,0 0 0,0-1 0,0 1 0,0 0 0,1-1 0,2 4 0,-1-2 0,0-1 0,1 0 0,-1 0 0,1 0 0,0 0 0,0 0 0,0-1 0,0 1 0,0-1 0,0 0 0,1 0 0,6 1 0,-5-1 0,0 0 0,0-1 0,1 0 0,-1 0 0,1 0 0,-1-1 0,1 0 0,-1 0 0,1 0 0,-1-1 0,1 0 0,-1-1 0,1 1 0,-1-1 0,0 0 0,0-1 0,0 0 0,0 0 0,8-6 0,-8 4 0,0 0 0,-1-1 0,0 0 0,-1 0 0,1-1 0,-1 1 0,-1-1 0,1 0 0,-1 0 0,0 0 0,3-14 0,-15 39 0,-10 26 0,18-42 0,0 0 0,1 0 0,0 0 0,-1 0 0,1 0 0,0 0 0,0 0 0,0 0 0,0 0 0,0-1 0,1 1 0,-1 0 0,0 0 0,1 0 0,0 0 0,-1 0 0,1 0 0,0-1 0,0 1 0,0 0 0,0-1 0,0 1 0,0 0 0,1-1 0,-1 0 0,1 1 0,-1-1 0,1 0 0,1 2 0,3-1 0,0 0 0,0-1 0,0 1 0,0-1 0,0 0 0,0-1 0,0 0 0,9 0 0,9-1 0,-1 0 0,0-2 0,1 0 0,-1-2 0,0 0 0,43-18 0,-45 20 0,-17 15 0,-2 6 0,0-17 0,-1 0 0,1-1 0,-1 1 0,1 0 0,-1-1 0,1 1 0,-1 0 0,1-1 0,-1 0 0,1 1 0,0-1 0,-1 0 0,1 0 0,0 0 0,-1 0 0,1 0 0,2-1 0,32-3 0,-27 1-804,1-1 0,-1 0 1,0 0-1,9-6 0,-7 4-2015,14-9-10234</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3.870"/>
    </inkml:context>
    <inkml:brush xml:id="br0">
      <inkml:brushProperty name="width" value="0.025" units="cm"/>
      <inkml:brushProperty name="height" value="0.025" units="cm"/>
    </inkml:brush>
  </inkml:definitions>
  <inkml:trace contextRef="#ctx0" brushRef="#br0">198 100 15919,'1'-4'703,"1"1"1,-1-1-1,0 0 0,0 0 0,0 0 1,-1 0-1,1 0 0,-1 0 0,0-1 0,0 1 1,-1 0-1,1 0 0,-1 0 0,0 0 1,0 0-1,0 0 0,-2-4 0,1 6-605,1 0 0,-1 0 0,0 1-1,0-1 1,0 0 0,0 1-1,0-1 1,0 1 0,0-1 0,0 1-1,-1 0 1,1 0 0,0 0-1,-1 0 1,1 1 0,-1-1-1,1 1 1,-1-1 0,1 1 0,-1 0-1,1 0 1,-1 0 0,0 0-1,1 1 1,-1-1 0,1 1 0,-1-1-1,-3 3 1,0-1-108,1 0 0,-1 1 1,1 0-1,0 0 0,-1 1 0,1-1 0,1 1 0,-1 0 1,1 0-1,-1 1 0,1-1 0,0 1 0,1 0 1,-1 0-1,1 1 0,0-1 0,0 0 0,1 1 0,0 0 1,0 0-1,0 0 0,1 0 0,-1 0 0,1 9 0,1-14 10,1 0 0,0 0 0,-1 0-1,1 0 1,0 0 0,0 0-1,0 0 1,0-1 0,0 1-1,0 0 1,0-1 0,0 1-1,0 0 1,0-1 0,0 0-1,0 1 1,0-1 0,0 0 0,0 1-1,1-1 1,-1 0 0,0 0-1,0 0 1,0 0 0,1 0-1,1-1 1,47 1-34,-37-1-105,-10 2 104,0-1 1,0 0-1,0 1 0,1 0 0,-1 0 1,0 0-1,0 0 0,0 0 0,0 1 1,-1-1-1,1 1 0,0 0 1,0-1-1,-1 1 0,0 1 0,1-1 1,-1 0-1,0 1 0,0-1 1,0 1-1,0-1 0,0 1 0,-1 0 1,1 0-1,-1 0 0,0 0 0,0 0 1,0 0-1,0 0 0,0 0 1,0 6-1,2 12 5,-1-1 1,-1 1-1,-2 37 1,1-45 25,-1 1 192,-1-1 0,0 0 0,-1 0 0,0 0 0,-1 0 0,0 0 0,-12 22 0,14-30-125,0-1 0,0 1 0,-1-1 0,0 0 0,0 0 0,0 0 0,0 0 0,-1 0 0,0 0 0,1-1 0,-1 0 0,-1 0 0,1 0 0,0 0 0,-1-1 0,1 0 0,-1 0 0,0 0 0,1 0 0,-1-1 0,0 1 0,0-1 0,-6 0 0,8-1-63,1-1 0,-1 0 0,1 1 0,-1-1 0,1 0 0,-1 0 0,1-1 0,0 1 0,0 0 0,0-1 0,-1 1 0,1-1 0,1 0 0,-1 0 0,0 0 0,0 0 0,1 0 0,-1 0 0,1 0 0,-1 0 0,1-1 0,0 1 0,0-1 0,0 1 0,1 0 0,-1-1 0,0-4 0,-4-11 0,1-1 0,-2-30 0,5 38 0,-1-3-41,1 4-175,0-1 1,0 1-1,1-1 0,2-13 1,-2 21 122,1 1 0,-1-1 0,1 1 0,-1 0 1,1-1-1,0 1 0,0 0 0,0-1 0,1 1 0,-1 0 1,1 0-1,-1 0 0,1 0 0,-1 0 0,1 0 0,0 1 1,0-1-1,0 0 0,0 1 0,0 0 0,0-1 0,1 1 1,2-1-1,51-15-9340,-17 7 1201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4.650"/>
    </inkml:context>
    <inkml:brush xml:id="br0">
      <inkml:brushProperty name="width" value="0.025" units="cm"/>
      <inkml:brushProperty name="height" value="0.025" units="cm"/>
    </inkml:brush>
  </inkml:definitions>
  <inkml:trace contextRef="#ctx0" brushRef="#br0">0 77 10186,'0'0'5941,"4"-9"-3031,13-29-353,-17 37-2356,0 0 0,0 0 0,1 0 0,-1 1 0,0-1 0,1 0 0,-1 0 0,1 1 1,-1-1-1,1 0 0,-1 1 0,1-1 0,-1 0 0,1 1 0,0-1 0,-1 1 0,1-1 0,0 1 0,0-1 1,-1 1-1,2-1 0,6 12 1384,-2 28-1156,-6-36-50,4 76 637,-4-54-928,2 0 1,7 44-1,-9-67-85,0-1 0,1 0 0,-1 1-1,0-1 1,1 1 0,-1-1 0,1 0 0,-1 1 0,1-1 0,0 0-1,-1 1 1,1-1 0,0 0 0,0 0 0,0 0 0,0 0 0,0 0-1,0 0 1,0 0 0,1 0 0,1 1 0,-1-2 32,-1 0-1,0 0 1,0 0 0,1 0 0,-1 0 0,0 0-1,0 0 1,1-1 0,-1 1 0,0-1 0,0 1-1,0-1 1,1 1 0,-1-1 0,0 1 0,0-1-1,0 0 1,0 0 0,1-1 0,5-5 319,0-1 0,-1 1 1,0-1-1,10-17 0,85-180 191,-90 193-545,-6 22 0,-5 32 0,0-37 0,0 134 0,1-139 0,-1 0 0,0 0 0,0 0 0,1 0 0,-1 0 0,0 0 0,1 0 0,-1 0 0,0 0 0,1 0 0,-1 0 0,0 0 0,1 0 0,-1 0 0,0 0 0,1 0 0,-1 0 0,0 0 0,0 0 0,1 0 0,-1-1 0,0 1 0,0 0 0,1 0 0,-1 0 0,0 0 0,0-1 0,1 1 0,-1 0 0,0 0 0,0-1 0,0 1 0,1 0 0,-1 0 0,0-1 0,0 1 0,0 0 0,0-1 0,0 1 0,0 0 0,1 0 0,-1-1 0,0 1 0,0-1 0,13-16 0,9-25 0,-13 23 0,1 1 0,0 0 0,2 0 0,0 1 0,24-26 0,-35 42-14,-1 0 0,1 1 0,-1-1-1,1 0 1,0 1 0,-1-1 0,1 1 0,0-1 0,0 1 0,-1-1 0,1 1-1,0 0 1,0-1 0,0 1 0,-1 0 0,1-1 0,0 1 0,0 0 0,0 0-1,0 0 1,0 0 0,0 0 0,-1 0 0,1 0 0,0 0 0,0 0 0,0 0-1,1 1 1,-1 0-58,0 0 0,0 0-1,0 0 1,0 1-1,-1-1 1,1 0 0,0 0-1,-1 1 1,1-1-1,0 0 1,-1 1 0,0-1-1,1 1 1,-1-1-1,0 3 1,1 66-4065,-2-59 2827,-1 32-5928</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4.243"/>
    </inkml:context>
    <inkml:brush xml:id="br0">
      <inkml:brushProperty name="width" value="0.025" units="cm"/>
      <inkml:brushProperty name="height" value="0.025" units="cm"/>
    </inkml:brush>
  </inkml:definitions>
  <inkml:trace contextRef="#ctx0" brushRef="#br0">167 33 18578,'0'0'12278,"-12"-5"-11627,9 4-596,-59-20 535,57 19-565,-1 1 0,1 0 0,0 0 0,-1 1 0,1-1 1,0 1-1,-1 1 0,1-1 0,-1 1 0,1 0 0,0 0 1,-9 3-1,14-4-30,-1 0 0,0 0-1,1 0 1,-1 1 0,1-1 0,-1 0 0,1 1 0,-1-1 0,1 0 0,-1 1 0,1-1 0,-1 1 0,1-1 0,-1 0 0,1 1 0,0-1 0,-1 1-1,1 0 1,0-1 0,-1 1 0,1-1 0,0 1 0,0-1 0,-1 1 0,1 0 0,0-1 0,0 1 0,0-1 0,0 1 0,0 0 0,0-1-1,0 1 1,0 0 0,0 0 0,17 19-404,30 8-371,-18-15 329,44 22-83,-71-34 523,1 0 0,-1 1 0,1-1 0,-1 1 0,0 0 0,0 0 0,0 0 0,0 0 0,0 0 0,0 0 0,0 1 0,-1-1 0,1 1 0,-1-1 0,0 1 0,0-1-1,0 1 1,0 0 0,0 0 0,0-1 0,0 6 0,-2-6 35,0 1-1,0-1 1,0 0-1,0 0 1,0 0-1,0 0 1,0 0-1,-1 0 1,1-1-1,-1 1 1,0 0-1,1-1 1,-1 1-1,0-1 1,0 1-1,0-1 1,0 0-1,0 0 1,0 0-1,0 0 1,-5 1 0,-50 16-814,31-14-2408,9-3-2241,3-1-4870</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4.941"/>
    </inkml:context>
    <inkml:brush xml:id="br0">
      <inkml:brushProperty name="width" value="0.025" units="cm"/>
      <inkml:brushProperty name="height" value="0.025" units="cm"/>
    </inkml:brush>
  </inkml:definitions>
  <inkml:trace contextRef="#ctx0" brushRef="#br0">151 134 6534,'4'-13'5210,"-3"10"-4831,16-61 4122,-11 10 4195,-16 66-5584,-5 22-2782,1 1-1,2 1 1,2-1-1,1 2 0,-5 43 1,2-17 240,-1 0 56,0-6-292,3 1 0,-6 102 0,16-160-333,0 0 0,0 0 1,0 0-1,0 1 0,0-1 1,0 0-1,0 0 0,0 0 0,0 1 1,0-1-1,0 0 0,0 0 1,0 0-1,0 1 0,0-1 1,0 0-1,0 0 0,0 0 0,0 1 1,0-1-1,1 0 0,-1 0 1,0 0-1,0 1 0,0-1 1,0 0-1,0 0 0,0 0 0,1 0 1,-1 0-1,0 1 0,0-1 1,0 0-1,1 0 0,-1 0 0,0 0 1,0 0-1,0 0 0,0 0 1,1 0-1,-1 0 0,0 0 1,0 0-1,0 0 0,1 0 0,-1 0 1,0 0-1,0 0 0,1 0 1,-1 0-1,0 0 0,0 0 0,0 0 1,1 0-1,-1 0 0,0 0 1,0 0-1,0 0 0,0 0 1,1-1-1,-1 1 0,0 0 0,0 0 1,0 0-1,0 0 0,0 0 1,1-1-1,10-11 71,-7 2-72,-1 1 0,0 0 0,0-1 0,-1 0 0,0 0 0,0 0 0,-2 1 0,1-21 0,-2 6 0,-1-1 0,-8-37 0,1 26-21,-19-44 0,7 24-33,23 59-200,0-1 0,-1 1 0,1-1 0,0 1 0,0-1 0,1 1 0,-1-1 0,0 0 0,1 0 0,0 0 0,-1 0 0,1-1 0,0 1 0,0-1 0,0 0 0,0 0 0,0 0 0,0 0 0,0 0 0,0 0 0,5-1 0,8 3-2166,0-1 0,0-1 0,17-1 0,9-3-5758</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5.271"/>
    </inkml:context>
    <inkml:brush xml:id="br0">
      <inkml:brushProperty name="width" value="0.025" units="cm"/>
      <inkml:brushProperty name="height" value="0.025" units="cm"/>
    </inkml:brush>
  </inkml:definitions>
  <inkml:trace contextRef="#ctx0" brushRef="#br0">165 0 13901,'0'0'12065,"-11"3"-10720,2-1-1189,1 1-1,-1 0 0,1 1 1,0 0-1,0 0 1,1 1-1,-1 0 1,1 0-1,0 1 1,0 0-1,1 0 0,0 0 1,0 1-1,0 0 1,1 0-1,-7 12 1,8-11-61,0-1 0,0 2 0,0-1 1,-3 13-1,7-20-89,-1 0 0,1 0-1,-1 0 1,1 0 0,0 1 0,-1-1 0,1 0 0,0 0-1,0 0 1,0 1 0,0-1 0,0 0 0,0 0 0,0 0-1,0 1 1,1-1 0,-1 0 0,0 0 0,1 0 0,-1 0-1,1 1 1,-1-1 0,1 0 0,-1 0 0,1 0 0,0 0-1,-1 0 1,1 0 0,0-1 0,0 1 0,0 0 0,0 0-1,0 0 1,0-1 0,0 1 0,0-1 0,0 1 0,0-1-1,0 1 1,3 0 0,4 0 19,-1-1 1,1 0-1,0 0 1,0-1-1,0 0 0,0 0 1,0 0-1,-1-1 1,1-1-1,-1 1 0,1-1 1,-1 0-1,0-1 0,0 0 1,0 0-1,7-6 1,10-9 162,-2-1 0,40-45 0,-15 15-90,-47 81-338,-8 8 261,6-30-342,0 1 0,0-1 0,1 1 0,1-1 0,-1 1 0,2 16 0,0-25 72,-1 0 0,0 0 0,0 0-1,1-1 1,-1 1 0,0 0 0,1 0 0,-1-1-1,0 1 1,1 0 0,-1-1 0,1 1 0,-1-1 0,1 1-1,0 0 1,-1-1 0,1 1 0,0-1 0,-1 0 0,1 1-1,0-1 1,-1 1 0,1-1 0,0 0 0,0 0-1,0 1 1,-1-1 0,1 0 0,0 0 0,0 0 0,0 0-1,-1 0 1,3 0 0,14 0-6098</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5.751"/>
    </inkml:context>
    <inkml:brush xml:id="br0">
      <inkml:brushProperty name="width" value="0.025" units="cm"/>
      <inkml:brushProperty name="height" value="0.025" units="cm"/>
    </inkml:brush>
  </inkml:definitions>
  <inkml:trace contextRef="#ctx0" brushRef="#br0">11 1 18610,'0'0'10223,"3"10"-9844,2 21 46,-2 1 1,-1 0 0,-1 0 0,-1-1-1,-2 1 1,-2 0 0,-10 46 0,13-74-406,0 1 1,0 0 0,0 0 0,1 0-1,0 0 1,0 0 0,0 0 0,1 6-1,0-10-21,0 0 0,-1 0 0,1 0 0,0 0 0,0 0 0,0 0 0,0 0 0,0 0-1,0 0 1,0-1 0,0 1 0,0 0 0,0-1 0,1 1 0,-1 0 0,0-1 0,0 0 0,0 1 0,1-1-1,-1 0 1,0 1 0,1-1 0,-1 0 0,0 0 0,1 0 0,-1 0 0,0 0 0,1-1 0,-1 1-1,0 0 1,0-1 0,1 1 0,1-1 0,8-2 1,-1 0 0,1-1 0,-1 0 0,1-1 0,-1 0 0,-1 0 0,1-1 0,-1 0 0,0-1 0,10-9 0,-2 1 0,-1-2 0,0 0 0,-1 0 0,12-21 0,-5 0-2126,-19 31 981,0-1 1,0 1-1,-1-1 1,0 0-1,0 0 1,0-8-1,-1 5-7423</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107"/>
    </inkml:context>
    <inkml:brush xml:id="br0">
      <inkml:brushProperty name="width" value="0.025" units="cm"/>
      <inkml:brushProperty name="height" value="0.025" units="cm"/>
    </inkml:brush>
  </inkml:definitions>
  <inkml:trace contextRef="#ctx0" brushRef="#br0">26 0 14734,'0'0'3619,"-21"60"161,16-35-641,5-5-1698,0-4-768,11-7-417,7-5-416,6-4-2851,2-6-3363,5-13-8616</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463"/>
    </inkml:context>
    <inkml:brush xml:id="br0">
      <inkml:brushProperty name="width" value="0.025" units="cm"/>
      <inkml:brushProperty name="height" value="0.025" units="cm"/>
    </inkml:brush>
  </inkml:definitions>
  <inkml:trace contextRef="#ctx0" brushRef="#br0">131 0 17040,'0'0'7506,"-6"12"-4901,-6 14-1874,1 0 1,1 1-1,2 0 0,1 0 1,-7 54-1,13 25 617,1-70-4970,-1-32-2252,1-11-3808,-7-39 3890,-6 0 6476,-5 1 5070,-4 5 3668,32 46-5461,18 6-4708,-16-7 170,40 11-4788,-16-10-1270,-1-2-3743</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947"/>
    </inkml:context>
    <inkml:brush xml:id="br0">
      <inkml:brushProperty name="width" value="0.025" units="cm"/>
      <inkml:brushProperty name="height" value="0.025" units="cm"/>
    </inkml:brush>
  </inkml:definitions>
  <inkml:trace contextRef="#ctx0" brushRef="#br0">176 60 4676,'0'0'23724,"-11"-3"-21359,6 1-2270,-1 0 1,0 1-1,0 0 0,0 0 1,1 1-1,-1 0 0,0 0 1,0 0-1,0 1 0,0 0 1,0 0-1,1 0 0,-1 1 1,0-1-1,1 1 0,-1 1 1,1-1-1,0 1 0,0 0 1,-9 7-1,13-9-95,-24 20 0,24-21 0,0 1 0,0 0 0,0 0 0,0 0 0,0-1 0,1 1 0,-1 0 0,0 0 0,1 0 0,-1 0 0,1 0 0,-1 1 0,1-1 0,-1 0 0,1 0 0,0 0 0,0 0 0,-1 0 0,1 1 0,0-1 0,0 0 0,0 0 0,1 2 0,1-2 0,0 0 0,1 0 0,-1 0 0,0 0 0,1-1 0,-1 1 0,1-1 0,-1 0 0,1 1 0,-1-1 0,1-1 0,-1 1 0,1 0 0,2-1 0,4 1 0,71-2-64,88 4-219,-166-2 292,-1 0 0,1 0 0,0 0 1,-1 0-1,1 0 0,0 0 0,-1 0 0,1 1 0,-1-1 0,1 1 0,-1-1 1,1 1-1,-1 0 0,1-1 0,-1 1 0,1 0 0,-1 0 0,0 0 1,0 0-1,1 0 0,-1 0 0,0 0 0,0 1 0,0-1 0,0 0 0,0 1 1,-1-1-1,1 0 0,0 1 0,-1-1 0,1 1 0,0-1 0,-1 1 0,0 0 1,1-1-1,-1 1 0,0 3 0,0-5-9,0 0 0,0 0 0,0 0 0,0 0 0,0 1 0,0-1 0,0 0 0,0 0 0,0 0 0,0 0 0,0 0 0,0 1 0,1-1 0,-1 0 0,0 0 0,0 0 0,0 0 0,0 0 0,0 0 0,0 0 0,0 1 0,1-1 0,-1 0 0,0 0 0,0 0 0,0 0 0,0 0 0,0 0 0,0 0 0,1 0 0,-1 0 0,0 0 0,0 0 0,0 0 0,0 0 0,1 0 0,-1 0 0,0 0 0,0 0 0,0 0 0,0 0 0,0 0 0,1 0 0,-1 0 0,0 0 0,0 0 0,0 0 0,0 0 0,0 0 0,1 0 0,-1 0 0,0-1 0,0 1 0,0 0 0,0 0 0,0 0 0,0 0 0,0 0 0,1 0 0,-1 0 0,0-1 0,0 1 0,0 0 0,0 0 0,0 0 0,0 0 0,0-1 0,8-7 0,19-38 0,-20 32 0,1 0 0,1 1 0,0-1 0,16-16 0,-24 29 0,0 0 0,0 0 0,0 1 0,0-1 0,1 0 0,-1 0 0,0 1 0,0-1 0,1 1 0,-1-1 0,1 1 0,-1 0 0,0-1 0,1 1 0,-1 0 0,1 0 0,-1 0 0,0 0 0,1 0 0,-1 0 0,1 1 0,-1-1 0,1 0 0,0 1 0,38 19 0,-35-17 0,0 0 0,0 0 0,0-1 0,0 0 0,1 0 0,7 2 0,-7-3 0,0-1 0,0 0 0,1 0 0,-1 0 0,0-1 0,0 0 0,0 0 0,12-4 0,-16 4 0,0 0 0,0 0 0,1 0 0,-1 0 0,0 0 0,0 0 0,-1-1 0,1 1 0,0 0 0,0-1 0,-1 0 0,1 1 0,-1-1 0,1 0 0,-1 0 0,0 0 0,1 0 0,-1 0 0,0 0 0,0 0 0,-1 0 0,1 0 0,0 0 0,-1-1 0,1 1 0,-1-5 0,0 7 0,0-1 0,-1 1 0,1-1 0,-1 1 0,1 0 0,0-1 0,-1 1 0,1-1 0,-1 1 0,1 0 0,-1-1 0,1 1 0,-1 0 0,0 0 0,1-1 0,-1 1 0,1 0 0,-1 0 0,1 0 0,-1 0 0,0 0 0,1 0 0,-1 0 0,1 0 0,-1 0 0,0 0 0,1 0 0,-1 0 0,1 0 0,-1 0 0,0 1 0,1-1 0,-1 0 0,0 1 0,-23 6 0,19-4 0,1 1 0,0-1 0,1 1 0,-1 0 0,0 0 0,1 0 0,0 0 0,0 0 0,0 1 0,-2 5 0,5-9 0,-1 0 0,0 0 0,1 0 0,-1 0 0,1 0 0,0 0 0,-1 0 0,1 0 0,0 1 0,0-1 0,0 0 0,0 0 0,0 0 0,0 1 0,0-1 0,0 0 0,0 0 0,0 0 0,1 0 0,-1 0 0,0 1 0,1-1 0,-1 0 0,1 0 0,-1 0 0,1 0 0,0 0 0,0 0 0,-1 0 0,1-1 0,0 1 0,0 0 0,0 0 0,0 0 0,0-1 0,0 1 0,0 0 0,0-1 0,0 1 0,0-1 0,0 0 0,0 1 0,0-1 0,0 0 0,0 1 0,1-1 0,-1 0 0,0 0 0,0 0 0,2 0 0,12 1 0,1-1 0,0-1 0,-1 0 0,1-1 0,-1 0 0,1-2 0,-1 1 0,0-2 0,19-8 0,40-11 0,-74 24 0,1 0 0,-1 0 0,0 0 0,1 0 0,-1 0 0,0 0 0,0 0 0,1 0 0,-1 0 0,0 0 0,0 0 0,1 0 0,-1 0 0,0 0 0,1 0 0,-1 1 0,0-1 0,0 0 0,1 0 0,-1 0 0,0 0 0,0 0 0,0 1 0,1-1 0,-1 0 0,0 0 0,0 1 0,0-1 0,0 0 0,1 0 0,-1 0 0,0 1 0,0-1 0,0 0 0,0 1 0,0-1 0,0 0 0,0 0 0,0 1 0,0-1 0,0 0 0,0 0 0,0 1 0,0-1 0,0 0 0,0 1 0,0-1 0,0 0 0,0 0 0,0 1 0,0-1 0,-3 12 0,-6 14 0,6-19 0,0 1 0,0-1 0,1 0 0,0 1 0,1 0 0,-1 11 0,5-17-1298,0-4-3266,8-8-6934</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9.418"/>
    </inkml:context>
    <inkml:brush xml:id="br0">
      <inkml:brushProperty name="width" value="0.025" units="cm"/>
      <inkml:brushProperty name="height" value="0.025" units="cm"/>
    </inkml:brush>
  </inkml:definitions>
  <inkml:trace contextRef="#ctx0" brushRef="#br0">236 274 5990,'0'-10'13640,"-3"-10"-4411,3 20-9225,-11-4 387,0 1-1,0 0 0,-1 1 1,1 0-1,0 1 1,-1 0-1,1 0 0,-1 1 1,-19 3-1,25-1-390,0 1 0,0 0 0,0 0 0,1 0 0,-1 1 0,1 0 0,0 0 0,0 0 0,0 1 0,1-1 0,-1 1 0,1 0 0,0 0 0,1 1 0,-1-1 0,1 1 0,0 0 0,1 0 0,-1 0 0,1 0 0,0 0 0,1 1 0,-1-1 0,1 0 0,1 1 0,-1-1 0,1 1 0,0-1 0,1 1 0,1 10 0,-1-15 0,0 0 0,-1-1 0,1 1 0,0 0 0,0-1 0,1 1 0,-1-1 0,0 0 0,1 1 0,-1-1 0,0 0 0,1 0 0,-1 0 0,1 0 0,0 0 0,-1 0 0,1 0 0,0-1 0,0 1 0,-1 0 0,1-1 0,0 0 0,0 1 0,0-1 0,0 0 0,-1 0 0,1 0 0,0 0 0,0 0 0,0-1 0,0 1 0,0 0 0,-1-1 0,1 1 0,2-2 0,5-1 0,0 0 0,-1 0 0,0-1 0,0 0 0,15-10 0,13-13 0,-1-2 0,-1-1 0,-1-2 0,-2-2 0,-2 0 0,-1-2 0,-1-1 0,-2-2 0,26-54 0,-73 115 0,6 5 0,-72 126 0,80-137 0,2 0 0,-1 0 0,2 1 0,0-1 0,1 1 0,1 1 0,-2 33 0,5-49-118,0-1 0,0 1 0,0-1 0,1 0 0,-1 1 0,0-1 0,1 1-1,-1-1 1,0 1 0,1-1 0,0 0 0,-1 1 0,1-1 0,0 0 0,0 1 0,0-1 0,0 0 0,0 0 0,0 0 0,0 0 0,0 0 0,0 0 0,0 0-1,1 0 1,-1-1 0,0 1 0,1 0 0,-1-1 0,0 1 0,1-1 0,-1 1 0,1-1 0,-1 0 0,1 0 0,-1 1 0,1-1 0,-1 0 0,1 0-1,-1-1 1,1 1 0,-1 0 0,3-1 0,2 0-611,-1 0-1,1 0 1,-1-1 0,0 0-1,1 0 1,-1 0-1,0 0 1,0-1-1,0 0 1,6-5 0,10-13-6110,-5 0-2434</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0.179"/>
    </inkml:context>
    <inkml:brush xml:id="br0">
      <inkml:brushProperty name="width" value="0.025" units="cm"/>
      <inkml:brushProperty name="height" value="0.025" units="cm"/>
    </inkml:brush>
  </inkml:definitions>
  <inkml:trace contextRef="#ctx0" brushRef="#br0">51 123 6662,'0'0'21146,"8"-6"-20298,20-12 25,-15 11-468,0 0 0,-1-2 0,0 1-1,-1-1 1,0-1 0,0 0-1,11-14 1,-25 32-405,-6 20 0,9-27 0,0-1 0,-1 1 0,1-1 0,-1 1 0,1-1 0,0 0 0,-1 1 0,1-1 0,-1 1 0,1-1 0,-1 0 0,0 1 0,1-1 0,-1 0 0,1 0 0,-1 1 0,1-1 0,-1 0 0,0 0 0,1 0 0,-1 0 0,1 0 0,-1 0 0,0 0 0,1 0 0,-1 0 0,0 0 0,1 0 0,-1 0 0,1 0 0,-1-1 0,0 1 0,1 0 0,-1 0 0,1-1 0,-1 1 0,1 0 0,-1-1 0,1 1 0,-1 0 0,1-1 0,-1 1 0,0-2 0,0 2 0,0-1 0,0 0 0,-1 1 0,1-1 0,0 1 0,0-1 0,-1 1 0,1 0 0,0-1 0,-1 1 0,1 0 0,-1 0 0,1 0 0,0 0 0,-1 0 0,1 0 0,0 1 0,-1-1 0,1 0 0,0 1 0,-3 0 0,-33 21 0,23-11 0,1 1 0,-21 25 0,32-35 0,-1 1 0,1 0 0,-1 0 0,1 0 0,0 1 0,0-1 0,0 0 0,1 1 0,-1-1 0,1 1 0,0 0 0,0-1 0,0 1 0,0 0 0,1 0 0,-1 6 0,2-9 0,-1-1 0,1 1 0,0 0 0,-1-1 0,1 1 0,0 0 0,0-1 0,-1 1 0,1-1 0,0 1 0,0-1 0,0 1 0,0-1 0,0 0 0,0 0 0,0 1 0,0-1 0,0 0 0,-1 0 0,1 0 0,0 0 0,0 0 0,0 0 0,2 0 0,32-2 0,-31 2 0,21-3 0,1-1 0,-1-2 0,26-9 0,-29 8 0,1 1 0,0 0 0,-1 2 0,40-2 0,-61 6 0,-1 0 0,1 0 0,0 0 0,0 1 0,-1-1 0,1 0 0,0 0 0,-1 1 0,1-1 0,0 1 0,-1-1 0,1 0 0,-1 1 0,1-1 0,0 1 0,-1-1 0,1 1 0,-1 0 0,0-1 0,1 1 0,-1 0 0,1-1 0,-1 1 0,0 0 0,1-1 0,-1 1 0,0 0 0,0 0 0,0-1 0,0 1 0,0 0 0,0 0 0,0-1 0,0 1 0,0 0 0,0 0 0,0-1 0,0 1 0,0 1 0,2 15 0,1-20 0,-1 0 0,0 1 0,0-1 0,0 0 0,-1 0 0,1 0 0,-1 0 0,1-1 0,0-4 0,16-47 0,-12 33 0,1 0 0,11-22 0,-16 42 0,1 1 0,0 0 0,0 0 0,0 0 0,0 1 0,0-1 0,0 1 0,0-1 0,0 1 0,0 0 0,1 0 0,-1 1 0,0-1 0,4 2 0,-1-2 0,64 7-239,-36-3-1845,0-2 0,54-2 0,-49-6-10739</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1.973"/>
    </inkml:context>
    <inkml:brush xml:id="br0">
      <inkml:brushProperty name="width" value="0.025" units="cm"/>
      <inkml:brushProperty name="height" value="0.025" units="cm"/>
    </inkml:brush>
  </inkml:definitions>
  <inkml:trace contextRef="#ctx0" brushRef="#br0">0 0 18193,'0'0'4468,"0"10"-3341,12 150 2234,0-5-2553,-12-141-688,0-2-42,0 0 0,1 0 0,0 0 0,5 20 0,-6-31-39,1 1 1,-1-1-1,0 0 1,1 1-1,-1-1 1,1 0-1,0 1 0,-1-1 1,1 0-1,0 0 1,0 0-1,0 0 1,0 0-1,0 0 1,0 0-1,0 0 1,0 0-1,0 0 0,0 0 1,0-1-1,0 1 1,1 0-1,-1-1 1,0 1-1,1-1 1,-1 0-1,0 1 0,1-1 1,-1 0-1,1 0 1,-1 0-1,0 0 1,1 0-1,-1 0 1,1 0-1,-1 0 1,0 0-1,1-1 0,-1 1 1,0-1-1,1 1 1,-1-1-1,0 1 1,0-1-1,1 0 1,-1 0-1,0 0 1,0 1-1,1-3 0,13-7 236,0-1-1,-1-1 1,0 0-1,-1-1 0,11-15 1,58-80-157,-57 74-67,-1 2-271,39-57 501,-30 27-3631,-33 61 2968,1-6-2679,-16 5-20989</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5.290"/>
    </inkml:context>
    <inkml:brush xml:id="br0">
      <inkml:brushProperty name="width" value="0.025" units="cm"/>
      <inkml:brushProperty name="height" value="0.025" units="cm"/>
    </inkml:brush>
  </inkml:definitions>
  <inkml:trace contextRef="#ctx0" brushRef="#br0">135 105 13229,'0'0'3277,"1"-8"92,3-26-380,-4 34-2886,0-1-1,0 0 1,0 1-1,0-1 1,0 1-1,0-1 1,-1 1-1,1-1 1,0 1-1,0-1 1,0 1-1,-1-1 1,1 1-1,0-1 1,0 1-1,-1-1 1,1 1-1,0 0 1,-1-1-1,1 1 1,-1-1-1,1 1 1,0 0-1,-1-1 1,1 1-1,-1 0 1,1 0-1,-1-1 1,1 1-1,-1 0 1,1 0-1,-1 0 1,1 0-1,-1 0 1,1 0-1,-1-1 1,1 1-1,-1 0 1,0 0-1,1 1 1,-1-1-1,0 0 1,-20 4 1047,13 1-1053,1 0 0,0 0 0,0 1 0,0 0 0,0 0 1,1 1-1,0 0 0,0 0 0,1 0 0,0 0 0,0 1 0,1 0 1,0 0-1,0 0 0,1 1 0,0-1 0,1 1 0,-1 0 1,0 10-1,3-19-86,0 1 1,0-1-1,0 0 1,0 1-1,0-1 1,0 0-1,0 1 1,0-1-1,0 0 1,0 1-1,0-1 1,0 0-1,0 1 1,0-1-1,0 0 1,0 0-1,0 1 1,1-1-1,-1 0 1,0 1-1,0-1 1,0 0-1,0 0 1,1 1-1,-1-1 1,0 0-1,0 0 1,1 0 0,-1 1-1,0-1 1,1 0-1,-1 0 1,0 0-1,0 0 1,1 0-1,-1 1 1,0-1-1,1 0 1,0 0-1,14-6 491,14-17 399,-15 9-847,-1-1 0,0 0 0,-1-1-1,-1 0 1,0-1 0,-2 0 0,0-1 0,-1 0 0,8-24 0,-29 117-158,13-69 9,-1 1-1,1 0 1,0 0 0,0-1-1,1 1 1,-1 0 0,2 0 0,-1-1-1,4 9 1,-4-13-196,0 0-1,0 0 1,0-1 0,1 1 0,-1-1-1,1 1 1,-1-1 0,1 1-1,-1-1 1,1 0 0,0 0 0,0 0-1,0 0 1,0 0 0,0 0-1,0 0 1,0-1 0,0 1 0,0-1-1,0 1 1,0-1 0,0 0-1,0 0 1,3 0 0,0 0-695,1-1-1,-1 0 1,0 1-1,0-2 1,1 1 0,-1-1-1,0 1 1,8-6 0,24-17-7230</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2.298"/>
    </inkml:context>
    <inkml:brush xml:id="br0">
      <inkml:brushProperty name="width" value="0.025" units="cm"/>
      <inkml:brushProperty name="height" value="0.025" units="cm"/>
    </inkml:brush>
  </inkml:definitions>
  <inkml:trace contextRef="#ctx0" brushRef="#br0">1 1 16047,'0'0'8200,"13"56"-5766,12-51-768,10-5-962,4 0-543,2 0-834,4 0-2306,-7 0-1057,-4-1-2274,-4-8-6918</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2.784"/>
    </inkml:context>
    <inkml:brush xml:id="br0">
      <inkml:brushProperty name="width" value="0.025" units="cm"/>
      <inkml:brushProperty name="height" value="0.025" units="cm"/>
    </inkml:brush>
  </inkml:definitions>
  <inkml:trace contextRef="#ctx0" brushRef="#br0">139 31 16752,'0'0'6070,"-9"-1"-4047,6 0-1927,0 0 0,0 1 0,-1-1 1,1 1-1,0 0 0,0 0 0,-1 1 0,1-1 0,0 1 1,0-1-1,-1 1 0,1 0 0,0 0 0,-4 2 0,2 0 7,1 1-1,-1-1 1,1 0-1,0 1 0,0 0 1,0 0-1,1 1 0,0-1 1,-6 10-1,4-8 78,1 1 0,1-1 0,-1 1 0,1 0 0,0 0 0,0 1 1,1-1-1,0 0 0,1 1 0,-2 10 0,3-17-172,0-1 0,1 1 0,-1-1 0,0 1 0,0-1 0,0 0 0,0 1 0,1-1 0,-1 1 0,0-1 0,0 1 0,1-1 0,-1 0 0,0 1 0,1-1 0,-1 0 0,0 1 0,1-1 0,-1 0 0,1 0 0,-1 1 0,0-1 0,1 0 0,-1 0 0,1 0 0,-1 1 0,1-1 0,-1 0 0,1 0 0,-1 0 0,1 0 0,24 0 131,23-10 122,-26-1-347,1 0-1,24-17 0,-30 17-248,0 0-1,1 2 1,0 0-1,25-8 0,-42 16 334,-1 1 0,1 0 0,-1 0-1,1-1 1,0 1 0,-1 0-1,1 0 1,0 0 0,-1 0-1,1 0 1,-1 0 0,1 0-1,0 0 1,-1 0 0,1 0-1,0 0 1,-1 1 0,1-1-1,-1 0 1,1 0 0,0 1 0,-1-1-1,1 0 1,-1 1 0,1-1-1,-1 0 1,1 1 0,-1-1-1,1 1 1,-1-1 0,1 1-1,-1 0 1,3 25 508,-21 42 735,13-53-1187,5-14-24,0 0 0,-1-1 1,1 1-1,0-1 1,0 1-1,-1-1 0,1 1 1,0 0-1,0-1 0,0 1 1,0 0-1,0-1 0,0 1 1,0 0-1,0-1 0,0 1 1,0-1-1,0 1 0,1 0 1,-1-1-1,0 1 1,0-1-1,0 1 0,1 0 1,-1-1-1,0 1 0,1-1 1,-1 1-1,1-1 0,-1 1 1,1-1-1,-1 0 0,0 1 1,1-1-1,1 1 0,-1-1 12,1 0-1,0 0 0,0 0 1,0 0-1,0 0 1,0 0-1,0-1 0,0 1 1,0-1-1,0 1 0,0-1 1,1-1-1,65-36 123,-55 30-175,10-6-33,-11 5-63,0 2-1,0-1 1,1 2 0,0-1 0,0 2 0,0 0 0,1 0-1,0 1 1,20-2 0,-33 6 112,-1 0-1,1 0 1,-1 0 0,0 0-1,1 0 1,-1 0 0,1 1-1,-1-1 1,1 0 0,-1 0-1,0 1 1,1-1 0,-1 0-1,0 1 1,1-1 0,-1 0-1,0 1 1,1-1 0,-1 1-1,0-1 1,0 0 0,1 1-1,-1-1 1,0 1 0,0-1-1,0 1 1,0-1 0,1 1-1,-1-1 1,0 1 0,0 0-1,0 24 212,-10 21 375,11-46-582,-1 0 1,0-1-1,1 1 1,-1 0 0,1 0-1,-1 0 1,0 0-1,1 0 1,-1-1 0,1 1-1,-1 0 1,0 0-1,1 0 1,-1 0 0,1 0-1,-1 0 1,1 0-1,-1 0 1,0 1 0,1-1-1,-1 0 1,1 0-1,-1 0 1,0 0 0,1 1-1,-1-1 1,0 0-1,1 0 1,-1 0-1,0 1 1,1-1 0,-1 0-1,0 1 1,1-1-1,-1 0 1,0 1 0,0-1-1,1 0 1,-1 1-1,0-1 1,0 1 0,0-1-1,0 0 1,0 1-1,1-1 1,-1 1 0,0-1-1,0 0 1,0 1-1,0-1 1,0 1 0,0-1-1,0 1 1,-1-1-1,1 0 1,0 1 0,0-1-1,0 1 1,0-1-1,0 0 1,-1 1-1,1-1 1,0 0 0,-1 1-1,42-24 698,-31 17-628,7-4-82,128-70-188,-126 71 161,1 1-1,-1 1 0,2 0 0,-1 2 0,36-6 0,-55 11 33,0-1 0,0 1 1,0 0-1,0 0 0,0-1 1,0 1-1,0 0 0,0 0 0,0 0 1,0 0-1,0 0 0,0 0 0,0 0 1,0 1-1,0-1 0,0 0 0,0 1 1,0-1-1,0 0 0,0 1 0,-1-1 1,1 1-1,0 0 0,0-1 0,0 1 1,0 0-1,-1-1 0,1 1 1,0 0-1,-1 0 0,1-1 0,-1 1 1,1 0-1,-1 0 0,1 0 0,-1 0 1,1 0-1,-1 0 0,0 0 0,0 0 1,1 0-1,-1 0 0,0 0 0,0 0 1,0 0-1,0 0 0,0 0 0,0 0 1,-1 1-1,-1 8 41,-1-1-1,0 0 1,0 0 0,-9 14 0,1 4 9,11-27-100,0 0-1,0 0 1,0 1 0,0-1 0,0 0-1,0 0 1,1 1 0,-1-1 0,0 0-1,0 0 1,0 1 0,0-1 0,1 0-1,-1 0 1,0 0 0,0 1-1,1-1 1,-1 0 0,0 0 0,0 0-1,1 0 1,-1 0 0,0 0 0,0 1-1,1-1 1,-1 0 0,0 0-1,1 0 1,-1 0 0,0 0 0,0 0-1,1 0 1,-1 0 0,0 0 0,1 0-1,-1 0 1,0-1 0,0 1 0,1 0-1,-1 0 1,0 0 0,0 0-1,1 0 1,-1 0 0,0-1 0,0 1-1,1 0 1,13-5-4735,3-4-1372,4-3-2947</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3.295"/>
    </inkml:context>
    <inkml:brush xml:id="br0">
      <inkml:brushProperty name="width" value="0.025" units="cm"/>
      <inkml:brushProperty name="height" value="0.025" units="cm"/>
    </inkml:brush>
  </inkml:definitions>
  <inkml:trace contextRef="#ctx0" brushRef="#br0">151 0 19635,'0'0'7943,"-7"11"-6608,-13 23-869,3 0 1,0 1-1,3 1 1,-19 67 0,5 48-305,13-60-228,33-154-94,1 2 0,50-106 0,-39 100-983,-27 59 1001,2-4 22,0 0 0,1 0 0,1 0 0,10-13 0,-16 22 97,1 1 0,0 0-1,0 0 1,0 0 0,0 0-1,0 0 1,0 0 0,1 0-1,-1 1 1,1-1 0,-1 1-1,1 0 1,0 0-1,-1 0 1,1 0 0,0 0-1,0 1 1,0-1 0,-1 1-1,1 0 1,0-1 0,0 1-1,0 1 1,0-1 0,0 0-1,3 1 1,-5 0 40,1 0 0,-1 0 1,1 1-1,-1-1 0,1 0 0,-1 0 0,1 1 1,-1-1-1,0 1 0,0-1 0,0 1 1,0 0-1,0-1 0,0 1 0,0 0 1,-1 0-1,1-1 0,-1 1 0,1 0 1,-1 0-1,0 0 0,1 0 0,-1 0 0,0 0 1,0-1-1,-1 1 0,1 0 0,-1 3 1,1 2 224,-1-1 0,0 1 0,0 0 0,-1-1 0,1 1 0,-6 12 0,1-9 21,0-1 1,-1 1-1,0-1 1,-15 15-1,20-21-212,-1-1-1,0 1 1,0-1-1,-1 1 1,1-1-1,-1 0 1,1 0-1,-1 0 1,1-1-1,-1 1 1,0-1-1,0 0 1,0 0-1,0 0 1,0 0-1,0-1 1,-4 0-1,7 0-173,0 0 0,0-1 0,0 1 1,0-1-1,0 1 0,0-1 0,0 0 0,0 1 0,0-1 0,0 0 0,0 0 1,1 1-1,-1-1 0,0 0 0,0 0 0,1 0 0,-1 0 0,1 0 0,-1 0 1,1 0-1,-1 0 0,1 0 0,0 0 0,-1-1 0,1 1 0,0 0 1,0 0-1,0 0 0,0 0 0,0-2 0,3-37-10492,7 18-6543</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4.293"/>
    </inkml:context>
    <inkml:brush xml:id="br0">
      <inkml:brushProperty name="width" value="0.025" units="cm"/>
      <inkml:brushProperty name="height" value="0.025" units="cm"/>
    </inkml:brush>
  </inkml:definitions>
  <inkml:trace contextRef="#ctx0" brushRef="#br0">40 120 7399,'0'0'5813,"10"-10"-2754,15-10-1848,50-48 5976,-75 67-7068,1 1 1,-1 0 0,0 0-1,1-1 1,-1 1-1,0 0 1,1-1 0,-1 1-1,0 0 1,1 0 0,-1-1-1,0 1 1,0-1 0,0 1-1,1 0 1,-1-1-1,0 1 1,0-1 0,0 1-1,0 0 1,0-1 0,0 1-1,0-1 1,0 1-1,0 0 1,0-1 0,0 1-1,0-1 1,0 1 0,0-1-1,0 1 1,0 0 0,0-1-1,0 1 1,-1-1-1,1 1 1,0 0 0,0-1-1,-1 1 1,1 0 0,0-1-1,-1 1 1,-22-6 1427,-31 11-1154,49-3-383,1 0 1,-1 1 0,1-1-1,-1 1 1,1 0 0,0 0-1,0 1 1,0-1 0,1 1-1,-1 0 1,1 0 0,0 0 0,0 0-1,0 1 1,1-1 0,-1 1-1,1 0 1,0-1 0,0 1-1,1 0 1,0 0 0,0 0-1,0 0 1,0 1 0,1 6-1,0-11-6,0 0-1,1 0 0,-1 0 1,1 0-1,-1 1 1,1-1-1,0 0 0,-1 0 1,1 0-1,0 0 1,0 0-1,0-1 0,0 1 1,0 0-1,0 0 0,0 0 1,0-1-1,0 1 1,0-1-1,0 1 0,0-1 1,1 1-1,-1-1 0,0 0 1,0 1-1,0-1 1,1 0-1,-1 0 0,0 0 1,1 0-1,-1 0 1,0 0-1,0 0 0,1 0 1,-1-1-1,2 0 0,3 1 34,1-1 0,0 0 0,0 0 0,-1-1 0,13-5 0,-6 0-6,0-2-1,0 0 0,-1 0 0,-1-1 1,20-21-1,17-15 50,-47 45-69,-5 35-471,3-32 461,1-1 0,-1 0 0,1 1-1,-1-1 1,1 0 0,-1 1-1,1-1 1,0 1 0,0-1 0,0 1-1,0-1 1,0 1 0,0-1-1,0 0 1,0 1 0,1-1 0,-1 1-1,1-1 1,-1 0 0,1 1-1,-1-1 1,1 0 0,0 1 0,-1-1-1,1 0 1,0 0 0,0 0-1,0 0 1,0 0 0,0 0 0,0 0-1,0 0 1,1 0 0,-1 0-1,0-1 1,0 1 0,3 0 0,2 0 13,0 0 0,0-1 0,0 0 0,0 0 1,0 0-1,0-1 0,0 0 0,8-2 0,51-20-229,-55 19 85,1-1 1,-1 1 0,1 1-1,0 0 1,0 1 0,22-3-1,-32 10 256,0 0 1,0 0-1,-1 0 0,1-1 0,-1 1 0,0 0 0,0 0 1,-1 0-1,1 0 0,-2 5 0,1-10-123,1 0 0,0 0 0,0 1 0,0-1 0,0 0 0,0 0 0,-1 0 0,1 1 0,0-1 0,0 0 0,0 0 0,0 1 0,0-1 0,0 0 0,0 0 0,0 1 0,0-1 0,0 0 0,0 0 0,0 1 0,0-1 0,0 0 0,0 0 0,0 1 0,0-1 0,0 0 0,0 0 0,0 1 0,0-1 0,1 0 0,-1 0 0,0 0 0,0 1 0,0-1 0,0 0 0,0 0 0,1 0 0,-1 1 0,0-1 0,0 0 0,0 0 0,1 0 0,-1 0 0,0 0 0,0 1 0,1-1 0,-1 0 0,0 0 0,0 0 0,1 0 0,-1 0 0,0 0 0,0 0 0,1 0 0,-1 0 0,0 0 0,1 0 0,21-4-33,-4 1-8661</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6.035"/>
    </inkml:context>
    <inkml:brush xml:id="br0">
      <inkml:brushProperty name="width" value="0.025" units="cm"/>
      <inkml:brushProperty name="height" value="0.025" units="cm"/>
    </inkml:brush>
  </inkml:definitions>
  <inkml:trace contextRef="#ctx0" brushRef="#br0">1 278 2851,'0'0'22122,"10"0"-21700,-1 0-358,0 0 1,0-1 0,0 0 0,0-1-1,0 1 1,0-2 0,10-3-1,-15 4 2,0 1-1,-1-1 1,1 1-1,-1-1 0,0 0 1,1 0-1,-1-1 1,0 1-1,0-1 0,-1 1 1,1-1-1,0 0 1,-1 0-1,0 0 0,0-1 1,0 1-1,0 0 1,0-1-1,0 1 0,-1-1 1,0 0-1,0 0 1,1-4-1,-2 7-58,0 1 0,0 0 0,1-1 0,-1 1 0,0-1 1,0 1-1,0-1 0,0 1 0,0-1 0,0 1 0,0-1 0,0 1 0,0 0 0,0-1 0,-1 1 1,1-1-1,0 1 0,0-1 0,0 1 0,0 0 0,-1-1 0,1 1 0,0-1 0,-1 1 0,1 0 0,0-1 1,0 1-1,-1 0 0,1-1 0,-1 1 0,1 0 0,0 0 0,-1-1 0,-16 5 232,-13 20 18,25-17-237,1 0 1,0-1 0,1 1-1,0 0 1,0 1 0,0-1 0,1 0-1,0 1 1,0 0 0,1-1-1,0 1 1,0 0 0,1 0-1,0 0 1,2 14 0,-1-21-16,-1 0 1,1 1-1,0-1 1,0 0-1,0 0 1,0 0-1,0 0 1,0 0-1,0 0 1,0 0-1,0 0 1,0 0-1,0 0 1,1 0-1,-1-1 1,0 1-1,1 0 1,-1-1-1,1 0 1,-1 1-1,0-1 1,1 0-1,-1 1 1,1-1-1,-1 0 1,1 0-1,-1 0 1,1 0-1,-1-1 1,3 1-1,46-11 487,-34 3-368,0-1 1,-1 0-1,0-1 1,20-16 0,-21 14-99,1 1-1,0 0 1,1 2 0,17-9 0,-32 18-31,0-1-1,0 0 1,0 1 0,0-1-1,0 1 1,0-1-1,0 1 1,0 0-1,0 0 1,0-1-1,0 1 1,0 0 0,0 0-1,0 0 1,0 0-1,1 0 1,-1 0-1,0 0 1,0 0-1,0 1 1,0-1 0,0 0-1,0 1 1,0-1-1,0 1 1,0-1-1,0 1 1,0-1-1,0 1 1,0 0 0,-1-1-1,1 1 1,0 0-1,1 1 1,0 2 40,-1 0-1,0 1 1,1-1 0,-1 0 0,-1 1 0,1-1-1,-1 7 1,6 25-172,-6-35 99,1 0 1,-1 0-1,0 0 1,1-1-1,-1 1 1,1 0-1,-1 0 1,1 0-1,-1-1 1,1 1-1,0 0 1,-1-1-1,1 1 1,0 0-1,0-1 1,-1 1-1,1-1 1,0 1-1,0-1 1,0 1-1,0-1 1,-1 0-1,1 1 1,0-1-1,0 0 1,0 0-1,0 0 1,2 0-1,-1 0-45,1-1 0,-1 1 1,1-1-1,-1 0 0,1 0 0,-1 0 0,0-1 0,1 1 0,-1 0 0,0-1 0,0 0 0,0 1 0,0-1 0,0 0 1,2-3-1,30-39-1797,-22 27 682,126-173-13958,-105 141 9540</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6.735"/>
    </inkml:context>
    <inkml:brush xml:id="br0">
      <inkml:brushProperty name="width" value="0.025" units="cm"/>
      <inkml:brushProperty name="height" value="0.025" units="cm"/>
    </inkml:brush>
  </inkml:definitions>
  <inkml:trace contextRef="#ctx0" brushRef="#br0">124 26 2050,'3'-3'23,"10"-17"8001,-9 18-2810,-6 12-2358,-12 32-916,-33 63 0,33-80-1634,2 1 1,1 0-1,1 0 0,1 1 1,1 1-1,1-1 0,-3 33 1,14-30-538,-4-30 199,1 1-1,-1-1 1,0 0 0,0 0 0,0 1-1,1-1 1,-1 0 0,0 0-1,0 1 1,1-1 0,-1 0 0,0 0-1,1 0 1,-1 0 0,0 1-1,0-1 1,1 0 0,-1 0 0,0 0-1,1 0 1,-1 0 0,0 0 0,1 0-1,-1 0 1,0 0 0,1 0-1,-1 0 1,0 0 0,1 0 0,-1 0-1,0 0 1,1 0 0,-1 0-1,0-1 1,1 1 0,-1 0 0,0 0-1,1 0 1,-1-1 0,2-1-79,0 0 0,0 0 1,0 0-1,0 0 0,0-1 0,-1 1 1,0-1-1,1 1 0,-1-1 0,0 0 1,0 0-1,0 1 0,0-1 1,-1 0-1,1-4 0,3-62 409,-4 65-110,0 1 1,0-1-1,-1 0 1,1 1-1,-1-1 1,0 1-1,1-1 1,-2 1-1,1 0 1,0-1-1,-1 1 1,1 0-1,-1 0 1,0 0-1,0 0 1,-5-5-1,8 15 1545,7 5-1752,-1-7 55,0-1 1,0 0-1,0 0 1,1-1-1,0 0 1,-1 0-1,1 0 1,0-1-1,0-1 1,1 1-1,-1-2 1,0 1-1,0-1 1,1 0-1,14-2 1,-16 1-13,-1 0 1,1 0 0,-1 0-1,0-1 1,0 0-1,1 0 1,-1 0-1,-1-1 1,1 0-1,0 0 1,-1 0-1,1-1 1,-1 0 0,0 0-1,0-1 1,-1 1-1,1-1 1,-1 0-1,0 0 1,5-9-1,-8 13 15,0 0 0,-1-1-1,1 1 1,-1-1 0,1 1-1,-1-1 1,0 1 0,1-1-1,-1 1 1,0-1 0,0 1 0,0-1-1,0 0 1,-1-1 0,1 2 7,0 0 1,0 1 0,-1-1 0,1 0-1,0 1 1,-1-1 0,1 1 0,-1-1-1,1 1 1,0-1 0,-1 1 0,0-1-1,1 1 1,-1-1 0,1 1 0,-1 0-1,1-1 1,-1 1 0,0 0 0,1 0-1,-1-1 1,-1 1 0,0 0 0,-1-1 0,0 1 0,1 0 0,-1 1 0,1-1 0,-1 0 0,1 1 0,-1-1 0,1 1 1,-1 0-1,1 0 0,0 0 0,-1 0 0,1 0 0,0 1 0,-2 1 0,-5 3 26,2 0 0,-1 1 0,1 0-1,0 0 1,0 1 0,1 0 0,0 0 0,0 1 0,1 0 0,0 0-1,0 0 1,1 0 0,1 1 0,-1-1 0,2 1 0,-3 14 0,5-23-72,0-1 1,0 1 0,0 0-1,0 0 1,0 0 0,0 0 0,0 0-1,0 0 1,1 0 0,-1-1 0,0 1-1,1 0 1,-1 0 0,1 0 0,-1-1-1,0 1 1,1 0 0,0-1-1,-1 1 1,1 0 0,-1-1 0,1 1-1,0 0 1,0-1 0,-1 1 0,1-1-1,1 1 1,29 3 112,-22-5-100,0 0-1,0-1 0,0 0 1,17-6-1,-6-3-312,1 0 1,24-18-1,-29 17 175,2 1-1,-1 0 1,27-10 0,-43 20 135,-1 1 1,0 0-1,1 0 1,-1 0 0,0 0-1,1 0 1,-1 0-1,0 0 1,1-1-1,-1 1 1,0 0 0,1 0-1,-1 0 1,1 0-1,-1 1 1,0-1-1,1 0 1,-1 0 0,0 0-1,1 0 1,-1 0-1,0 0 1,1 0-1,-1 1 1,0-1-1,1 0 1,-1 0 0,0 0-1,0 1 1,1-1-1,-1 0 1,0 0-1,0 1 1,1-1 0,-1 0-1,0 1 1,0-1-1,1 1 1,0 19 320,-12 33 23,8-41-313,3-11-34,-1 0 1,1 0-1,0 0 1,-1 0-1,1 0 1,0 1-1,0-1 1,0 0-1,0 0 1,0 0-1,0 0 1,0 0-1,0 0 1,0 1-1,0-1 1,1 0-1,-1 0 1,0 0-1,1 0 1,-1 0-1,1 0 1,-1 0-1,1 0 1,0 0-1,-1 0 1,1-1-1,0 1 1,0 0-1,-1 0 1,1 0-1,0-1 1,0 1-1,0 0 1,0-1-1,0 1 1,0-1-1,0 1 1,0-1-1,2 1 1,1-1 58,1 0 0,0 0 0,-1 0-1,1-1 1,0 1 0,-1-1 0,1 0 0,-1 0 0,7-3 0,5-3-24,0 0 1,24-16 0,-26 15-34,0 0 0,0 0 0,26-8-1,-39 16-8,0-1 1,-1 1-1,1 0 0,-1 0 0,1 0 0,0 0 0,-1 0 0,1 0 0,0 0 0,-1 0 0,1 1 0,0-1 0,-1 0 1,1 0-1,-1 0 0,1 1 0,0-1 0,-1 0 0,1 1 0,-1-1 0,1 0 0,-1 1 0,1-1 0,-1 1 0,0-1 1,1 1-1,-1-1 0,1 1 0,-1-1 0,0 1 0,1-1 0,-1 1 0,0 0 0,0-1 0,1 1 0,-1-1 0,0 1 1,0 0-1,0-1 0,0 1 0,0 0 0,0-1 0,0 1 0,0 0 0,0-1 0,0 1 0,0-1 0,0 1 0,-1 0 1,-6 46-457,4-30-2193</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8.990"/>
    </inkml:context>
    <inkml:brush xml:id="br0">
      <inkml:brushProperty name="width" value="0.025" units="cm"/>
      <inkml:brushProperty name="height" value="0.025" units="cm"/>
    </inkml:brush>
  </inkml:definitions>
  <inkml:trace contextRef="#ctx0" brushRef="#br0">135 251 12460,'0'0'2674,"5"-11"-143,-1 4-1901,0 2-107,-1 0-1,0-1 0,-1 1 0,1-1 0,-1 1 1,0-1-1,0 0 0,-1 0 0,0 0 0,0 0 1,0-11-1,-1 16-462,-1 0 1,1 0-1,0 1 0,-1-1 1,1 0-1,-1 0 0,1 1 1,-1-1-1,0 0 1,1 1-1,-1-1 0,0 1 1,1-1-1,-1 1 0,0-1 1,0 1-1,0-1 1,1 1-1,-1 0 0,0-1 1,0 1-1,0 0 0,0 0 1,0 0-1,1 0 1,-1 0-1,0 0 0,0 0 1,0 0-1,0 0 0,0 0 1,0 0-1,0 0 1,1 1-1,-1-1 0,0 0 1,0 1-1,0-1 0,1 0 1,-1 1-1,-1 0 1,-36 19-147,27-9 75,0 0 0,1 0 0,0 1-1,1 0 1,-10 17 0,15-22 39,0 1 1,1-1-1,-1 1 0,1 0 0,1 0 1,-1 0-1,2 0 0,-1 0 1,1 0-1,0 1 0,0 9 0,2-17-17,-1 0 0,0 0 0,0 0-1,1 0 1,-1-1 0,1 1-1,-1 0 1,1 0 0,-1 0-1,1-1 1,-1 1 0,1 0-1,0 0 1,-1-1 0,1 1-1,0 0 1,0-1 0,-1 1-1,1-1 1,0 1 0,0-1-1,0 0 1,0 1 0,0-1-1,-1 0 1,1 1 0,0-1-1,0 0 1,0 0 0,0 0-1,0 0 1,0 0 0,0 0 0,1 0-1,37-6 471,-22-1-385,-1-1 0,0 0-1,0-1 1,0-1 0,-1 0 0,24-21 0,-1-5-39,38-44-1,-42 39 991,51-86-1,-99 148-1022,1 1 0,1 1 0,1 0 0,2 0 0,0 1 0,1 0 0,1 1 0,1 0 0,-2 31 0,7-54-14,1 0 0,0 0-1,0 0 1,0 0 0,0 0 0,0 0-1,1 0 1,-1 0 0,1 0-1,-1 0 1,1 0 0,0 0 0,-1 0-1,1-1 1,0 1 0,0 0-1,1 0 1,-1-1 0,0 1 0,0-1-1,1 1 1,-1-1 0,1 0-1,-1 1 1,1-1 0,0 0 0,-1 0-1,1 0 1,0 0 0,0 0-1,0 0 1,0-1 0,0 1 0,0-1-1,0 1 1,0-1 0,0 0-1,0 0 1,0 0 0,0 0 0,0 0-1,3-1 1,4 0 43,0 0-1,0-1 1,0 0 0,-1-1-1,1 0 1,-1 0-1,0-1 1,13-8 0,-4 1-21,-1 0 0,-1-1 0,0-1 0,13-14 0,-23 22-8,-1-1-1,1 1 1,-1-1 0,0 1 0,0-1 0,-1-1 0,0 1 0,0 0-1,0-1 1,-1 1 0,0-1 0,0 0 0,0 0 0,0-10 0,-2 17-23,0 0 1,0-1-1,0 1 1,0 0-1,-1-1 1,1 1-1,0 0 1,0 0-1,0-1 1,0 1-1,-1 0 1,1 0-1,0-1 1,0 1-1,0 0 1,-1 0 0,1 0-1,0 0 1,0-1-1,-1 1 1,1 0-1,0 0 1,0 0-1,-1 0 1,1 0-1,0 0 1,-1 0-1,1-1 1,0 1-1,-1 0 1,1 0-1,0 0 1,0 0 0,-1 0-1,1 1 1,0-1-1,-1 0 1,1 0-1,0 0 1,-1 0-1,1 0 1,0 0-1,0 0 1,-1 1-1,1-1 1,0 0-1,0 0 1,-1 0-1,1 0 1,0 1-1,0-1 1,0 0 0,-1 0-1,1 1 1,-17 11-76,0 7 84,0 0 0,1 0 0,2 2 1,0 0-1,1 0 0,1 1 0,1 1 0,-12 33 0,22-54-10,1-1 0,-1 0 0,1 0-1,-1 1 1,1-1 0,0 0 0,-1 1 0,1-1 0,0 1 0,0-1 0,0 0-1,0 1 1,0-1 0,0 0 0,0 1 0,1-1 0,-1 1 0,0-1 0,1 0-1,-1 0 1,1 1 0,0-1 0,-1 0 0,1 0 0,0 1 0,0-1-1,0 0 1,-1 0 0,1 0 0,0 0 0,0 0 0,1-1 0,-1 1 0,0 0-1,0 0 1,0-1 0,1 1 0,-1 0 0,0-1 0,2 1 0,4 0-93,-1 0 0,1-1 0,-1 0 1,1 0-1,0-1 0,-1 0 0,11-2 1,-8 0-948,-1 0 0,1 0 1,-1-1-1,0 0 0,0 0 1,-1-1-1,12-9 0,19-16-7255</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9.392"/>
    </inkml:context>
    <inkml:brush xml:id="br0">
      <inkml:brushProperty name="width" value="0.025" units="cm"/>
      <inkml:brushProperty name="height" value="0.025" units="cm"/>
    </inkml:brush>
  </inkml:definitions>
  <inkml:trace contextRef="#ctx0" brushRef="#br0">120 1 11050,'0'0'13208,"-9"6"-12125,6-3-978,-31 23 326,32-25-428,0 0-1,1 1 1,-1-1 0,1 1 0,-1-1-1,1 1 1,0 0 0,0 0-1,0 0 1,0-1 0,0 1-1,0 0 1,1 0 0,-1 0 0,0 0-1,1 0 1,0 0 0,-1 1-1,1-1 1,0 3 0,4 0 2,0 0 0,0 0 0,1 0 0,0 0 0,-1-1 0,1 1-1,1-2 1,-1 1 0,1 0 0,8 3 0,2 4 37,-13-10 39,0 1 0,0 0 1,0 0-1,0 0 0,-1 0 0,1 1 0,-1-1 1,1 1-1,-1-1 0,0 1 0,0 0 0,3 6 1,-5-7 111,-1 0 1,1 0-1,0 0 1,-1 0-1,1-1 1,-1 1 0,1 0-1,-1 0 1,0 0-1,0 0 1,0-1-1,0 1 1,0 0 0,0-1-1,-1 1 1,1-1-1,-1 1 1,1-1-1,-1 0 1,1 1 0,-1-1-1,0 0 1,-2 1-1,-4 5-113,0 0 0,0-1-1,-1 0 1,0 0 0,0-1-1,-1 0 1,1-1 0,-1 0-1,0 0 1,0-1 0,0-1-1,-21 4 1,38-9-2633,8-6-7217,-10 7 6169,16-12-9783</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9.720"/>
    </inkml:context>
    <inkml:brush xml:id="br0">
      <inkml:brushProperty name="width" value="0.025" units="cm"/>
      <inkml:brushProperty name="height" value="0.025" units="cm"/>
    </inkml:brush>
  </inkml:definitions>
  <inkml:trace contextRef="#ctx0" brushRef="#br0">86 1 19442,'0'0'8905,"-3"54"-8040,-5-20-65,0 6-543,-1 2-225,3 1 32,-2-1-64,3-1-417,-3-5-1376,-2-5-1603,0-10-1857,0-9-3331</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125"/>
    </inkml:context>
    <inkml:brush xml:id="br0">
      <inkml:brushProperty name="width" value="0.025" units="cm"/>
      <inkml:brushProperty name="height" value="0.025" units="cm"/>
    </inkml:brush>
  </inkml:definitions>
  <inkml:trace contextRef="#ctx0" brushRef="#br0">0 88 12716,'0'0'7095,"5"-9"-4197,-2 4-2666,0 0 0,0 1 0,0-1 0,0 1 0,1 0 0,0 0-1,0 1 1,0-1 0,0 1 0,0-1 0,1 1 0,-1 1-1,1-1 1,0 1 0,0-1 0,0 1 0,0 1 0,0-1-1,0 1 1,10-2 0,20-2 127,0 1-1,0 2 1,0 1-1,0 2 1,38 5-1,-69-5-355,-1-1-1,1 1 0,-1 0 0,1 0 1,-1 0-1,1 1 0,-1-1 0,0 1 1,0 0-1,1 0 0,-1 0 0,-1 0 0,1 0 1,0 1-1,0-1 0,-1 1 0,1 0 1,2 4-1,-4-5 51,0 0 0,-1 0 1,1 1-1,-1-1 0,1 0 0,-1 1 0,0-1 1,0 0-1,0 1 0,0-1 0,0 0 0,0 1 1,-1-1-1,1 0 0,-1 0 0,0 1 1,1-1-1,-1 0 0,0 0 0,0 0 0,-1 0 1,1 0-1,0 0 0,-1 0 0,1 0 0,-1-1 1,1 1-1,-1 0 0,-2 1 0,-14 12 219,-1-1 0,0-1 1,-40 21-1,-22 16 38,95-48-768,1 0 0,-1 0 1,17-2-1,-3-1-358,-15 0 425,1 1-1,-1 0 1,1 1-1,23 4 0,-35-4 360,1-1 0,-1 1 0,1 0-1,-1 0 1,0 0 0,1 0-1,-1 0 1,0 0 0,0 1 0,0-1-1,0 1 1,0-1 0,0 1 0,-1 0-1,1 0 1,0 0 0,-1 0-1,1 0 1,-1 0 0,0 0 0,0 0-1,0 1 1,0-1 0,0 0 0,0 1-1,-1-1 1,1 1 0,-1-1-1,0 1 1,1-1 0,-1 4 0,-1 0 167,0 0 0,0 0 0,0 0 0,-1 0 0,0-1 0,0 1 0,0-1 0,-1 1 0,1-1 0,-1 0-1,-1 0 1,1 0 0,-1 0 0,0 0 0,0-1 0,0 0 0,-1 0 0,1 0 0,-1 0 0,-6 3 0,3-1 99,-1-1-1,0 0 1,0-1 0,-1 1-1,1-2 1,-1 1-1,0-1 1,0-1-1,0 0 1,0 0-1,-13-1 1,22 0-273,0-1 0,-1 0 0,1-1 1,0 1-1,0 0 0,-1 0 0,1 0 0,0-1 0,0 1 0,0-1 1,-1 1-1,1-1 0,0 1 0,0-1 0,0 0 0,0 1 0,0-1 0,0 0 1,0 0-1,0 0 0,0 0 0,1 0 0,-1 0 0,-1-2 0,1 1-166,0-1 0,0 1-1,1-1 1,-1 0-1,1 1 1,-1-1 0,1 0-1,0 0 1,0 1-1,0-1 1,1-3-1,1-4-912,0-1-1,0 1 1,1 0-1,1 0 0,6-12 1,12-20-6575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5.694"/>
    </inkml:context>
    <inkml:brush xml:id="br0">
      <inkml:brushProperty name="width" value="0.025" units="cm"/>
      <inkml:brushProperty name="height" value="0.025" units="cm"/>
    </inkml:brush>
  </inkml:definitions>
  <inkml:trace contextRef="#ctx0" brushRef="#br0">69 385 13325,'0'0'11034,"-8"11"-10335,7-10-691,-37 56 748,35-51-587,0 0 0,0 1 0,0-1-1,1 0 1,0 1 0,1 0 0,-1-1 0,1 1 0,0 0 0,1 10 0,0-16-158,0 0 0,0-1 0,0 1 1,0 0-1,0-1 0,0 1 1,0 0-1,1 0 0,-1-1 0,0 1 1,0 0-1,1-1 0,-1 1 1,0 0-1,1-1 0,-1 1 0,1-1 1,-1 1-1,1-1 0,-1 1 1,1-1-1,-1 1 0,1-1 1,-1 1-1,1-1 0,0 0 0,-1 1 1,1-1-1,1 1 0,23-5 322,-19 0-171,1 1 0,-1 0 0,0-1 1,0 0-1,9-8 0,-1-4 34,0 0-1,-1-1 1,0-1 0,-2 0 0,0 0-1,-1-1 1,-1-1 0,0 1 0,6-28 0,-6 14 51,-1 0 1,-2-1-1,-2 0 1,-1 0-1,-1-38 1,-3 65-248,1 1 0,-1-1 0,0 1 0,-1-1 0,1 1 0,-4-8 0,4 13 0,1 0 0,0 0 0,-1 0 0,1 0 0,0 0 0,-1 0 0,1 0 0,-1 1 0,0-1 0,1 0 0,-1 0 0,0 0 0,1 1 0,-1-1 0,0 0 0,0 1 0,0-1 0,1 1 0,-1-1 0,0 1 0,0-1 0,0 1 0,0 0 0,0 0 0,0-1 0,0 1 0,0 0 0,0 0 0,0 0 0,0 0 0,0 0 0,0 0 0,0 0 0,0 0 0,0 0 0,0 1 0,0-1 0,0 0 0,0 1 0,0-1 0,0 1 0,0-1 0,1 1 0,-1-1 0,0 1 0,0-1 0,0 1 0,1 0 0,-1-1 0,0 1 0,0 1 0,-5 5 0,0-1 0,0 1 0,1 1 0,0-1 0,1 1 0,-1 0 0,-3 10 0,-25 68 0,23-55 0,4-18 0,0 1 0,2 1 0,-1-1 0,2 1 0,0-1 0,1 1 0,0 0 0,2 26 0,0-40 0,0 0 0,1 0 1,0-1-1,-1 1 0,1 0 0,-1 0 0,1-1 0,0 1 1,-1 0-1,1-1 0,0 1 0,0-1 0,0 1 0,0-1 1,-1 1-1,1-1 0,0 0 0,0 1 0,0-1 0,0 0 1,0 0-1,0 0 0,0 1 0,0-1 0,0 0 0,0 0 1,0 0-1,0-1 0,0 1 0,0 0 0,0-1 0,33-5-26,24-17-781,-49 19 295,0-1 1,1 2-1,-1-1 0,1 1 0,-1 0 0,1 1 0,0 0 0,0 1 0,17-1 0,-26 3 454,1-1 0,-1 1 0,0-1 0,1 1 0,-1-1 0,0 1 0,0 0 0,0-1 0,1 1 0,-1 0 0,0 0 0,0 0 0,0 0 0,0 0 0,0 0 0,-1 0 0,1 0 0,0 1 0,0-1 0,-1 0 0,1 0 1,-1 1-1,1-1 0,-1 0 0,1 1 0,-1-1 0,0 0 0,0 1 0,0-1 0,0 3 0,0 50 75,-1-44-89,-10 43 210,-1 5-5060,20-71-4147,8-17 260</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481"/>
    </inkml:context>
    <inkml:brush xml:id="br0">
      <inkml:brushProperty name="width" value="0.025" units="cm"/>
      <inkml:brushProperty name="height" value="0.025" units="cm"/>
    </inkml:brush>
  </inkml:definitions>
  <inkml:trace contextRef="#ctx0" brushRef="#br0">60 1 13837,'0'0'8072,"-15"71"-4901,3-36-929,0 2-384,2-1-865,2 3-513,5-5-416,3 0 0,0-7-192,0-4-1570,10-5-2081,1-13-2019,-2-5-5380</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820"/>
    </inkml:context>
    <inkml:brush xml:id="br0">
      <inkml:brushProperty name="width" value="0.025" units="cm"/>
      <inkml:brushProperty name="height" value="0.025" units="cm"/>
    </inkml:brush>
  </inkml:definitions>
  <inkml:trace contextRef="#ctx0" brushRef="#br0">117 0 21813,'0'0'5925,"-50"74"-4644,40-40-512,4-1-449,4 4-255,2-2 31,0 0-64,0-3-545,0-3-480,0-5-704,-3-5-225,-5-8 128,-5-6-1121,3-5-2594,-4 0-4324</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1.157"/>
    </inkml:context>
    <inkml:brush xml:id="br0">
      <inkml:brushProperty name="width" value="0.025" units="cm"/>
      <inkml:brushProperty name="height" value="0.025" units="cm"/>
    </inkml:brush>
  </inkml:definitions>
  <inkml:trace contextRef="#ctx0" brushRef="#br0">2 79 17745,'0'0'11226,"0"-8"-9843,-1 6-1345,1 0-1,0 0 1,0-1-1,0 1 1,0 0-1,0 0 1,0 0-1,1 0 1,-1 0-1,1-1 1,-1 1-1,1 0 1,0 0-1,0 0 1,0 1-1,1-4 1,1 3-28,0 0 0,0 0 0,0 0 0,0 0 1,0 1-1,0-1 0,0 1 0,0 0 0,0-1 0,1 2 0,-1-1 0,1 0 0,3 0 0,28-4 23,1 1-1,58 1 1,-73 4-8,-1 0 1,1 1 0,-1 2-1,1 0 1,38 14-1,-56-17 18,0 0-1,0 0 0,0 0 1,-1 1-1,1 0 0,0-1 1,-1 1-1,1 0 0,-1 0 1,1 1-1,-1-1 0,0 0 0,0 1 1,0-1-1,0 1 0,2 4 1,-4-5-25,0-1 1,0 1-1,0-1 0,0 1 1,0-1-1,0 1 1,0-1-1,-1 1 1,1-1-1,-1 1 0,1-1 1,-1 0-1,1 1 1,-1-1-1,0 0 1,0 1-1,1-1 0,-1 0 1,0 0-1,0 1 1,0-1-1,0 0 0,-1 0 1,1 0-1,0-1 1,0 1-1,-1 0 1,1 0-1,0-1 0,-1 1 1,1-1-1,-1 1 1,1-1-1,0 1 1,-3-1-1,-22 9-240,-1-2 1,0-1-1,0-1 1,0-2-1,-54 1 1,78-5-4269,3-7-3752</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1.967"/>
    </inkml:context>
    <inkml:brush xml:id="br0">
      <inkml:brushProperty name="width" value="0.025" units="cm"/>
      <inkml:brushProperty name="height" value="0.025" units="cm"/>
    </inkml:brush>
  </inkml:definitions>
  <inkml:trace contextRef="#ctx0" brushRef="#br0">23 0 15439,'0'0'10111,"-1"9"-9471,-7 57 630,-5 61 834,13-126-2083,0 0 1,0 0 0,0 0-1,0 0 1,0-1-1,0 1 1,0 0-1,1 0 1,-1 0-1,0 0 1,0-1-1,1 1 1,-1 0-1,1 0 1,-1-1-1,1 1 1,-1 0 0,1-1-1,-1 1 1,1 0-1,0-1 1,-1 1-1,1-1 1,0 1-1,-1-1 1,1 1-1,0-1 1,1 1-1,28-1 587,31-21 189,-24 2-687,42-30 1,8-4-55,-87 53-56,1 0 1,-1-1-1,1 1 0,-1 0 1,0 0-1,1-1 0,-1 1 0,1 0 1,-1 0-1,1 0 0,-1 0 1,1 0-1,-1 0 0,1 0 0,-1 0 1,1 0-1,-1 0 0,1 0 1,-1 0-1,1 0 0,-1 0 0,1 0 1,-1 0-1,1 1 0,-1-1 1,1 0-1,-1 0 0,0 1 0,1-1 1,0 1-1,6 17 23,-7 40 42,0-26-23,1-31-26,-1-1 0,1 1 0,-1 0 0,1-1 1,-1 1-1,1-1 0,-1 1 0,1-1 0,0 1 0,-1-1 0,1 1 1,0-1-1,-1 0 0,1 1 0,0-1 0,0 0 0,-1 0 0,1 1 0,0-1 1,0 0-1,0 0 0,-1 0 0,1 0 0,0 0 0,0 0 0,0 0 1,-1 0-1,1-1 0,0 1 0,0 0 0,-1 0 0,2-1 0,27-7 194,44-35-191,-60 33-19,1 1-1,0 1 1,0 1-1,1-1 1,28-8-1,-43 16-2,1 0-1,-1 0 1,1-1 0,-1 1-1,1 0 1,-1 0 0,1 0-1,-1 0 1,1 0 0,-1 0-1,1 0 1,-1 0 0,1 0 0,-1 0-1,1 1 1,-1-1 0,1 0-1,-1 0 1,1 0 0,-1 1-1,0-1 1,1 0 0,-1 0-1,1 1 1,-1-1 0,0 0-1,1 1 1,-1-1 0,0 1-1,1-1 1,-1 0 0,0 1-1,1-1 1,-1 1 0,0-1-1,0 1 1,0-1 0,1 1 0,-1-1-1,0 1 1,-3 29-357,-17 28-746,16-45 396,3-7-2044,17-14-16843</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2.716"/>
    </inkml:context>
    <inkml:brush xml:id="br0">
      <inkml:brushProperty name="width" value="0.025" units="cm"/>
      <inkml:brushProperty name="height" value="0.025" units="cm"/>
    </inkml:brush>
  </inkml:definitions>
  <inkml:trace contextRef="#ctx0" brushRef="#br0">119 1 19795,'0'0'6635,"-7"12"-5289,-9 22-657,1 2 1,2 0 0,2 0-1,-12 61 1,-11 113-103,61-332-19,-4 21-180,-23 101-391,1-1-1,-1 1 1,0 0-1,0 0 1,1 0-1,-1 0 1,0 0 0,1 0-1,-1 0 1,0 0-1,1 0 1,-1 0-1,0 0 1,0 0 0,1 0-1,-1 0 1,0 0-1,1 0 1,-1 0-1,0 0 1,0 0 0,1 0-1,-1 0 1,0 0-1,1 1 1,-1-1-1,0 0 1,0 0 0,0 0-1,1 0 1,-1 1-1,0-1 1,0 0-1,1 0 1,-1 1 0,0-1-1,0 0 1,0 0-1,0 1 1,0-1-1,0 0 1,1 0 0,-1 1-1,0-1 1,0 0-1,0 1 1,17 20-267,-11-13 189,-1-5 80,1 1 0,-1-1 0,1 0 0,0 0 0,0 0 0,0-1 0,0 0 0,0 0 0,1-1 0,-1 1 0,1-1 0,-1-1 0,1 1 0,-1-1 0,1 0 0,-1-1 0,9-1 0,-9 1 20,-1 0-1,1 0 1,-1-1 0,0 0-1,1 0 1,-1 0-1,0 0 1,0-1-1,6-4 1,-9 5-2,1 0-1,-1 0 1,0 0 0,0 0-1,0 0 1,-1-1 0,1 1 0,0 0-1,-1-1 1,0 1 0,1-1-1,-1 0 1,0 1 0,0-1 0,-1 0-1,1 0 1,0 0 0,-1-4-1,0 7-17,0-1-1,0 1 0,0-1 1,-1 1-1,1 0 1,0-1-1,0 1 0,-1-1 1,1 1-1,0-1 0,-1 1 1,1 0-1,0-1 0,-1 1 1,1 0-1,-1-1 1,1 1-1,-1 0 0,1 0 1,-1-1-1,1 1 0,0 0 1,-1 0-1,1 0 0,-1 0 1,0-1-1,1 1 1,-1 0-1,1 0 0,-1 0 1,1 0-1,-1 0 0,1 0 1,-1 1-1,1-1 0,-1 0 1,1 0-1,-1 0 1,0 1-1,-23 6-157,17-3 143,0 1 0,1 0-1,0 0 1,0 1 0,0 0-1,1 0 1,0 0 0,0 1 0,0-1-1,1 1 1,0 0 0,1 1-1,-1-1 1,1 1 0,1-1 0,-1 1-1,1 0 1,1 0 0,-2 16-1,3-23 18,0 0-1,1 0 0,-1 0 0,0 0 0,1 0 0,0 0 0,-1 0 0,1 0 0,-1-1 0,1 1 0,0 0 0,-1 0 0,1 0 0,0-1 0,0 1 0,0 0 0,0-1 0,0 1 1,0-1-1,0 1 0,0-1 0,0 1 0,0-1 0,0 0 0,0 0 0,0 1 0,0-1 0,0 0 0,2 0 0,40 1 70,-32-1-99,33 1-328,-21 0 360,0-1-1,0-1 1,0 0-1,0-2 1,38-9 0,-60 11 12,1 0 1,0 0 0,-1 0 0,1 0 0,0-1 0,-1 1 0,0 0 0,1-1 0,-1 1 0,0-1 0,0 1 0,0-1 0,0 0 0,0 0 0,0 1-1,0-1 1,0 0 0,-1 0 0,1 0 0,-1 0 0,1 0 0,-1 0 0,0 0 0,0 0 0,0 1 0,0-1 0,0 0 0,0 0 0,-1 0 0,1 0-1,-1 0 1,1 0 0,-2-3 0,-3-11 93,0 0-1,-14-28 1,15 36-101,-12-33-8,21 42-43,-1-1-1,1 1 1,0 0-1,0 0 1,-1 0-1,8 4 1,64 20-7098,-22-17-1888,-17-7-5246</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3.169"/>
    </inkml:context>
    <inkml:brush xml:id="br0">
      <inkml:brushProperty name="width" value="0.025" units="cm"/>
      <inkml:brushProperty name="height" value="0.025" units="cm"/>
    </inkml:brush>
  </inkml:definitions>
  <inkml:trace contextRef="#ctx0" brushRef="#br0">101 0 14958,'0'0'3096,"-8"8"-747,-1 0-1769,0 1 1,1 0-1,0 1 0,1 0 0,0 0 0,1 0 0,0 1 0,1 0 0,0 0 0,0 0 0,-4 18 1,5 2-92,1 1 0,2-1 1,1 0-1,1 0 0,8 46 1,3 65 1928,10-201-2370,16-85-48,22-73 0,-58 210 0,0 0 0,1 1 0,0 0 0,1-1 0,-1 1 0,1 0 0,1 1 0,-1-1 0,9-8 0,-11 13 0,-1-1 0,1 1 0,0 0 0,-1 0 0,1 0 0,0 0 0,0 0 0,0 0 0,0 0 0,0 1 0,0-1 0,0 1 0,0-1 0,1 1 0,-1 0 0,0 0 0,0 0 0,0 0 0,0 0 0,0 0 0,1 1 0,-1-1 0,0 1 0,0-1 0,0 1 0,0 0 0,0 0 0,0 0 0,-1 0 0,1 0 0,0 0 0,0 1 0,-1-1 0,1 0 0,2 4 0,-2-3 0,1 0 0,-1 0 0,1 0 0,-1 1 0,0 0 0,0-1 0,0 1 0,0 0 0,-1 0 0,1 0 0,-1 0 0,1 0 0,-1 0 0,0 0 0,0 0 0,-1 0 0,1 1 0,-1-1 0,0 0 0,1 1 0,-1-1 0,-1 0 0,1 1 0,-1 3 0,-1-3 0,0 0 0,0 0 0,0 0 0,0 0 0,-1 0 0,0-1 0,1 0 0,-1 1 0,0-1 0,-1 0 0,1 0 0,-1-1 0,1 1 0,-1-1 0,0 0 0,0 0 0,-7 3 0,-1 0-5,-1 0 1,0-1-1,0-1 0,0 0 1,0-1-1,-1 0 0,-19 0 1,24-6-1929,11-13-6309,12-1-924</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3.667"/>
    </inkml:context>
    <inkml:brush xml:id="br0">
      <inkml:brushProperty name="width" value="0.025" units="cm"/>
      <inkml:brushProperty name="height" value="0.025" units="cm"/>
    </inkml:brush>
  </inkml:definitions>
  <inkml:trace contextRef="#ctx0" brushRef="#br0">56 0 16271,'0'0'8787,"-2"11"-7206,-16 54 496,9-38-1064,1 0 0,1 1-1,-5 55 1,16-80-1013,5-10 0,6-10 0,-7-7 0,0 0 0,-1-1 0,-2 0 0,5-51 0,-7 80 0,-1 1 0,1-1 0,0 0 0,0 0 0,0 0 0,1-1 0,-1 1 0,1-1 0,0 0 0,0 0 0,0 0 0,0 0 0,1-1 0,-1 0 0,1 1 0,-1-2 0,1 1 0,0-1 0,0 1 0,0-1 0,0-1 0,0 1 0,0-1 0,10 0 0,-10 1 0,0-1 0,1 0 0,-1-1 0,0 1 0,1-1 0,-1 0 0,0 0 0,0-1 0,0 1 0,0-1 0,0 0 0,0-1 0,0 1 0,-1-1 0,1 0 0,-1 0 0,0 0 0,1-1 0,-2 1 0,1-1 0,0 0 0,-1 0 0,4-6 0,-6 9 0,0 0 0,-1 0 0,1-1 0,-1 1 0,1 0 0,-1 0 0,1 0 0,-1-1 0,0 1 0,1 0 0,-1-1 0,0 1 0,0 0 0,0-1 0,0 1 0,0 0 0,0-1 0,-1 1 0,1 0 0,-1-2 0,1 2 0,-1 1 0,1 0 0,-1-1 0,0 1 0,1-1 0,-1 1 0,0 0 0,0-1 0,1 1 0,-1 0 0,0 0 0,1 0 0,-1 0 0,0 0 0,0 0 0,1-1 0,-1 2 0,0-1 0,0 0 0,0 0 0,1 0 0,-1 0 0,0 0 0,0 1 0,-4 1 0,0-1 0,0 1 0,1 0 0,-1 0 0,1 1 0,0 0 0,0-1 0,0 1 0,-5 5 0,1 2 0,0 0 0,1 1 0,0 0 0,-9 19 0,14-26 0,0 0 0,0 0 0,0 0 0,1 0 0,0 1 0,0-1 0,0 0 0,0 1 0,1-1 0,0 1 0,0-1 0,0 1 0,0-1 0,1 1 0,0-1 0,0 1 0,1 4 0,0-7 3,-1 0 0,1 0 0,-1-1 1,1 1-1,0 0 0,0-1 0,-1 1 0,1-1 0,1 1 0,-1-1 1,0 0-1,0 0 0,0 0 0,1 0 0,-1 0 0,0 0 0,1-1 0,-1 1 1,4-1-1,53 3-208,-51-3 91,4 1-1063,-1-2 0,1 0-1,-1 0 1,1-1 0,15-5 0,16-11-6718</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5.304"/>
    </inkml:context>
    <inkml:brush xml:id="br0">
      <inkml:brushProperty name="width" value="0.025" units="cm"/>
      <inkml:brushProperty name="height" value="0.025" units="cm"/>
    </inkml:brush>
  </inkml:definitions>
  <inkml:trace contextRef="#ctx0" brushRef="#br0">56 130 13293,'0'0'15849,"-1"12"-15262,-4 27 115,-14 51 0,10-50-157,1 0-1,-5 72 1,13-112-545,0 0 0,0 0 0,0 1 0,-1-1 0,1 0 0,0 0 0,0 1 0,0-1 0,0 0 0,0 0 0,0 1 0,0-1 0,0 0 0,0 0 0,0 1 0,1-1 0,-1 0 0,0 0 0,0 1 0,0-1 0,0 0 0,0 0 0,0 1 0,0-1 0,1 0 0,-1 0 0,0 1 0,0-1 0,0 0 0,1 0 0,-1 0 0,0 0 0,0 1 0,0-1 0,1 0 0,-1 0 0,0 0 0,0 0 0,1 0 0,-1 0 0,0 0 0,0 0 0,1 0 0,-1 0 0,0 0 0,0 0 0,1 0 0,-1 0 0,0 0 0,1 0 0,-1 0 0,0 0 0,0 0 0,1 0 0,-1 0 0,0 0 0,0 0 0,0 0 0,1-1 0,-1 1 0,0 0 0,0 0 0,1 0 0,-1 0 0,0-1 0,0 1 0,0 0 0,1-1 0,10-10 0,-4 0 0,-1-1 0,0-1 0,-1 1 0,0-1 0,-1 0 0,0 0 0,-1 0 0,-1-1 0,0 1 0,0-1 0,-2 0 0,0 1 0,-2-23 0,-7 83 0,9-44 0,0 0 0,0 0 0,0 0 0,1 0 0,-1-1 0,1 1 0,-1 0 0,1 0 0,0 0 0,0-1 0,0 1 0,1-1 0,-1 1 0,1-1 0,-1 1 0,1-1 0,0 0 0,0 0 0,-1 1 0,6 2 0,-4-3 0,1 0 0,-1 0 0,1-1 0,0 1 0,0-1 0,0 0 0,0 0 0,0 0 0,0-1 0,0 1 0,0-1 0,0 0 0,5-1 0,2 0 0,0 0 0,-1-1 0,1-1 0,-1 0 0,0 0 0,1-1 0,-2 0 0,1-1 0,0 0 0,12-9 0,-16 9 0,1 0 0,-1 0 0,0-1 0,0 0 0,-1 0 0,0 0 0,0-1 0,0 1 0,-1-1 0,0 0 0,4-9 0,-42 74 0,29-47 0,-1 0 0,2 1 0,0 0 0,0 0 0,1 0 0,0 0 0,1 1 0,1-1 0,-1 17 0,3-28 0,-1 1 0,1-1 0,-1 0 0,1 1 0,0-1 0,0 0 0,-1 0 0,1 0 0,0 1 0,0-1 0,0 0 0,0 0 0,0-1 0,1 1 0,-1 0 0,0 0 0,0 0 0,1-1 0,-1 1 0,0-1 0,1 1 0,-1-1 0,0 1 0,1-1 0,-1 0 0,1 0 0,-1 0 0,1 0 0,-1 0 0,0 0 0,1 0 0,-1 0 0,1 0 0,1-1 0,5 0 0,-1 0 0,0 0 0,1-1 0,-1 0 0,12-5 0,-6 0 0,1 0 0,-1-2 0,-1 0 0,0 0 0,0-1 0,17-20 0,-22 24 0,-1-2 0,-1 1 0,1-1 0,-1 0 0,-1 0 0,1 0 0,-2 0 0,1-1 0,-1 0 0,0 0 0,-1 0 0,2-11 0,-4 20 0,1-1 0,-1 1 0,0 0 0,0 0 0,0 0 0,0-1 0,0 1 0,0 0 0,0 0 0,0 0 0,0-1 0,0 1 0,0 0 0,-1 0 0,1-1 0,0 1 0,0 0 0,0 0 0,0 0 0,0 0 0,0-1 0,0 1 0,0 0 0,-1 0 0,1 0 0,0 0 0,0-1 0,0 1 0,0 0 0,-1 0 0,1 0 0,0 0 0,0 0 0,0 0 0,0-1 0,-1 1 0,1 0 0,0 0 0,0 0 0,-1 0 0,1 0 0,0 0 0,-1 0 0,-12 5 0,-10 11 0,-29 36 0,49-48 0,-1 0 0,1 0 0,1 0 0,-1 0 0,0 0 0,1 1 0,0-1 0,0 1 0,0-1 0,1 1 0,0 0 0,-2 8 0,4-12 0,0 0 0,0 0 0,-1 0 0,1 0 0,0-1 0,0 1 0,0 0 0,0 0 0,0-1 0,0 1 0,1 0 0,-1-1 0,0 1 0,0-1 0,0 1 0,0-1 0,1 0 0,-1 0 0,0 1 0,0-1 0,1 0 0,-1 0 0,0 0 0,0 0 0,1-1 0,0 1 0,46-1 0,-41 0 0,111-6 0,-117 7 0,-1 1 0,1-1 0,0 0 0,-1 0 0,1 0 0,-1 1 0,1-1 0,0 0 0,-1 1 0,1-1 0,-1 0 0,1 1 0,-1-1 0,1 1 0,-1-1 0,1 1 0,-1-1 0,1 1 0,-1 0 0,0-1 0,1 1 0,0 0 0,-1 0 0,0-1 0,0 0 0,0 1 0,0-1 0,0 0 0,0 1 0,1-1 0,-1 0 0,0 1 0,0-1 0,0 0 0,1 0 0,-1 1 0,0-1 0,0 0 0,1 0 0,-1 1 0,0-1 0,0 0 0,1 0 0,-1 0 0,0 0 0,1 0 0,-1 1 0,0-1 0,1 0 0,-1 0 0,0 0 0,1 0 0,-1 0 0,0 0 0,1 0 0,-1 0 0,0 0 0,1 0 0,-1 0 0,0 0 0,1 0 0,-1-1 0,0 1 0,1 0 0,-1 0 0,0 0 0,1 0 0,-1-1 0,0 1 0,0 0 0,1 0 0,-1 0 0,0-1 0,0 1 0,1 0 0,-1-1 0,0 1 0,0 0 0,0 0 0,0-1 0,1 1 0,-1 0 0,0-1 0,0 1 0,0 0 0,0-1 0,0 1 0,0 0 0,0-1 0,0 1 0,0-1 0,27-42-807,-20 29 117,2 1-1,0-1 1,1 1 0,0 1 0,18-18-1,-3 8-1958,63-60-2016,-80 73 4671,-1 0 0,1 0 0,-2-1 0,1 0 0,-2 0 1,1-1-1,7-21 0,-11-3 2531,-7 23-344,4 12-2166,1 0 0,-1 0 0,1 0 0,-1 0 0,0 1 0,1-1 0,-1 0 1,0 0-1,1 0 0,-1 0 0,1 1 0,-1-1 0,1 0 0,-1 1 0,1-1 0,-1 0 0,1 1 0,-1-1 1,1 1-1,-1-1 0,1 1 0,-1-1 0,1 1 0,0-1 0,-1 2 0,-4 5-25,0 1 0,0 0 0,1 0 1,0 1-1,1 0 0,0-1 0,0 1 0,1 0 0,0 0 0,-1 11 0,-1 14 29,1 47 1,3-74-209,0 76 368,-1-71-2971,-2-21 2756,-1-1-1,-1 1 0,1 0 0,-1 0 0,-10-13 0,10 17 244,1 0 0,0 0 1,1-1-1,-1 1 0,1-1 0,0 0 0,1 0 1,-1 0-1,1 0 0,0 0 0,1-1 0,0 1 0,0 0 1,0-1-1,0 1 0,2-13 0,-1 18-173,1 0 0,0-1 1,-1 1-1,1 0 0,0 0 0,0 0 0,-1 0 0,1 0 0,0 0 1,0 0-1,0 1 0,0-1 0,0 0 0,1 0 0,-1 1 1,0-1-1,0 1 0,0-1 0,1 1 0,-1 0 0,0-1 0,0 1 1,1 0-1,-1 0 0,2 0 0,40-2 293,-33 3-319,48-1-485,-34 0-3837,-22-7-6242</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5.675"/>
    </inkml:context>
    <inkml:brush xml:id="br0">
      <inkml:brushProperty name="width" value="0.025" units="cm"/>
      <inkml:brushProperty name="height" value="0.025" units="cm"/>
    </inkml:brush>
  </inkml:definitions>
  <inkml:trace contextRef="#ctx0" brushRef="#br0">25 11 11979,'-17'-5'4581,"9"2"-2820,8 1 513,4 2-1793,13 0-417,2 0-2082,2 1-5221</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6.753"/>
    </inkml:context>
    <inkml:brush xml:id="br0">
      <inkml:brushProperty name="width" value="0.025" units="cm"/>
      <inkml:brushProperty name="height" value="0.025" units="cm"/>
    </inkml:brush>
  </inkml:definitions>
  <inkml:trace contextRef="#ctx0" brushRef="#br0">28 58 13100,'0'0'2216,"3"-9"565,-2 1-1810,0 5-610,-1 0 1,1 0-1,-1 0 0,1 0 1,0 0-1,0 0 0,0 0 0,1 0 1,-1 0-1,1 1 0,3-6 1933,-6 18-1924,0 1-1,-1-1 1,-1 1-1,0-1 1,0 0-1,-7 15 1,5-14-209,1 0 1,0 0 0,0 1 0,-3 23-1,7-34-126,0 0-1,0 0 1,0 0-1,-1 0 1,1 0-1,0 0 1,0 0-1,0 1 1,1-1-1,-1 0 1,0 0-1,0 0 0,1 0 1,-1 0-1,0 0 1,1 0-1,-1 0 1,1 0-1,-1 0 1,1 0-1,0 0 1,-1 0-1,1 0 1,0 0-1,0-1 1,0 1-1,0 0 1,-1-1-1,1 1 1,0 0-1,2 0 1,0-1 38,0 1 0,0-1 0,-1 0 0,1 0 0,0-1 0,0 1 0,-1-1 0,1 1 0,0-1 0,0 0 0,-1 0 0,5-2 0,7-4 93,1-1 0,-1 0 0,20-16 0,-16 10-47,0-1-1,-1-1 0,-1-1 1,0 0-1,15-23 0,-38 55-110,0 0 0,0 1 0,2-1 0,0 1 0,1 0 0,1 0 0,0 1 0,1-1 0,1 1 1,0-1-1,2 20 0,0-33-2,-1-1 1,1 1 0,-1-1 0,1 1 0,0-1 0,0 1 0,0-1 0,0 0 0,0 1 0,1-1 0,-1 0 0,1 0 0,-1 0-1,1 0 1,0 0 0,0 0 0,0 0 0,0-1 0,0 1 0,0-1 0,0 1 0,1-1 0,-1 0 0,0 0 0,1 0 0,-1 0 0,1 0-1,-1-1 1,1 1 0,-1-1 0,1 0 0,0 0 0,-1 1 0,1-2 0,-1 1 0,4-1 0,3 1 16,-1-1 0,0 0 1,0-1-1,-1 0 0,1 0 1,0-1-1,-1 0 0,1 0 0,-1-1 1,13-8-1,-13 6-23,1 0 0,-1-1 0,0 0 0,0 0 0,-1 0 0,0-1 0,0 0 0,-1-1 0,0 1 0,0-1 0,-1 0 0,0 0 0,-1 0 0,0-1 0,0 1 0,-1-1 0,0 1 0,-1-1 0,1-16 0,-2 26 0,0-1 0,0 1 0,0-1 0,0 1 0,0-1 0,0 1 0,0-1 0,0 1 0,0-1 0,0 1 0,0-1 0,0 1 0,0-1 0,0 1 0,0-1 0,0 1 0,0-1 0,-1 1 0,1-1 0,0 1 0,0-1 0,-1 1 0,1-1 0,0 1 0,-1 0 0,1-1 0,0 1 0,-1-1 0,1 1 0,0 0 0,-1 0 0,1-1 0,-1 1 0,1 0 0,-1 0 0,1-1 0,-1 1 0,1 0 0,-1 0 0,1 0 0,-1 0 0,1 0 0,-1 0 0,1 0 0,-1 0 0,1 0 0,-1 0 0,1 0 0,-1 0 0,1 0 0,-1 0 0,1 0 0,-1 0 0,1 1 0,-1-1 0,1 0 0,-1 1 0,-1 0 0,0 0 0,0 0 0,0 1 0,0-1 0,0 1 0,1-1 0,-1 1 0,0 0 0,1 0 0,0 0 0,-1-1 0,0 4 0,0-2 0,1 0 0,0 1 0,0-1 0,0 0 0,0 1 0,1-1 0,-1 1 0,1 0 0,0-1 0,0 1 0,0-1 0,0 1 0,1-1 0,0 5 0,0-6 0,0-1 0,0 1 0,0 0 0,0 0 0,0-1 0,0 1 0,0-1 0,1 1 0,-1-1 0,1 0 0,-1 1 0,1-1 0,-1 0 0,1 0 0,0 0 0,-1 0 0,1 0 0,0 0 0,0-1 0,0 1 0,0-1 0,0 1 0,0-1 0,0 0 0,3 1 0,2-1 0,-1 1 0,0-1 0,1-1 0,-1 1 0,0-1 0,0 0 0,0 0 0,0-1 0,0 0 0,0 0 0,0 0 0,0-1 0,0 0 0,-1 0 0,0-1 0,0 1 0,0-1 0,0 0 0,0 0 0,-1-1 0,1 1 0,-1-1 0,0 0 0,-1 0 0,1-1 0,-1 1 0,0-1 0,-1 1 0,1-1 0,-1 0 0,0 0 0,-1 0 0,1 0 0,-1-1 0,0 1 0,-1 0 0,1-8 0,-2 14 0,1-1 0,0 0 0,0 1 0,0-1 0,0 0 0,-1 1 0,1-1 0,0 0 0,0 1 0,-1-1 0,1 1 0,-1-1 0,1 1 0,0-1 0,-1 0 0,1 1 0,-1 0 0,1-1 0,-1 1 0,0-1 0,1 1 0,-1 0 0,1-1 0,-1 1 0,0 0 0,1-1 0,-1 1 0,0 0 0,1 0 0,-1 0 0,0 0 0,1 0 0,-1 0 0,0 0 0,1 0 0,-1 0 0,0 0 0,0 0 0,1 0 0,-1 0 0,0 0 0,1 1 0,-1-1 0,1 0 0,-1 1 0,0-1 0,1 0 0,-1 1 0,1-1 0,-2 1 0,-29 22 0,26-16 0,0-1 0,1 1 0,0 0 0,1 0 0,-1 1 0,1-1 0,1 1 0,-1-1 0,1 1 0,1 0 0,0 0 0,-1 10 0,2-17 0,0 0 0,1 0 0,-1 0 0,0 0 0,1 0 0,-1 0 0,0 0 0,1 0 0,0 0 0,-1 0 0,1 0 0,-1 0 0,1 0 0,0-1 0,0 1 0,-1 0 0,1-1 0,0 1 0,0 0 0,0-1 0,0 1 0,0-1 0,0 1 0,0-1 0,0 0 0,0 1 0,0-1 0,0 0 0,0 0 0,0 0 0,2 0 0,40 2 0,-33-2 0,223-11 0,-233 11 0,1 1 0,-1-1 0,1 1 0,-1-1 0,1 1 0,-1-1 0,1 1 0,-1-1 0,0 1 0,1-1 0,-1 1 0,0 0 0,1-1 0,-1 1 0,0 0 0,0-1 0,0 1 0,0 0 0,0-1 0,0 1 0,0 0 0,0-1 0,0 1 0,0 1 0,0 4 0,-1-14 0,2-13 0,1 0 0,0 0 0,2 1 0,11-40 0,-15 60-80,1-1 1,-1 0-1,1 1 1,-1-1-1,1 1 1,-1-1-1,1 1 1,-1-1-1,1 1 1,0-1-1,-1 1 1,1 0-1,-1-1 1,1 1-1,0 0 1,-1 0-1,1-1 1,0 1-1,0 0 1,-1 0-1,1 0 1,0 0-1,0 0 1,-1 0-1,1 0 1,0 0-1,0 0 1,-1 0-1,1 0 1,0 0-1,-1 1 1,1-1-1,0 0 1,-1 0-1,2 1 1,27 12-4299,-27-12 4144,53 26-5890,-15-10-970,-1-3-4981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6.227"/>
    </inkml:context>
    <inkml:brush xml:id="br0">
      <inkml:brushProperty name="width" value="0.025" units="cm"/>
      <inkml:brushProperty name="height" value="0.025" units="cm"/>
    </inkml:brush>
  </inkml:definitions>
  <inkml:trace contextRef="#ctx0" brushRef="#br0">102 1 14029,'0'0'9951,"-3"12"-8728,-23 79-170,8-37-321,3 0 0,2 2 0,3-1 0,-5 74 0,15-128-730,0-1 1,-1 1-1,1 0 0,0 0 0,0 0 0,0 0 0,0 0 0,0-1 1,0 1-1,0 0 0,0 0 0,0 0 0,0 0 0,0 0 0,1-1 1,-1 1-1,0 0 0,1 0 0,-1 0 0,0-1 0,1 1 0,-1 0 1,1 0-1,-1-1 0,1 1 0,-1 0 0,1-1 0,0 1 0,-1-1 0,1 1 1,0-1-1,0 1 0,-1-1 0,1 1 0,0-1 0,0 0 0,0 0 1,-1 1-1,1-1 0,0 0 0,0 0 0,0 0 0,0 0 0,0 0 1,-1 0-1,1 0 0,0 0 0,0 0 0,0 0 0,0 0 0,0 0 1,-1-1-1,1 1 0,0 0 0,0-1 0,0 0 0,4-1 38,0-1-1,0 0 1,-1 0-1,1 0 1,-1-1-1,0 0 1,6-6-1,-3 1-14,0 1-1,0-1 1,-1-1-1,0 1 1,0-1-1,-1 0 1,0 0 0,-1-1-1,3-11 1,-7 23-28,0 1 1,-1-1 0,1 0 0,0 1 0,0-1 0,0 1-1,0-1 1,1 0 0,-1 1 0,0-1 0,1 1-1,-1-1 1,1 0 0,-1 0 0,1 1 0,-1-1 0,1 0-1,0 0 1,0 1 0,0-1 0,-1 0 0,1 0-1,0 0 1,0 0 0,1 0 0,-1-1 0,0 1 0,0 0-1,0 0 1,0-1 0,1 1 0,-1-1 0,0 1-1,1-1 1,-1 1 0,0-1 0,1 0 0,-1 0 0,1 0-1,-1 0 1,0 0 0,4 0 0,0 0 17,1 0-1,0-1 1,0 0 0,0 0-1,-1 0 1,1-1 0,0 0 0,-1 0-1,7-3 1,-9 2-5,1 1 1,0 0-1,-1 1 0,1-1 1,0 0-1,0 1 1,-1 0-1,1 0 0,0 0 1,0 1-1,0-1 0,0 1 1,5 0-1,-7 1 49,0-1 0,0 1 0,0 0 0,0 0 1,0 0-1,-1 0 0,1 0 0,0 0 0,-1 1 0,1-1 0,0 1 0,-1-1 0,0 1 0,1-1 0,-1 1 0,0 0 1,0-1-1,0 1 0,0 0 0,0 0 0,-1 0 0,1 0 0,0 0 0,-1 0 0,0 0 0,1 4 0,4 20 79,-4-17-110,0 0-1,1 0 1,0-1-1,0 1 1,1-1-1,5 11 1,-7-17-27,0 0 0,1-1 1,-1 1-1,0 0 0,1-1 1,-1 1-1,1-1 0,0 1 1,-1-1-1,1 0 1,0 0-1,0 0 0,0 0 1,0 0-1,0 0 0,0 0 1,0-1-1,0 1 0,0-1 1,0 0-1,0 1 0,1-1 1,-1 0-1,0 0 0,0 0 1,0-1-1,0 1 1,1 0-1,-1-1 0,0 1 1,3-2-1,12-6-1,-1 0 0,1-1 0,-2-1 0,1-1 0,-1 0 0,-1-1 0,23-23 0,-7 7 0,-23 22 0,67-53 0,-71 58-352,-34 12-10699,6-8 4197</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7.136"/>
    </inkml:context>
    <inkml:brush xml:id="br0">
      <inkml:brushProperty name="width" value="0.025" units="cm"/>
      <inkml:brushProperty name="height" value="0.025" units="cm"/>
    </inkml:brush>
  </inkml:definitions>
  <inkml:trace contextRef="#ctx0" brushRef="#br0">229 198 19827,'0'0'3358,"-11"-7"-161,3 1-2665,-1 1 1,0 0-1,0 0 0,-1 1 0,-16-5 0,22 8-452,-1 0-1,0 1 0,1-1 0,-1 1 0,1-1 1,-1 1-1,0 1 0,1-1 0,-1 1 0,1 0 1,-1 0-1,1 0 0,-1 0 0,1 1 0,0 0 0,0 0 1,0 0-1,-7 5 0,5-2 3,0 0-1,1 0 0,0 1 1,0 0-1,0 0 1,1 0-1,0 0 0,-5 11 1,8-16-72,0 1 1,0-1-1,1 0 1,-1 1-1,0-1 1,1 0-1,0 1 0,-1-1 1,1 0-1,0 1 1,-1-1-1,1 1 1,0-1-1,0 1 1,0-1-1,0 1 0,1-1 1,-1 0-1,0 1 1,1-1-1,-1 1 1,1-1-1,-1 0 1,1 1-1,-1-1 0,1 0 1,0 0-1,0 0 1,0 1-1,0-1 1,0 0-1,0 0 1,0 0-1,0 0 0,0 0 1,0-1-1,0 1 1,1 0-1,-1-1 1,0 1-1,1 0 1,-1-1-1,0 1 0,1-1 1,-1 0-1,1 0 1,-1 1-1,1-1 1,-1 0-1,0 0 1,3-1-1,7 2 5,1-1-1,-1-1 1,1 0 0,0 0-1,-1-1 1,0-1 0,1 0-1,-1-1 1,0 0 0,-1 0-1,1-1 1,-1 0 0,0-1-1,0-1 1,0 1 0,15-16 0,-7 6 8,-1-2 0,0 0 0,-1-1 0,-1 0 0,-1-2 0,22-42 0,-22 22-23,-42 70 0,19-15 0,0 1 0,1 0 0,1 0 0,1 1 0,0 0 0,1 0 0,0 1 0,2-1 0,0 1 0,1 0 0,-1 28 0,3-44-110,0 0 0,0 0 0,0 1-1,0-1 1,0 0 0,0 0 0,1 1 0,-1-1 0,0 0 0,1 0 0,-1 0-1,0 1 1,1-1 0,0 0 0,-1 0 0,1 0 0,0 0 0,-1 0-1,1 0 1,0 0 0,0 0 0,2 1 0,-1-1-401,1 0-1,-1 0 1,1-1 0,-1 1 0,1 0-1,-1-1 1,1 0 0,-1 0 0,1 0-1,4 0 1,14-2-6610</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7.725"/>
    </inkml:context>
    <inkml:brush xml:id="br0">
      <inkml:brushProperty name="width" value="0.025" units="cm"/>
      <inkml:brushProperty name="height" value="0.025" units="cm"/>
    </inkml:brush>
  </inkml:definitions>
  <inkml:trace contextRef="#ctx0" brushRef="#br0">0 89 17809,'0'0'10164,"4"8"-8739,-3-5-1328,1 0-1,-1-1 0,1 1 0,-1 0 1,1-1-1,0 0 0,0 1 0,0-1 1,0 0-1,0 0 0,1 0 0,-1-1 1,0 1-1,1 0 0,5 1 0,-4-1-10,0-2 0,0 1 0,0 0 0,0-1 0,0 0 0,0 0 0,0 0 0,0 0 0,0-1 0,0 1 0,0-1 0,0 0 0,0 0 0,6-3 0,-2 1-40,-1-1 0,0 1 0,0-1 1,-1 0-1,1 0 0,-1-1 0,11-10 1,-15 13-40,1-1 0,-1 1 1,0 0-1,-1-1 0,1 1 1,0-1-1,-1 0 0,1 0 1,-1 1-1,0-1 1,0 0-1,0 0 0,0 0 1,-1 0-1,1 0 0,-1-1 1,0 1-1,0 0 1,0 0-1,0 0 0,0 0 1,-2-5-1,1 7-7,1-1 0,-1 1 0,0 0 0,1 0 0,-1 0 0,0 0 0,0 0 0,0 0 0,0 0 0,0 1 0,0-1 0,-1 0 0,1 0 0,0 1 0,0-1 0,0 1 0,-1-1 0,1 1 0,0-1 0,-1 1 0,1 0 0,0 0 0,-1 0 0,1 0 0,0 0 0,-1 0 0,1 0 0,0 0 0,-1 0 0,1 0 0,0 1 0,-1-1 0,1 1 0,0-1 0,0 1 0,0-1 0,-2 2 0,-4 1 0,0-1 0,0 2 0,0-1 0,0 1 0,-6 5 0,3-1 0,1 0 0,1 1 0,-1 0 0,-11 18 0,17-23 0,0 0 0,1 0 0,0 0 0,0 0 0,0 0 0,0 0 0,1 0 0,0 1 0,0-1 0,0 1 0,0-1 0,0 1 0,1-1 0,0 1 0,0-1 0,1 6 0,0-8 0,1 0 0,-1 0 0,0 0 0,1-1 0,0 1 0,-1 0 0,1-1 0,0 1 0,0-1 0,0 0 0,0 1 0,0-1 0,0 0 0,0 0 0,0-1 0,1 1 0,-1 0 0,0-1 0,1 1 0,-1-1 0,0 0 0,1 1 0,-1-1 0,0 0 0,4-1 0,64-4 0,-48-1 0,1-1 0,-2-1 0,1-1 0,36-22 0,-34 18 0,-23 15 0,-1 1 0,0-1 0,-1 0 0,1 0 0,0 1 0,-1-1 0,1 0 0,-1 0 0,1 0 0,-1 0 0,0 0 0,-2 3 0,1 2 0,1-6 0,1 0 0,-1 0 0,1 0 0,0 0 0,-1 0 0,1 0 0,0 0 0,0 0 0,0 0 0,0 0 0,0 0 0,0 1 0,0-1 0,0 0 0,0 0 0,0 0 0,1 0 0,-1 0 0,0 0 0,1 0 0,-1 0 0,1 0 0,-1 0 0,1 0 0,0 0 0,-1 0 0,1 0 0,0 0 0,-1 0 0,1-1 0,0 1 0,0 0 0,1 0 0,2 0 0,1 1 0,-1-2 0,0 1 0,0-1 0,1 1 0,-1-1 0,7-1 0,2 1 0,2-1 0,1-1 0,-1-1 0,1 0 0,-1-1 0,23-9 0,21-5 0,-58 18 0,-1 0 0,0 0 0,1 0 0,-1 0 0,1 0 0,-1 0 0,0 0 0,1 0 0,-1 0 0,0 0 0,1 0 0,-1 1 0,0-1 0,1 0 0,-1 0 0,0 0 0,1 0 0,-1 1 0,0-1 0,0 0 0,1 0 0,-1 1 0,0-1 0,0 0 0,1 1 0,-1-1 0,0 0 0,0 1 0,0-1 0,0 0 0,1 1 0,-1-1 0,0 0 0,0 1 0,0-1 0,0 0 0,0 1 0,0-1 0,0 0 0,0 1 0,0-1 0,0 1 0,0-1 0,0 0 0,0 1 0,-1 0 0,-1 13 0,-7 16-1076,0-11-2519</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2.247"/>
    </inkml:context>
    <inkml:brush xml:id="br0">
      <inkml:brushProperty name="width" value="0.025" units="cm"/>
      <inkml:brushProperty name="height" value="0.025" units="cm"/>
    </inkml:brush>
  </inkml:definitions>
  <inkml:trace contextRef="#ctx0" brushRef="#br0">2 0 8456,'-2'0'11050,"10"0"-10089,7 1 417,8 3-65,10 1-480,9-1-225,6-1-255,3-1-257,0 1 0,3-1-64,-5 0-1057,-7-2-993,-9 0-1601,-11 0-1699,-6-4-2785</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2.590"/>
    </inkml:context>
    <inkml:brush xml:id="br0">
      <inkml:brushProperty name="width" value="0.025" units="cm"/>
      <inkml:brushProperty name="height" value="0.025" units="cm"/>
    </inkml:brush>
  </inkml:definitions>
  <inkml:trace contextRef="#ctx0" brushRef="#br0">0 1 13421,'0'0'4959,"9"4"-4073,205 95 1137,-211-98-1995,0 0 0,0 1 0,0 0 0,1-1 0,-1 1-1,-1 0 1,1 0 0,0 1 0,0-1 0,-1 1-1,0-1 1,1 1 0,-1 0 0,0 0 0,0 0-1,0 0 1,-1 0 0,3 6 0,-3-5 89,-1-1 0,0 0 0,0 1 1,0-1-1,-1 1 0,1-1 0,-1 0 0,0 1 0,1-1 1,-2 0-1,1 0 0,0 0 0,-1 0 0,1 0 1,-1 0-1,0 0 0,0 0 0,0 0 0,-4 3 1,-19 25 155,-47 51 411,65-75-1470,-1-1-1,1 0 1,-1 0 0,-15 8 0,2-8-5572</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3.261"/>
    </inkml:context>
    <inkml:brush xml:id="br0">
      <inkml:brushProperty name="width" value="0.025" units="cm"/>
      <inkml:brushProperty name="height" value="0.025" units="cm"/>
    </inkml:brush>
  </inkml:definitions>
  <inkml:trace contextRef="#ctx0" brushRef="#br0">227 149 14189,'0'0'2723,"-1"-9"-406,1 6-2067,-1-1 1,1 1 0,-1 0-1,0 0 1,0 0-1,0 0 1,0-1-1,0 2 1,-1-1 0,1 0-1,-5-5 1,4 6-65,0 0 0,-1 1 0,1-1 0,-1 1 1,1 0-1,-1 0 0,0 0 0,0 0 1,1 0-1,-1 0 0,0 1 0,0-1 0,0 1 1,0 0-1,0 0 0,0 0 0,1 0 1,-5 1-1,0 0-125,1 0 0,-1 1 0,1 0 0,0 0 0,-1 1 0,1-1 0,0 1 0,1 0 0,-1 1 0,0 0 1,1 0-1,0 0 0,0 0 0,0 1 0,0 0 0,-6 9 0,5-6 5,0 0 0,0 1 1,1 0-1,0 0 0,1 0 0,0 0 1,1 1-1,0-1 0,0 1 0,-2 15 1,5-23-48,0 0 1,-1 0 0,1-1 0,0 1-1,1 0 1,-1-1 0,0 1-1,0 0 1,1-1 0,-1 1 0,1 0-1,-1-1 1,1 1 0,0 0-1,0-1 1,-1 1 0,1-1 0,0 0-1,0 1 1,1-1 0,-1 0 0,0 0-1,0 1 1,1-1 0,-1 0-1,0 0 1,1 0 0,-1-1 0,1 1-1,-1 0 1,1 0 0,0-1-1,-1 1 1,1-1 0,0 0 0,-1 1-1,1-1 1,0 0 0,-1 0-1,1 0 1,0 0 0,0 0 0,3-1-1,5 0 94,0 0-1,0-1 1,0-1-1,0 1 1,-1-1-1,14-7 1,6-4-39,-2-1 1,0-2-1,0-1 1,36-32-1,-47 36-48,-1 0-1,-1-1 1,-1-1 0,0 0-1,0-1 1,-2 0 0,0-1-1,8-20 1,-18 31 302,-11 19-243,-12 26-12,12-13-49,1 0 0,2 1 0,-5 26 0,9-39-12,1 0-1,1-1 0,0 1 0,1 0 0,1 0 1,0 0-1,0-1 0,5 20 0,-5-29-52,1 0 0,-1 0 0,0 0-1,1 0 1,0 0 0,0 0 0,0 0 0,0-1-1,0 1 1,0 0 0,1-1 0,-1 0 0,1 0-1,0 0 1,-1 0 0,1 0 0,0 0 0,0-1-1,0 1 1,0-1 0,1 0 0,-1 0 0,0 0-1,0 0 1,1-1 0,-1 0 0,1 1 0,-1-1-1,4 0 1,-1-1-569,0 1 0,-1-1 0,1 0 0,0 0 0,0 0 0,-1-1-1,7-3 1,-7 3-561,0 0-1,-1-1 1,1 1-1,-1-1 0,0 0 1,0-1-1,0 1 1,4-5-1,16-23-12297</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019"/>
    </inkml:context>
    <inkml:brush xml:id="br0">
      <inkml:brushProperty name="width" value="0.025" units="cm"/>
      <inkml:brushProperty name="height" value="0.025" units="cm"/>
    </inkml:brush>
  </inkml:definitions>
  <inkml:trace contextRef="#ctx0" brushRef="#br0">189 1 6086,'0'0'11947,"-12"5"-9208,8-4-2537,-22 10 2287,-45 23 0,66-31-2295,-1 0 0,1 0 0,0 0 0,0 1-1,0-1 1,1 1 0,-1 0 0,1 0 0,0 1 0,0 0-1,0-1 1,1 1 0,0 0 0,0 1 0,0-1 0,1 0-1,-3 7 1,5-10-188,0-1-1,0 0 1,0 0-1,1 1 1,-1-1-1,0 0 1,1 0-1,-1 0 1,1 1-1,-1-1 1,1 0-1,0 0 1,-1 0-1,1 0 1,0 0-1,0 0 1,0 0-1,0 0 1,0-1 0,0 1-1,0 0 1,0 0-1,0-1 1,0 1-1,0-1 1,0 1-1,0-1 1,1 1-1,-1-1 1,0 0-1,0 0 1,1 1-1,-1-1 1,0 0-1,0 0 1,1 0-1,1-1 1,54 0 242,-54 0-225,8-1-87,-1 0-1,0-1 1,0 0 0,0-1 0,0 0 0,0 0 0,-1-1 0,0 0 0,17-13 0,-19 13 27,-1 0 1,0-1 0,0 1 0,0-1 0,-1 0-1,0 0 1,0-1 0,-1 1 0,0-1 0,0 0-1,0-1 1,-1 1 0,4-13 0,-8 10 543,-9 18-378,-9 19-55,14-20 32,0 0 1,1 0-1,0 1 0,1 0 1,-1 0-1,1 0 0,1 0 1,0 0-1,0 0 0,0 1 1,1-1-1,0 17 1,2-24-91,0 0 0,0 0 1,0 0-1,0 0 0,0 0 1,0 0-1,0 0 0,1-1 1,-1 1-1,0 0 0,0-1 1,1 1-1,-1 0 1,0-1-1,1 0 0,-1 1 1,1-1-1,-1 0 0,1 0 1,-1 0-1,0 0 0,1 0 1,-1 0-1,1 0 1,-1 0-1,1 0 0,-1-1 1,3 0-1,43-10 268,-20-1-247,-1-1 0,-1-1 0,32-24 0,36-19-330,-92 56 286,-1 1 0,0 0-1,1 0 1,-1 0-1,0-1 1,0 1-1,1 0 1,-1 0-1,0 0 1,1 0-1,-1 0 1,1 0 0,-1 0-1,0 0 1,1-1-1,-1 1 1,0 0-1,1 1 1,-1-1-1,0 0 1,1 0-1,-1 0 1,0 0 0,1 0-1,-1 0 1,0 0-1,1 0 1,-1 1-1,0-1 1,1 0-1,-1 0 1,0 0 0,1 1-1,-1-1 1,0 0-1,1 1 1,1 15-69,-10 21 177,4-24-62,-1 0 208,1 1 1,0 0-1,1 0 0,-2 28 0,6-41-240,-1 0-1,1 0 1,-1-1-1,1 1 0,0 0 1,0-1-1,-1 1 1,1-1-1,0 1 1,0-1-1,0 1 0,-1-1 1,1 0-1,0 1 1,0-1-1,0 0 0,0 0 1,0 0-1,0 1 1,0-1-1,0 0 1,0 0-1,0 0 0,-1-1 1,1 1-1,0 0 1,0 0-1,0 0 0,0-1 1,1 1-1,33-8 57,-4-7-63,0-1 0,52-37 0,-54 33 0,-28 19 0,-1 1 0,1-1 0,0 1 0,-1-1 0,1 1 0,0 0 0,0-1 0,-1 1 0,1 0 0,0-1 0,0 1 0,-1 0 0,1 0 0,0-1 0,0 1 0,0 0 0,0 0 0,-1 0 0,1 0 0,0 0 0,1 1 0,2 13 0,-19 43 0,5-21 0,10-35 0,1 0 0,-1 0 0,0 0 0,1 0 0,0 0 0,-1 0 0,1-1 0,-1 1 0,1 0 0,0 0 0,0-1 0,-1 1 0,1 0 0,0-1 0,0 1 0,0-1 0,0 1 0,0-1 0,0 0 0,0 1 0,0-1 0,0 0 0,0 0 0,0 1 0,0-1 0,0 0 0,0 0 0,0 0 0,0 0 0,0 0 0,1-1 0,38-1 0,-25-2 0,-1 0 0,0-1 0,0-1 0,0 0 0,-1-1 0,0 0 0,0-1 0,13-11 0,10-5 0,-37 37 0,-7 8 0,3-12 15,2-5-35,1 0-1,0 0 1,0 0 0,0 0 0,0 0 0,1 0 0,-1 0 0,1 1 0,0-1 0,1 0-1,-1 1 1,1-1 0,0 8 0,1-11-424,1 0-1,0 0 1,0 0-1,-1-1 1,1 1-1,0-1 1,0 1-1,0-1 1,0 0-1,0 0 1,0 0-1,0 0 1,-1 0-1,1 0 1,0 0-1,0-1 1,0 1-1,0-1 1,0 1-1,-1-1 1,1 0 0,2-1-1,13-13-7237,0-6-5311</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656"/>
    </inkml:context>
    <inkml:brush xml:id="br0">
      <inkml:brushProperty name="width" value="0.025" units="cm"/>
      <inkml:brushProperty name="height" value="0.025" units="cm"/>
    </inkml:brush>
  </inkml:definitions>
  <inkml:trace contextRef="#ctx0" brushRef="#br0">39 258 14606,'0'0'12278,"-3"8"-11322,-3 14-451,-17 59 1430,21-74-1824,0 0 1,1 0-1,0 1 1,1-1-1,-1 0 1,2 0-1,-1 1 1,1-1-1,1 8 1,-1-14-103,-1 0 0,1 0 0,0-1 1,-1 1-1,1 0 0,0-1 0,-1 1 0,1 0 0,0-1 0,0 1 1,0-1-1,-1 1 0,1-1 0,0 0 0,0 1 0,0-1 0,0 0 1,0 1-1,0-1 0,0 0 0,0 0 0,0 0 0,0 0 0,0 0 1,0 0-1,0 0 0,0 0 0,0-1 0,0 1 0,1-1 0,31-10 215,-22 2-430,1 0-1,-1-1 1,-1-1-1,0 1 1,0-1-1,-1-1 1,-1 0-1,0 0 1,0-1-1,-1 0 1,6-17 0,4-14-668,-1-1 1,10-52-1,-21 76 861,-1 6 66,0 0-1,-1 0 1,1-26 0,-4 39 432,-15 44-138,6-10-199,2 0-1,1 0 0,1 0 0,2 1 1,1 0-1,2 0 0,1-1 0,2 1 1,1-1-1,1 1 0,16 51 0,-32-105-459,0 0 0,-2 1-1,0 1 1,-31-34 0,-1-5-347,24 32 612,12 16 219,1 0-1,0-1 0,1 0 1,0 0-1,0 0 0,-8-22 1,15 32-145,0 1 0,0-1 0,0 1 0,0-1 0,0 1 0,0-1 0,1 1 0,-1-1 0,0 1 0,0-1 0,0 1 0,0-1 0,1 1 0,-1-1 0,0 1 1,0 0-1,1-1 0,-1 1 0,0-1 0,1 1 0,-1 0 0,0-1 0,1 1 0,-1 0 0,1-1 0,-1 1 0,1 0 0,-1 0 0,0 0 0,1-1 0,-1 1 0,1 0 0,-1 0 0,1 0 1,-1 0-1,1 0 0,-1 0 0,1 0 0,-1 0 0,1 0 0,0 0 0,28 0-261,-21 0 282,27 2-61,0 1 1,38 8-1,-43-6-3616,1 1-3819,-35-6 1218</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984"/>
    </inkml:context>
    <inkml:brush xml:id="br0">
      <inkml:brushProperty name="width" value="0.025" units="cm"/>
      <inkml:brushProperty name="height" value="0.025" units="cm"/>
    </inkml:brush>
  </inkml:definitions>
  <inkml:trace contextRef="#ctx0" brushRef="#br0">0 0 13485,'0'0'9257,"78"32"-13357,-42-28-9001</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052"/>
    </inkml:context>
    <inkml:brush xml:id="br0">
      <inkml:brushProperty name="width" value="0.025" units="cm"/>
      <inkml:brushProperty name="height" value="0.025" units="cm"/>
    </inkml:brush>
  </inkml:definitions>
  <inkml:trace contextRef="#ctx0" brushRef="#br0">12 85 9225,'5'-9'2247,"-4"8"-1878,17-39 2295,-17 37-2134,1 0-1,-1 1 1,1-1 0,-1 1-1,1-1 1,0 1-1,-1 0 1,1 0-1,1-1 1,-1 1 0,0 1-1,0-1 1,6-3-1,-8 6-444,1-1 0,-1 1 0,1 0-1,0-1 1,-1 1 0,1 0 0,-1-1-1,0 1 1,1 0 0,-1 0 0,0 0 0,1-1-1,-1 1 1,0 0 0,0 0 0,0 0-1,1 0 1,-1-1 0,0 1 0,0 0-1,0 0 1,-1 0 0,1 1 0,1 30 556,-1-27-290,1 158 2590,-3 176 108,-1-377-2821,-2 0-1,-1 1 1,-2-1 0,-2 1 0,-25-64 0,30 94-873,7 16 361,11 20 92,-9-24 199,1 0 1,0-1-1,0 0 0,0 0 1,0 0-1,1 0 1,-1-1-1,1 0 1,0 0-1,0-1 1,0 1-1,1-1 1,-1-1-1,0 1 1,1-1-1,-1 0 1,1 0-1,0-1 1,-1 0-1,1 0 1,-1-1-1,1 0 1,-1 0-1,1 0 1,10-4-1,-5 1 22,-1-1-1,1 1 0,-1-2 0,0 0 0,0 0 0,0-1 0,-1 0 0,0-1 1,-1 0-1,0 0 0,0-1 0,12-16 0,-14 15-15,-1 1 0,0-1 0,-1 1 0,0-2 0,0 1 0,-1 0 0,0-1 0,-1 0 0,-1 0 0,1 0 0,-2 0 0,1 0 0,-2 0 0,1-1 0,-3-18 0,2 29-17,0 1 0,0-1-1,0 1 1,0-1 0,0 1-1,-1-1 1,1 1 0,0-1 0,0 1-1,0-1 1,0 1 0,-1-1-1,1 1 1,0-1 0,0 1 0,-1 0-1,1-1 1,0 1 0,-1-1-1,1 1 1,-1 0 0,1-1-1,0 1 1,-1 0 0,1 0 0,-1-1-1,1 1 1,-1 0 0,1 0-1,-1 0 1,1-1 0,-1 1 0,1 0-1,-1 0 1,1 0 0,-1 0-1,1 0 1,-1 0 0,1 0-1,-1 0 1,1 0 0,-1 0 0,1 1-1,-1-1 1,1 0 0,-1 0-1,1 0 1,0 0 0,-1 1-1,1-1 1,-1 0 0,1 1 0,-1-1-1,1 0 1,0 1 0,-1-1-1,1 0 1,0 1 0,-1 0 0,-20 24-171,14-9 185,0 1 1,1 0 0,1 0 0,0 0-1,1 1 1,1-1 0,1 1-1,1 0 1,0 0 0,1 0-1,3 23 1,-2-39 2,0 1 1,0-1-1,0 0 0,1 1 1,-1-1-1,0 0 0,1 0 1,0 0-1,-1 0 0,1-1 1,0 1-1,0 0 0,0-1 1,0 1-1,0-1 0,0 1 1,0-1-1,1 0 0,-1 0 1,0 0-1,1-1 0,-1 1 1,1 0-1,-1-1 0,1 0 1,-1 1-1,1-1 0,-1 0 1,1 0-1,-1 0 0,3-1 1,2 1 14,0-1 1,0 0 0,0 0-1,0 0 1,-1-1 0,1 0-1,0 0 1,-1-1 0,0 1-1,9-6 1,16-27 140,-13 14-94,-18 21-80,0 0 0,0 1 0,0-1-1,0 0 1,0 0 0,0 0 0,0 0 0,0 0-1,1 1 1,-1-1 0,0 0 0,0 0-1,0 0 1,0 0 0,0 0 0,0 1 0,0-1-1,0 0 1,0 0 0,1 0 0,-1 0-1,0 0 1,0 0 0,0 0 0,0 0 0,0 0-1,0 0 1,1 1 0,-1-1 0,0 0-1,0 0 1,0 0 0,0 0 0,0 0 0,1 0-1,-1 0 1,0 0 0,0 0 0,0 0 0,0 0-1,0 0 1,1 0 0,-1 0 0,0-1-1,0 1 1,0 0 0,0 0 0,0 0 0,1 0-1,-1 0 1,0 0 0,0 0 0,0 0-1,0-1 1,-2 18-39,0-8 30,1 1 1,0 0-1,0 0 1,1-1-1,0 1 0,3 12 1,-3-20 17,1 0 1,0 0 0,-1 0-1,1 0 1,0 0 0,0 0 0,1 0-1,-1 0 1,0 0 0,1 0-1,-1 0 1,1-1 0,0 1-1,-1-1 1,1 1 0,0-1 0,0 0-1,0 1 1,0-1 0,0 0-1,0 0 1,0-1 0,0 1-1,0 0 1,1-1 0,-1 1-1,0-1 1,0 0 0,1 1 0,-1-1-1,5-1 1,-1 1 7,0-1 1,0 1-1,0-2 0,0 1 0,-1 0 1,1-1-1,0 0 0,0-1 1,-1 1-1,0-1 0,1 0 0,-1 0 1,0-1-1,-1 0 0,1 0 1,0 0-1,-1 0 0,4-6 0,-3 4 1,0 0 0,-1 0 0,1-1-1,-1 1 1,-1-1 0,0 0-1,0 0 1,0-1 0,0 1-1,-1 0 1,-1-1 0,1 0-1,0-13 1,-2 21-14,-1 0-1,1 0 1,0 1-1,0-1 1,0 0 0,-1 1-1,1-1 1,0 0-1,0 0 1,-1 1-1,1-1 1,0 0 0,0 0-1,-1 0 1,1 1-1,0-1 1,-1 0 0,1 0-1,0 0 1,-1 0-1,1 0 1,0 0-1,-1 0 1,1 0 0,0 0-1,-1 0 1,1 0-1,-1 0 1,1 0 0,0 0-1,-1 0 1,1 0-1,0 0 1,-1 0 0,1 0-1,0 0 1,-1-1-1,1 1 1,0 0-1,0 0 1,-1 0 0,1-1-1,0 1 1,0 0-1,-1 0 1,1-1 0,0 1-1,0 0 1,-1-1-1,1 1 1,0 0-1,0 0 1,0-1 0,0 1-1,0 0 1,0-1-1,-1 1 1,1 0 0,0-1-1,0 1 1,0-1-1,0 1 1,0 0 0,0-1-1,0 1 1,0 0-1,1-1 1,-19 23-127,15-15 119,0-1 0,1 1 1,0 0-1,0-1 1,1 1-1,0 0 0,0 0 1,1 0-1,-1 0 0,2 1 1,0 10-1,0-15 10,0-1 0,-1 1-1,1 0 1,0-1 0,1 1 0,-1-1-1,0 1 1,1-1 0,-1 0 0,1 1-1,0-1 1,0 0 0,0 0 0,0 0-1,0 0 1,0-1 0,0 1 0,1 0 0,-1-1-1,1 0 1,-1 1 0,1-1 0,-1 0-1,1-1 1,0 1 0,0 0 0,-1-1-1,1 1 1,0-1 0,5 0 0,-4 1-363,-1-1 0,1 0 1,-1 0-1,1 0 1,0 0-1,-1-1 0,1 1 1,-1-1-1,1 0 0,-1 0 1,5-2-1,-7 2-232,0 0-1,1-1 1,-1 1-1,0-1 1,0 0-1,1 1 0,-1-1 1,0 0-1,-1 0 1,1 1-1,0-1 1,-1 0-1,1 0 1,-1 0-1,1 0 1,-1 0-1,0 0 1,0 0-1,0 0 1,0 0-1,0-3 1,0-18-8781</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426"/>
    </inkml:context>
    <inkml:brush xml:id="br0">
      <inkml:brushProperty name="width" value="0.025" units="cm"/>
      <inkml:brushProperty name="height" value="0.025" units="cm"/>
    </inkml:brush>
  </inkml:definitions>
  <inkml:trace contextRef="#ctx0" brushRef="#br0">1 0 14029,'0'0'13998,"70"29"-25786,-46-21 322</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6.585"/>
    </inkml:context>
    <inkml:brush xml:id="br0">
      <inkml:brushProperty name="width" value="0.025" units="cm"/>
      <inkml:brushProperty name="height" value="0.025" units="cm"/>
    </inkml:brush>
  </inkml:definitions>
  <inkml:trace contextRef="#ctx0" brushRef="#br0">1 17 15214,'0'0'4485,"51"-6"-4069,-20 3-224,6-1-256,5 0-4068</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800"/>
    </inkml:context>
    <inkml:brush xml:id="br0">
      <inkml:brushProperty name="width" value="0.025" units="cm"/>
      <inkml:brushProperty name="height" value="0.025" units="cm"/>
    </inkml:brush>
  </inkml:definitions>
  <inkml:trace contextRef="#ctx0" brushRef="#br0">48 213 13261,'-2'9'2802,"-10"50"1282,-11 59 1857,18-84-4953,-1 56 0,7-52-888,2 0-1,13 59 1,-19-119 439,1 0 0,2 1 0,1-23 1,0-1-220,0-32-410,3 0 0,4 0 1,3 0-1,34-121 0,-45 196 88,0 0 0,1 0-1,-1 0 1,1 0-1,-1 1 1,1-1 0,0 0-1,0 0 1,0 1-1,0-1 1,0 0 0,0 1-1,0-1 1,0 1-1,1-1 1,-1 1 0,0 0-1,1 0 1,0-1-1,2 0 1,-3 2-1,0 1-1,1-1 1,-1 1 0,0 0 0,0-1 0,0 1-1,0 0 1,0 0 0,0 0 0,0 0-1,0 0 1,-1 0 0,1 0 0,0 0-1,0 0 1,-1 0 0,1 0 0,-1 0 0,1 1-1,-1-1 1,0 0 0,1 0 0,-1 1-1,0-1 1,0 0 0,0 0 0,0 1 0,0 2-1,5 39 57,-1 0-1,-4 51 1,0-50 136,0-43-184,0 1 1,1-1-1,-1 0 0,1 1 0,0-1 0,-1 0 0,1 0 0,0 0 0,-1 1 1,1-1-1,0 0 0,0 0 0,0 0 0,0 0 0,0-1 0,0 1 0,0 0 1,1 0-1,-1 0 0,0-1 0,0 1 0,1-1 0,-1 1 0,0-1 1,0 0-1,1 1 0,-1-1 0,1 0 0,-1 0 0,0 0 0,1 0 0,1 0 1,61 0-3280,-43-2 709,-19 3 2528,1-1 1,0 0 0,-1 0-1,1 1 1,-1-1-1,1 1 1,0 0 0,-1 0-1,0 0 1,1 0-1,-1 1 1,1-1-1,-1 0 1,0 1 0,0 0-1,0-1 1,0 1-1,0 0 1,0 0 0,-1 0-1,1 0 1,-1 1-1,1-1 1,-1 0-1,0 1 1,0-1 0,0 1-1,0-1 1,0 1-1,-1-1 1,1 1 0,-1 0-1,1-1 1,-1 1-1,0 4 1,0-1 273,0-1 1,0 0 0,-1 0-1,1 0 1,-1 0-1,0 0 1,0 0 0,-1 0-1,0 0 1,0 0-1,0 0 1,0-1-1,-1 1 1,1-1 0,-1 0-1,0 1 1,-1-1-1,-4 4 1,-2-1 52,1-1 0,-1 0 0,0-1 0,-1 0 0,1 0 0,-1-1 0,0-1-1,0 0 1,0 0 0,-1-1 0,1-1 0,0 0 0,-1 0 0,1-1 0,-19-2 0,28 2-407,1-1 0,-1 1-1,1 0 1,-1-1 0,1 1 0,-1-1-1,1 1 1,0-1 0,-1 1 0,1-1-1,0 0 1,-1 0 0,1 0 0,0 0-1,0 0 1,0 0 0,0 0 0,0 0-1,0 0 1,0-1 0,0 1 0,0 0-1,1-1 1,-1 1 0,0 0 0,1-1-1,-1 1 1,1-1 0,0 1 0,-1-1-1,1 1 1,0-1 0,0 1 0,0-1-1,0 1 1,0-1 0,0 0 0,1 1-1,-1-1 1,0 1 0,1 0 0,-1-1-1,1 1 1,0-1 0,-1 1 0,2-2-1,1-4-974,1-1 0,0 1 0,1 0 0,-1 0-1,1 0 1,0 1 0,7-7 0,13-9-5864</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7.162"/>
    </inkml:context>
    <inkml:brush xml:id="br0">
      <inkml:brushProperty name="width" value="0.025" units="cm"/>
      <inkml:brushProperty name="height" value="0.025" units="cm"/>
    </inkml:brush>
  </inkml:definitions>
  <inkml:trace contextRef="#ctx0" brushRef="#br0">0 0 11627,'0'0'10677,"2"10"-9780,3 36 823,0 63 1,-5-72-1636,1-1-1,2 0 1,1 0 0,18 67 0,-20-95-5030,-8-17-4070,0-1 6810,-10-13-3923</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7.505"/>
    </inkml:context>
    <inkml:brush xml:id="br0">
      <inkml:brushProperty name="width" value="0.025" units="cm"/>
      <inkml:brushProperty name="height" value="0.025" units="cm"/>
    </inkml:brush>
  </inkml:definitions>
  <inkml:trace contextRef="#ctx0" brushRef="#br0">83 180 2242,'-21'-30'3363,"3"-3"1314,1 4-770,5 3 33,3 5-1089,4 3-353,5 8-384,0 2-769,14 4-448,5 4-288,9 0-385,3 0-128,8 0-96,-1 4 0,4 0-833,6-4-3202,0-1-5895</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8.184"/>
    </inkml:context>
    <inkml:brush xml:id="br0">
      <inkml:brushProperty name="width" value="0.025" units="cm"/>
      <inkml:brushProperty name="height" value="0.025" units="cm"/>
    </inkml:brush>
  </inkml:definitions>
  <inkml:trace contextRef="#ctx0" brushRef="#br0">1 0 12556,'0'0'9833,"0"9"-8386,0 3-998,-1-1-103,1 0-1,1-1 0,0 1 0,4 16 1,-5-24-295,1-1 0,0 0 1,0 1-1,0-1 0,0 1 0,0-1 1,0 0-1,1 0 0,-1 0 1,1 0-1,-1 0 0,1 0 1,0 0-1,0 0 0,0-1 0,0 1 1,0 0-1,0-1 0,0 0 1,0 0-1,1 0 0,-1 0 0,0 0 1,1 0-1,-1 0 0,5 0 1,2 0 53,1-1 1,-1-1 0,1 1 0,-1-2 0,0 1 0,1-1-1,-1 0 1,0-1 0,0 0 0,0-1 0,-1 0 0,1 0-1,11-8 1,-8 5-85,1 0 0,0 1 0,0 1-1,25-7 1,-37 12-15,-1 0 0,1-1 0,-1 1 0,1 0 0,-1 0 0,1 0 0,-1 0 0,1 0 1,-1 0-1,1 0 0,-1 0 0,1 0 0,-1 0 0,0 1 0,1-1 0,-1 0 0,1 0 0,-1 0 0,1 1 0,-1-1 0,1 0 0,-1 0 0,0 1 0,1-1 0,-1 0 0,0 1 0,1-1 0,-1 0 0,0 1 0,1-1 1,-1 1-1,0-1 0,0 0 0,1 1 0,-1-1 0,0 1 0,0 0 0,2 24 300,-3-24-288,1 1 0,0-1 1,-1 1-1,1-1 0,0 1 1,0-1-1,0 1 0,0-1 1,0 1-1,0-1 1,0 1-1,1-1 0,-1 1 1,1-1-1,-1 1 0,1-1 1,-1 0-1,1 1 1,0-1-1,-1 0 0,1 1 1,0-1-1,0 0 0,0 0 1,0 0-1,0 0 1,1 0-1,-1 0 0,0 0 1,2 1-1,2-1 92,-1-1-1,0 0 1,1 0 0,-1 0-1,0 0 1,1-1 0,-1 0-1,0 0 1,0 0 0,1 0-1,-1-1 1,6-2-1,48-33 22,-48 29-246,0 1 0,1 1 1,-1-1-1,18-6 0,-27 13 106,0 0-1,0-1 1,0 1-1,0 0 0,0 0 1,0 0-1,0 0 0,0 0 1,0 0-1,0 0 1,0 0-1,0 0 0,0 0 1,0 1-1,0-1 0,0 0 1,0 1-1,0-1 1,0 1-1,0-1 0,0 1 1,-1-1-1,1 1 0,0-1 1,0 1-1,0 0 1,-1 0-1,1-1 0,-1 1 1,1 0-1,0 0 0,-1 0 1,1 0-1,-1 0 1,0 0-1,1 0 0,-1 0 1,0 0-1,1 0 0,-1 0 1,0 0-1,0 0 1,0 0-1,0 0 0,0 0 1,0 1-1,0 3-515,0 0 0,0 0 0,0 0 0,-1 0 0,0 0-1,0 0 1,0 0 0,-3 8 0,3-12 169,1 0 0,0-1 0,0 1 0,-1-1 0,1 1 0,0-1 0,-1 1 0,1-1 0,-1 1 0,1-1 0,-1 0 0,1 1 0,-1-1 0,1 1 0,-1-1 0,1 0 0,-1 0 0,0 1 0,1-1 0,-1 0 0,1 0 0,-1 0-1,0 1 1,1-1 0,-2 0 0,-5 0-9712</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8.542"/>
    </inkml:context>
    <inkml:brush xml:id="br0">
      <inkml:brushProperty name="width" value="0.025" units="cm"/>
      <inkml:brushProperty name="height" value="0.025" units="cm"/>
    </inkml:brush>
  </inkml:definitions>
  <inkml:trace contextRef="#ctx0" brushRef="#br0">0 0 18225,'0'0'6086</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0.685"/>
    </inkml:context>
    <inkml:brush xml:id="br0">
      <inkml:brushProperty name="width" value="0.025" units="cm"/>
      <inkml:brushProperty name="height" value="0.025" units="cm"/>
    </inkml:brush>
  </inkml:definitions>
  <inkml:trace contextRef="#ctx0" brushRef="#br0">126 228 12876,'0'0'5589,"-10"-6"-4612,-32-17-74,40 22-862,0 1 0,1 0 1,-1-1-1,0 1 1,1 0-1,-1 0 0,0 0 1,1 0-1,-1 1 0,0-1 1,1 0-1,-1 1 1,1-1-1,-1 1 0,0-1 1,1 1-1,-1 0 1,1-1-1,0 1 0,-1 0 1,1 0-1,0 0 0,-1 0 1,1 1-1,0-1 1,0 0-1,0 0 0,0 1 1,0-1-1,0 1 1,-1 2-1,-18 44 1234,18-44-1153,1 0-1,0 1 0,0-1 0,1 0 0,-1 0 0,1 1 1,0-1-1,0 0 0,0 1 0,2 4 0,-2-8-112,1 0 0,-1 0 1,1 0-1,0 0 0,-1 0 0,1 0 0,0 0 0,0 0 0,0 0 0,0 0 0,0-1 0,0 1 0,0 0 0,0-1 0,0 1 1,0 0-1,0-1 0,0 1 0,0-1 0,1 0 0,-1 1 0,0-1 0,0 0 0,1 0 0,-1 0 0,0 0 0,0 0 0,1 0 1,-1 0-1,0 0 0,0 0 0,1-1 0,-1 1 0,0 0 0,0-1 0,0 1 0,0-1 0,2 0 0,10-4 59,-1-1-1,1 0 1,-1 0 0,0-1-1,-1-1 1,0 0-1,19-18 1,69-76 99,-85 86-138,-2 4 102,0-2 0,0 1-1,-2-1 1,0-1 0,0 0 0,-2-1 0,12-27-1,-20 43-110,0 0 0,0 0 0,0 0 0,0 0 0,0 0 0,0 0 0,0 0 0,0 0 0,0 0 0,0 0 0,0 0 0,0 0 0,-1 0 0,1 0 0,0 0 0,0 0-1,0 0 1,0 0 0,0 0 0,0 0 0,0 0 0,0 0 0,0 0 0,0 0 0,0 0 0,0 0 0,0-1 0,0 1 0,0 0 0,0 0 0,0 0 0,-1 0 0,1 0 0,0 0 0,0 0 0,0 0-1,0 0 1,0 0 0,0 0 0,0 0 0,0-1 0,0 1 0,0 0 0,0 0 0,0 0 0,0 0 0,-9 11 205,-10 19-187,2 3 44,2 1-1,0 0 1,3 1-1,1 0 1,1 1-1,2 0 0,-3 38 1,11-72-108,0-1 1,0 0-1,0 0 1,0 1 0,0-1-1,0 0 1,0 0-1,0 0 1,0 1-1,0-1 1,1 0 0,-1 0-1,1 0 1,-1 0-1,1 1 1,-1-1-1,1 0 1,0 0 0,-1 0-1,1 0 1,0 0-1,0-1 1,0 1-1,-1 0 1,1 0 0,0 0-1,0-1 1,0 1-1,0 0 1,2 0-1,0-1-178,0 1 1,-1-1-1,1 0 0,0 0 0,0 0 0,0 0 0,0-1 0,0 1 0,0-1 0,0 0 0,-1 0 0,5-1 0,5-3-1815,0-1 1,-1 0-1,1-1 1,18-14-1,1-8-7334</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044"/>
    </inkml:context>
    <inkml:brush xml:id="br0">
      <inkml:brushProperty name="width" value="0.025" units="cm"/>
      <inkml:brushProperty name="height" value="0.025" units="cm"/>
    </inkml:brush>
  </inkml:definitions>
  <inkml:trace contextRef="#ctx0" brushRef="#br0">131 22 16464,'0'0'1388,"-11"12"480,-1-1-1435,-50 51 2354,57-56-2540,-1 0 1,2 0 0,-1 0-1,1 1 1,0 0 0,0 0-1,1 0 1,-1 0-1,-2 13 1,6-20-248,0 1-1,0-1 1,0 1 0,1-1-1,-1 1 1,0-1-1,0 1 1,0-1 0,1 1-1,-1-1 1,0 0 0,1 1-1,-1-1 1,0 0 0,1 1-1,-1-1 1,0 0-1,1 1 1,-1-1 0,1 0-1,-1 1 1,0-1 0,1 0-1,-1 0 1,1 0 0,-1 0-1,1 1 1,-1-1-1,1 0 1,-1 0 0,1 0-1,-1 0 1,1 0 0,-1 0-1,1 0 1,-1 0-1,1 0 1,-1-1 0,1 1-1,-1 0 1,1 0 0,-1 0-1,1 0 1,0-1-1,26-7 98,-14 2-60,-1-1-1,1 0 1,-1-1-1,-1-1 1,0 0-1,0 0 1,13-15-1,3-7 285,30-45 0,-70 120 704,1-16-1112,6-17-58,0 0-1,1 0 0,1 1 1,0 0-1,0 0 1,1 0-1,1 0 1,0 0-1,-1 23 1,4-34-17,-1 0 1,1-1 0,-1 1 0,1 0 0,-1-1 0,1 1 0,-1 0 0,1-1-1,-1 1 1,1 0 0,0-1 0,0 1 0,-1-1 0,1 1 0,0-1 0,0 0-1,-1 1 1,1-1 0,0 0 0,0 1 0,0-1 0,0 0 0,0 0 0,-1 0 0,1 0-1,0 0 1,0 0 0,0 0 0,0 0 0,0 0 0,1 0 0,30-6-4063,1-12-1098</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373"/>
    </inkml:context>
    <inkml:brush xml:id="br0">
      <inkml:brushProperty name="width" value="0.025" units="cm"/>
      <inkml:brushProperty name="height" value="0.025" units="cm"/>
    </inkml:brush>
  </inkml:definitions>
  <inkml:trace contextRef="#ctx0" brushRef="#br0">223 0 14189,'0'0'6919,"-13"8"-4688,-20 12-777,-40 33 0,60-43-1077,0 1 0,1 1 0,0 0 0,1 0 0,0 1 0,-15 25 0,25-38-382,1 1-1,-1 0 1,1-1-1,-1 1 1,1 0-1,-1 0 1,1 0-1,0-1 1,-1 1-1,1 0 1,0 0-1,0 0 1,0 0-1,-1 0 1,1 0 0,0 0-1,0-1 1,0 1-1,1 0 1,-1 0-1,0 0 1,0 0-1,0 0 1,1 0-1,-1-1 1,0 1-1,1 0 1,-1 0-1,0 0 1,1-1 0,0 1-1,-1 0 1,1 0-1,-1-1 1,1 1-1,0-1 1,-1 1-1,1-1 1,0 1-1,0-1 1,-1 1-1,1-1 1,0 1-1,0-1 1,0 0 0,-1 1-1,1-1 1,0 0-1,0 0 1,0 0-1,0 0 1,1 0-1,8 1-336,1 0 0,0-1-1,19-2 1,-7 0-417,2 1 333,-18 0 392,0 0-1,0 1 1,1 0 0,-1 0-1,0 0 1,0 1 0,0 0 0,0 0-1,10 4 1,-16-4 76,0-1 0,-1 1 1,1 0-1,0 0 0,0-1 0,-1 1 0,1 0 1,0 0-1,-1 0 0,1 0 0,-1 0 0,1 0 1,-1 0-1,0 0 0,1 0 0,-1 0 0,0 0 0,0 0 1,0 0-1,1 0 0,-1 0 0,0 0 0,0 1 1,-1-1-1,1 0 0,0 0 0,0 0 0,-1 0 1,1 0-1,0 0 0,-1 0 0,1 0 0,-1 0 1,1 0-1,-1 0 0,1 0 0,-2 1 0,-28 30 1825,8-15-931,-1-1 0,-26 13 0,40-25-1147,0 1 1,-1-1 0,0-1 0,-19 5-1,33-13-5442,0 1 3267,9-11-4613</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716"/>
    </inkml:context>
    <inkml:brush xml:id="br0">
      <inkml:brushProperty name="width" value="0.025" units="cm"/>
      <inkml:brushProperty name="height" value="0.025" units="cm"/>
    </inkml:brush>
  </inkml:definitions>
  <inkml:trace contextRef="#ctx0" brushRef="#br0">47 0 13100,'0'0'11019,"-27"74"-9129,17-37-641,3 5-705,4-3-416,3-1-128,5-5-800,11-6-962,2-1-800,-6-10-1506,-5-7-3523</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198"/>
    </inkml:context>
    <inkml:brush xml:id="br0">
      <inkml:brushProperty name="width" value="0.025" units="cm"/>
      <inkml:brushProperty name="height" value="0.025" units="cm"/>
    </inkml:brush>
  </inkml:definitions>
  <inkml:trace contextRef="#ctx0" brushRef="#br0">1 78 20243,'0'0'2232,"3"-9"-113,-2 5-1960,0 1 1,0-1-1,1 1 0,-1 0 1,1 0-1,0-1 0,0 1 1,0 1-1,1-1 0,-1 0 0,1 0 1,-1 1-1,4-3 0,-1 2-1,0 1-1,0-1 0,0 1 1,0 0-1,1 0 0,-1 1 1,1-1-1,-1 1 0,1 1 1,7-1-1,25-2 194,0 2 0,44 4 0,-70-2-339,-1 0 0,1 1 0,-1 1 0,0 0 0,0 0 0,0 1-1,0 0 1,0 1 0,-1 0 0,0 1 0,14 11 0,-21-16-14,-1 1 1,0 0 0,0 0-1,0 0 1,0 0-1,0 0 1,0 1 0,-1-1-1,1 1 1,-1-1-1,0 1 1,1-1 0,-1 1-1,0 0 1,-1 0 0,1-1-1,0 1 1,-1 0-1,1 0 1,-1 0 0,0 0-1,-1 3 1,0-1 6,0-1 1,0 0 0,-1 0 0,0 1-1,0-1 1,0 0 0,0-1 0,-1 1-1,1 0 1,-1-1 0,0 1-1,0-1 1,-4 3 0,-4 3 165,0 0 1,-1-1-1,0 0 1,-1 0-1,0-2 1,0 1-1,-25 7 1,18-6 1,19 0-1520,32 6-1983,-11-6 3387,-10-3-148,0 0 0,0 1 0,0 0 0,0 1 0,-1 0 0,-1 0 0,1 1 0,8 10 0,-15-16 139,0 0 0,-1 0 0,1 0 0,0 1 0,-1-1 0,0 1 1,1-1-1,-1 1 0,0-1 0,0 1 0,-1 0 0,1-1 0,0 1 0,-1 0 0,0 0 0,1-1 1,-1 1-1,0 0 0,-1 0 0,1-1 0,0 1 0,-1 0 0,1 0 0,-1-1 0,0 1 1,0 0-1,0-1 0,0 1 0,-1-1 0,1 1 0,-1-1 0,1 0 0,-1 0 0,0 0 1,0 0-1,0 0 0,0 0 0,-4 3 0,-10 7 505,-1 0 0,0-2 0,0 1-1,-1-2 1,-26 10 0,34-15-417,-1-1 0,1 1 0,-1-2 0,0 0 0,1 0 0,-1-1 0,0 0 0,0 0 0,0-2 0,0 1 0,-16-4 0,23 3-313,0-1 0,0 0 0,0 0 0,0 0 0,1 0 0,-1-1 0,1 0 0,0 1 0,0-1 1,-1 0-1,2-1 0,-4-3 0,-4-12-4660,8 1-5376,4 9-491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7.304"/>
    </inkml:context>
    <inkml:brush xml:id="br0">
      <inkml:brushProperty name="width" value="0.025" units="cm"/>
      <inkml:brushProperty name="height" value="0.025" units="cm"/>
    </inkml:brush>
  </inkml:definitions>
  <inkml:trace contextRef="#ctx0" brushRef="#br0">106 216 4548,'0'0'8339,"2"-8"-4010,1-2-3118,-2 7-802,0 0 0,0 0 0,0-1-1,0 1 1,0 0 0,-1-1 0,0 1 0,0-1 0,0 1 0,0-1 0,-1-5 0,1 8-301,-1 1 0,1-1-1,0 0 1,-1 1 0,1-1 0,-1 1-1,1-1 1,0 0 0,-1 1 0,1-1-1,-1 1 1,0-1 0,1 1 0,-1 0-1,1-1 1,-1 1 0,0 0-1,1-1 1,-1 1 0,0 0 0,1-1-1,-1 1 1,0 0 0,0 0 0,1 0-1,-1 0 1,0 0 0,1 0 0,-1 0-1,0 0 1,0 0 0,1 0 0,-1 0-1,0 1 1,1-1 0,-1 0 0,0 0-1,1 1 1,-1-1 0,0 0 0,1 1-1,-1-1 1,0 1 0,1-1 0,-1 1-1,-29 21 393,23-11-500,0 1 0,0-1 0,1 1 0,1 0 0,0 0 0,1 1 0,0 0 0,0-1 0,2 1 0,0 0 0,0 1 0,1 16 0,0-29-4,1 0 0,0 0 0,0 1 0,0-1 1,0 0-1,0 0 0,0 0 0,0 1 0,0-1 0,1 0 0,-1 0 0,0 0 1,1 0-1,-1 0 0,1 1 0,-1-1 0,1 0 0,-1 0 0,1 0 1,0 0-1,0 0 0,-1-1 0,1 1 0,0 0 0,0 0 0,2 1 0,-2-2 10,1 0 0,-1 0 0,1 0-1,-1 0 1,1 0 0,-1-1 0,1 1 0,-1 0-1,1-1 1,-1 1 0,1-1 0,-1 0-1,0 1 1,1-1 0,-1 0 0,0 0-1,2-1 1,7-6 174,0 0 1,-1 0-1,15-20 1,-1-1 226,-3 0 0,0-2 0,-2 0 0,-1-2 0,-2 1 0,-1-2 0,17-62 0,-36 192-556,-7-31 180,2-17 8,3 1 1,-2 58-1,9-105-38,0 0 1,0 0-1,0-1 1,0 1-1,0 0 1,0 0-1,1 0 1,-1 0-1,1 0 0,-1-1 1,1 1-1,0 0 1,0-1-1,0 1 1,0 0-1,0-1 0,0 1 1,2 2-1,-1-3 1,-1-1-1,0 1 1,1 0-1,-1-1 1,0 1-1,1-1 0,-1 1 1,1-1-1,-1 0 1,1 0-1,-1 0 1,1 0-1,-1 0 1,1 0-1,-1 0 0,1 0 1,-1 0-1,3-1 1,2-1-30,0-1 1,0 1 0,0-1-1,0 0 1,-1 0 0,1-1-1,-1 0 1,0 0-1,8-7 1,-3-1-736,0 1 0,-1-2-1,-1 1 1,0-1 0,12-24 0,-13 20-1138,0-1 0,-1 0 1,-1 0-1,-1-1 1,-1 1-1,0-1 1,0-29-1,-4 61 3115,-1 0 1,-1-1-1,0 1 0,-1 0 0,-10 23 1,-4 11 1327,13-31-1333,3-11-794,0 0 0,0 1 0,0-1-1,1 0 1,-1 1 0,2-1 0,-1 1 0,0 0 0,1-1 0,0 1-1,1 7 1,2-10-341,1-1 1,-1 1-1,1-1 0,-1 1 0,1-1 1,0 0-1,0-1 0,0 1 0,0-1 0,7 2 1,7 3-22,21 17-400,1 1-1628,-36-22 1242,0 0-1,0 0 1,1-1 0,-1 1-1,1-1 1,-1 0 0,6 0-1,6-3-3670,1-11-1954</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524"/>
    </inkml:context>
    <inkml:brush xml:id="br0">
      <inkml:brushProperty name="width" value="0.025" units="cm"/>
      <inkml:brushProperty name="height" value="0.025" units="cm"/>
    </inkml:brush>
  </inkml:definitions>
  <inkml:trace contextRef="#ctx0" brushRef="#br0">86 1 19667,'0'0'6246,"-17"65"-4645,5-25-544,-1 8-609,-2-2-351,1 0-65,4-3 0,6-7-128,4-7-737,2-11-1666,13-11-704,3-7-1537,3-8-7464</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869"/>
    </inkml:context>
    <inkml:brush xml:id="br0">
      <inkml:brushProperty name="width" value="0.025" units="cm"/>
      <inkml:brushProperty name="height" value="0.025" units="cm"/>
    </inkml:brush>
  </inkml:definitions>
  <inkml:trace contextRef="#ctx0" brushRef="#br0">1 1 17424,'0'0'10795,"0"57"-10347,0-20 1,0 7-193,0 2-160,0 0-64,0-3-32,0-2-224,0-4-961,0-7-321,0-8-576,0-5-1089,0-11-1954</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3.225"/>
    </inkml:context>
    <inkml:brush xml:id="br0">
      <inkml:brushProperty name="width" value="0.025" units="cm"/>
      <inkml:brushProperty name="height" value="0.025" units="cm"/>
    </inkml:brush>
  </inkml:definitions>
  <inkml:trace contextRef="#ctx0" brushRef="#br0">0 83 15150,'3'-9'2173,"-2"6"-1912,0-1-1,1 0 1,-1 0-1,1 1 1,0-1-1,0 1 1,0 0-1,1-1 1,-1 1 0,1 0-1,0 0 1,0 0-1,0 1 1,0-1-1,0 1 1,0 0-1,1 0 1,-1 0 0,1 0-1,0 0 1,-1 1-1,1 0 1,0-1-1,0 1 1,4 0-1,8-2 92,0 1 0,0 1 0,0 0 0,0 1 0,0 1 0,0 0 0,0 2 0,-1-1 0,17 6 0,-25-5-271,1-1-1,-1 1 1,-1 0 0,1 1 0,0-1-1,-1 1 1,0 1 0,0-1-1,8 9 1,-11-10-30,0 1 1,0 0-1,0 0 0,0 0 0,-1 0 0,0 0 1,0 1-1,0-1 0,0 1 0,-1-1 1,0 1-1,0 0 0,0-1 0,0 1 0,-1 9 1,0-10 15,-1 0 0,0 1 0,0-1 1,-1 0-1,1 0 0,-1-1 1,0 1-1,0 0 0,0 0 0,-1-1 1,1 0-1,-1 1 0,0-1 1,0 0-1,0 0 0,0 0 0,-1-1 1,1 1-1,-1-1 0,1 0 1,-1 0-1,0 0 0,-6 2 0,-4 2-374,-1 0 0,1-1-1,-1-1 1,0 0 0,-20 2-1,35-6 207,-8-1-3738,7-6-3255,1-11-8868</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4.217"/>
    </inkml:context>
    <inkml:brush xml:id="br0">
      <inkml:brushProperty name="width" value="0.025" units="cm"/>
      <inkml:brushProperty name="height" value="0.025" units="cm"/>
    </inkml:brush>
  </inkml:definitions>
  <inkml:trace contextRef="#ctx0" brushRef="#br0">229 263 17681,'0'0'5424,"-10"-3"-3615,6 1-1761,0 0 1,0 1-1,0-1 0,0 1 0,0 0 1,-1 1-1,1-1 0,0 1 0,0 0 1,-1 0-1,1 0 0,0 0 0,0 1 1,0 0-1,-1 0 0,1 0 0,0 0 1,0 0-1,0 1 0,0 0 0,1 0 0,-1 0 1,0 0-1,1 1 0,0-1 0,-1 1 1,-4 5-1,-3 3-41,0 0 1,1 0 0,1 1-1,0 0 1,0 1-1,1 0 1,1 0-1,0 0 1,1 1-1,0 0 1,-3 17 0,9-31-2,0 1 1,-1 0-1,1 0 1,0 0-1,0-1 1,0 1 0,1 0-1,-1 0 1,0 0-1,0 0 1,0-1-1,0 1 1,1 0-1,-1 0 1,0-1 0,1 1-1,-1 0 1,1-1-1,-1 1 1,1 0-1,-1-1 1,1 1-1,-1-1 1,1 1 0,0 0-1,-1-1 1,1 0-1,0 1 1,-1-1-1,1 1 1,0-1-1,0 0 1,-1 1 0,1-1-1,0 0 1,0 0-1,0 0 1,-1 0-1,1 0 1,0 0-1,0 0 1,0 0 0,-1 0-1,1 0 1,0 0-1,0 0 1,0 0-1,0-1 1,44-11 558,-22 1-477,1-2 0,-2-1 0,0 0 0,0-2 0,-2 0 0,0-2 0,0 0 0,-2-1 1,27-36-1,-60 79-3,2 1 0,0 0 1,2 1-1,-10 33 1,20-57-50,1 1-1,-1-1 1,0 1 0,1-1 0,-1 1 0,1 0 0,0-1 0,0 1 0,0 0 0,0 0 0,1-1 0,-1 1-1,2 4 1,-2-6-8,1 0 0,-1 0-1,1-1 1,0 1 0,-1 0-1,1 0 1,0-1-1,-1 1 1,1 0 0,0-1-1,0 1 1,0 0 0,0-1-1,-1 0 1,1 1 0,0-1-1,0 1 1,0-1 0,0 0-1,0 0 1,0 1 0,0-1-1,0 0 1,2 0-1,3-1 55,0 0-1,0 0 0,0 0 0,0-1 1,0 0-1,0 0 0,0-1 0,0 0 1,-1 0-1,8-5 0,11-8-18,0-1 1,-1-2-1,27-27 1,-42 39-63,0-1 1,-1-1-1,-1 1 0,1-1 1,-1-1-1,-1 1 1,0-1-1,0 1 1,-1-2-1,0 1 0,-1 0 1,3-15-1,-3 8-5,1 1-1,1-1 1,0 1-1,1 0 1,1 1-1,9-18 1,-10 21 3,-3 7-11,-1-1-1,0 0 1,0 0 0,0-1-1,-1 1 1,1-9-1,-2 15 11,0-1-1,1 0 1,-1 0-1,0 0 1,0 0-1,0 1 1,0-1-1,0 0 1,0 0-1,-1 0 0,1 0 1,0 0-1,0 1 1,-1-1-1,1 0 1,0 0-1,-1 0 1,1 1-1,-1-1 0,1 0 1,-1 1-1,1-1 1,-1 0-1,1 1 1,-1-1-1,0 1 1,1-1-1,-1 1 0,0-1 1,1 1-1,-1-1 1,0 1-1,0 0 1,0-1-1,1 1 1,-1 0-1,0 0 1,0-1-1,0 1 0,0 0 1,1 0-1,-1 0 1,0 0-1,0 0 1,0 0-1,0 1 1,0-1-1,1 0 0,-1 0 1,0 0-1,0 1 1,0-1-1,1 1 1,-1-1-1,-1 1 1,-1 1-13,0-1 0,0 1 0,0 0 1,1 0-1,-1 0 0,0 1 0,1-1 0,-1 1 1,1-1-1,0 1 0,0 0 0,-3 5 0,-22 47-18,14-29 13,-113 243 527,124-263-483,-1 0 0,1 0 0,0 1 0,1-1-1,0 1 1,0-1 0,0 1 0,1 0 0,0-1-1,1 9 1,-1-12-15,1-1 0,0 1-1,0-1 1,0 1 0,0-1 0,1 0 0,-1 1-1,0-1 1,1 0 0,0 0 0,-1 0-1,1 0 1,0-1 0,0 1 0,0 0-1,0-1 1,0 1 0,1-1 0,-1 0-1,0 0 1,1 0 0,-1 0 0,1 0-1,-1 0 1,1-1 0,-1 1 0,6 0-1,5 1-221,1 0-1,0-1 0,-1-1 1,1 0-1,0-1 0,0 0 1,-1-1-1,22-5 0,-24 3-1071,-1 0-1,1 0 0,-1-1 1,-1 0-1,1 0 1,16-14-1,3-6-5371</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4.611"/>
    </inkml:context>
    <inkml:brush xml:id="br0">
      <inkml:brushProperty name="width" value="0.025" units="cm"/>
      <inkml:brushProperty name="height" value="0.025" units="cm"/>
    </inkml:brush>
  </inkml:definitions>
  <inkml:trace contextRef="#ctx0" brushRef="#br0">225 1 10634,'0'0'8280,"-10"0"-5969,0 1-1884,-1 0-1,0 1 0,1 1 0,-1 0 1,1 0-1,0 1 0,0 1 0,0 0 1,0 0-1,1 0 0,0 1 0,-15 13 1,-21 22 1607,42-38-1941,1-1-1,0 1 1,0 0 0,0 0 0,0 0 0,0 0 0,0 0 0,1 0 0,0 0 0,0 0-1,0 0 1,0 1 0,0-1 0,0 7 0,1-9-90,1 0 0,-1 0 0,1 0 0,-1 0 0,1 0 0,0 0 0,0 0 0,0 0 0,-1 0 0,1 0 0,0-1 0,0 1 0,0 0 0,0-1 0,0 1 0,0-1 0,1 1 0,-1-1 0,0 1 0,0-1 0,0 0 0,0 1 0,1-1 1,-1 0-1,0 0 0,0 0 0,0 0 0,3 0 0,48 0 60,-36-1-91,54-1-975,-38 0 736,-1 1 0,0 2-1,31 4 1,-60-5 275,-1 0 0,1 0-1,-1 0 1,0 0-1,1 1 1,-1-1 0,1 0-1,-1 1 1,0-1-1,1 1 1,-1 0 0,0-1-1,0 1 1,1 0-1,-1 0 1,0-1 0,0 1-1,0 0 1,0 0 0,0 0-1,0 1 1,0-1-1,-1 0 1,1 0 0,0 0-1,0 1 1,-1-1-1,1 0 1,-1 1 0,1-1-1,-1 0 1,0 1-1,0-1 1,1 1 0,-1-1-1,0 3 1,-1-1 65,0-1 0,0 1 1,0 0-1,0-1 0,0 1 0,-1 0 1,1-1-1,-1 0 0,1 1 0,-1-1 1,0 0-1,0 0 0,0 0 0,0 0 1,-1 0-1,-4 3 0,-6 3-104,-1 0 1,0-1-1,0 0 0,-1-1 1,1 0-1,-1-2 0,-1 0 1,1 0-1,-1-1 0,1-1 1,-22 0-1,19-8-4501,6-11-4453</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277"/>
    </inkml:context>
    <inkml:brush xml:id="br0">
      <inkml:brushProperty name="width" value="0.025" units="cm"/>
      <inkml:brushProperty name="height" value="0.025" units="cm"/>
    </inkml:brush>
  </inkml:definitions>
  <inkml:trace contextRef="#ctx0" brushRef="#br0">79 65 9961,'0'0'4709,"0"-9"-1095,-2-26-171,2 35-3369,0 0-1,0 0 1,0 1-1,-1-1 1,1 0 0,0 0-1,0 1 1,0-1-1,-1 0 1,1 0-1,0 1 1,0-1-1,-1 0 1,1 0 0,0 0-1,0 0 1,-1 1-1,1-1 1,0 0-1,-1 0 1,1 0-1,0 0 1,-1 0-1,1 0 1,0 0 0,-1 0-1,1 0 1,0 0-1,0 0 1,-1 0-1,1 0 1,0 0-1,-1 0 1,1 0 0,0 0-1,-1 0 1,1-1-1,0 1 1,0 0-1,-1 0 1,1 0-1,0 0 1,0-1 0,-1 1-1,1 0 1,0 0-1,0 0 1,-1-1-1,1 1 1,0 0-1,0-1 1,0 1 0,0 0-1,0 0 1,-1-1-1,1 1 1,0 0-1,0-1 1,0 1-1,0 0 1,0-1-1,0 1 1,0 0 0,0-1-1,-12 22 255,-1 15 347,-16 75 1,26-93-559,0 0-1,1 1 1,1-1-1,1 1 1,1-1 0,3 25-1,-3-41-83,-1 0 0,1 0 0,-1 1 0,1-1 0,0 0 0,-1 0 0,1 0 0,0 0 0,1 0 0,-1 0 0,0 0 0,0 0 0,1-1-1,-1 1 1,1 0 0,0-1 0,-1 1 0,1-1 0,0 0 0,0 1 0,3 0 0,-1 0 44,0-1 1,-1-1-1,1 1 1,0 0-1,0-1 1,-1 0-1,1 0 1,0 0-1,0 0 1,0-1-1,6-1 1,4-2 113,0 0 1,0-2-1,-1 0 0,1 0 1,19-14-1,-6 2-123,-1-2 0,-1-1 0,33-35 0,-47 44-28,1-1 0,-2-1 1,0 0-1,0 0 1,-2-1-1,1 0 1,-2 0-1,8-22 0,-56 95-376,27-26 323,-13 42-1,23-62 28,1-1-1,1 1 0,0 0 1,0 0-1,1 0 0,1 0 1,0 16-1,1-26-6,-1 0 0,0 0-1,0 0 1,1 0 0,-1 0 0,1 0-1,-1-1 1,1 1 0,0 0-1,0 0 1,0-1 0,0 1 0,0-1-1,0 1 1,0-1 0,1 1 0,-1-1-1,0 0 1,1 1 0,-1-1-1,1 0 1,0 0 0,-1 0 0,1 0-1,0 0 1,-1-1 0,1 1 0,0 0-1,0-1 1,0 0 0,0 1 0,0-1-1,0 0 1,-1 0 0,1 0-1,0 0 1,0 0 0,0 0 0,0-1-1,0 1 1,0 0 0,0-1 0,-1 0-1,4-1 1,3-1 24,1 0 0,-1-1 0,0 0 0,0 0 0,0-1 0,-1 0 0,1 0 0,7-8 0,-1-2-31,0-1 0,-1-1 0,-1 0 0,0-1 0,-2 0 0,13-29 0,-17 35 0,-1-1 0,-1 1 0,0-1 0,-1 0 0,0 0 0,-1-1 0,0 1 0,-1 0 0,-1-1 0,0 1 0,-3-16 0,3 28-46,0 0 1,0 0-1,0 0 1,0 1-1,0-1 1,-1 0-1,1 0 1,0 1-1,-1-1 1,1 0-1,0 1 1,-1-1-1,1 0 1,-1 1-1,1-1 1,-1 1-1,1-1 0,-1 1 1,0-1-1,1 1 1,-1-1-1,0 1 1,1-1-1,-1 1 1,0 0-1,1-1 1,-1 1-1,0 0 1,0 0-1,1 0 1,-1-1-1,0 1 1,0 0-1,1 0 0,-1 0 1,0 0-1,0 0 1,0 0-1,1 1 1,-1-1-1,0 0 1,0 0-1,1 1 1,-1-1-1,0 0 1,0 1-1,1-1 1,-1 0-1,1 1 1,-1-1-1,0 1 0,-3 2-516,0-1 0,1 1 0,-1-1 0,1 1-1,0 0 1,0 0 0,-5 7 0,3-2-1562,0 1 1,0 0-1,1 1 0,-4 15 1,2 8-5410</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636"/>
    </inkml:context>
    <inkml:brush xml:id="br0">
      <inkml:brushProperty name="width" value="0.025" units="cm"/>
      <inkml:brushProperty name="height" value="0.025" units="cm"/>
    </inkml:brush>
  </inkml:definitions>
  <inkml:trace contextRef="#ctx0" brushRef="#br0">125 0 17040,'0'0'9892,"-11"1"-9545,6 0-296,1-1-1,-1 1 1,1-1-1,-1 2 1,1-1-1,0 0 1,-1 1-1,1 0 1,0 0-1,0 0 1,0 0-1,0 0 1,1 1-1,-1 0 1,0 0-1,1 0 1,0 0-1,0 1 1,0-1-1,0 1 1,1 0-1,-1-1 1,1 1-1,0 0 1,-2 6-1,1-2 136,-1 0 0,2 0 0,-1 0 0,1 1-1,0-1 1,1 1 0,0 0 0,0-1 0,1 14-1,1-20-157,-1-1-1,0 1 1,0 0 0,1 0-1,-1-1 1,1 1-1,0 0 1,-1 0-1,1-1 1,0 1 0,0-1-1,0 1 1,0-1-1,0 1 1,1-1-1,-1 0 1,0 1-1,0-1 1,4 2 0,-3-2 32,1 0 0,0-1 0,-1 1 0,1-1 0,0 1 0,0-1 0,-1 0 1,1 0-1,0 0 0,0 0 0,0-1 0,-1 1 0,1-1 0,0 1 0,-1-1 0,1 0 1,3-2-1,4-2 0,0 0 1,0-1 0,-1 0 0,0 0-1,0-1 1,-1 0 0,14-16-1,-17 18-45,0 0-1,0 0 0,-1-1 0,0 0 0,0 0 0,-1 0 0,0 0 0,0 0 0,0-1 1,-1 1-1,0-1 0,0 0 0,2-11 0,-4 16-14,-1 1 0,1 0 0,0-1 0,-1 1 0,1 0 0,0 0 0,-1 0 0,0-1 0,1 1 0,-1 0 0,0 0 0,1 0 0,-1 0 0,0 0 0,0 0 0,0 0 0,0 0 0,0 1 0,0-1 0,0 0 0,0 1 0,0-1 0,0 0 0,0 1 0,-1-1 0,1 1 0,0 0 0,0-1 0,-1 1 0,-1 0 0,-42-4 0,42 4 0,-1 2-1637,11 4-2333,15 2-5312,-4-7 789</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994"/>
    </inkml:context>
    <inkml:brush xml:id="br0">
      <inkml:brushProperty name="width" value="0.025" units="cm"/>
      <inkml:brushProperty name="height" value="0.025" units="cm"/>
    </inkml:brush>
  </inkml:definitions>
  <inkml:trace contextRef="#ctx0" brushRef="#br0">162 11 17873,'0'0'3491,"-11"-3"-416,5 2-2520,3-1-449,1 1-1,0 1 0,-1-1 0,0 0 1,1 1-1,-1-1 0,1 1 1,-1 0-1,0 0 0,1 0 0,-1 0 1,0 0-1,1 0 0,-1 1 0,1-1 1,-1 1-1,0 0 0,1 0 1,0 0-1,-1 0 0,1 0 0,0 1 1,-1-1-1,-1 3 0,-6 8 198,1 1-1,1 1 0,0 0 1,0 0-1,2 0 1,0 1-1,0 0 0,2 0 1,0 0-1,0 1 1,2 0-1,0-1 0,0 1 1,2 0-1,0 0 1,3 20-1,-3-33-302,1 0 0,-1-1 0,1 1 0,0 0 0,0-1 0,0 1 0,0-1 0,0 1 0,1-1 0,-1 0 0,1 1 0,-1-1 0,1 0 0,0 0 0,0 0 0,0 0 0,0-1 0,0 1 0,0 0 0,1-1 0,-1 0 0,1 1 0,-1-1 0,1 0 0,-1 0 0,1 0 0,-1-1 0,1 1 0,0-1 0,0 1 0,-1-1 0,1 0 0,0 0 0,0 0 0,-1 0 0,1-1 0,0 1 0,3-2 0,5 1 0,0-2 0,0 0 0,0 0 0,-1-1 0,1 0 0,-1-1 0,19-11 0,-16 6 0,-10 7 0,0 1 0,0-1 0,0 1 0,1 0 0,-1 0 0,0 0 0,1 0 0,-1 1 0,1 0 0,0-1 0,5 0 0,-8 3 0,0 0 0,-1 1 0,1-1 0,0 0 0,-1 0 0,1 1 0,0-1 0,-1 0 0,0 1 0,1-1 0,-1 1 0,0-1 0,0 0 0,1 1 0,-1-1 0,0 1 0,-1-1 0,1 1 0,0 1 0,-2 35 0,-10 22 156,9-47-355,0 0-1,0 0 1,-1 23 0,10-44-12581,1-12-6021</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6.679"/>
    </inkml:context>
    <inkml:brush xml:id="br0">
      <inkml:brushProperty name="width" value="0.025" units="cm"/>
      <inkml:brushProperty name="height" value="0.025" units="cm"/>
    </inkml:brush>
  </inkml:definitions>
  <inkml:trace contextRef="#ctx0" brushRef="#br0">0 1 11627,'0'0'15465,"5"13"-14669,1 8-453,-1 1 1,-2 0 0,0 0-1,-1 0 1,-1 1 0,-1-1-1,-4 38 1,-1-25 89,1-15-344,1 0 1,2 0 0,0 0-1,3 33 1,-2-52-214,0 0 1,0 0-1,0-1 0,0 1 1,1 0-1,-1-1 1,0 1-1,0-1 1,1 1-1,-1 0 0,1-1 1,-1 1-1,0-1 1,1 1-1,-1-1 0,1 1 1,-1-1-1,1 1 1,0-1-1,-1 1 1,1-1-1,-1 0 0,1 1 1,0-1-1,-1 0 1,1 0-1,1 1 0,12-2-7583,-5-5-3867</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7.780"/>
    </inkml:context>
    <inkml:brush xml:id="br0">
      <inkml:brushProperty name="width" value="0.025" units="cm"/>
      <inkml:brushProperty name="height" value="0.025" units="cm"/>
    </inkml:brush>
  </inkml:definitions>
  <inkml:trace contextRef="#ctx0" brushRef="#br0">153 145 8456,'0'0'1329,"3"-10"203,31-74 4352,-13 34 2902,-65 131-6382,5-11-2331,27-41 202,2 0 1,2 1-1,0 1 0,2-1 0,1 1 1,2 0-1,0 0 0,4 37 0,-1-58-223,1 0 0,0-1 0,1 1-1,0 0 1,1-1 0,6 15 0,-8-21-43,1 0 1,-1 0-1,1 0 1,0 0-1,0 0 1,0-1-1,0 1 1,0-1 0,1 1-1,3 2 1,-5-4-3,1 0 1,-1-1 0,1 1 0,-1 0-1,1-1 1,-1 1 0,1-1 0,-1 0-1,1 1 1,-1-1 0,1 0 0,0 0 0,-1 0-1,1 0 1,0 0 0,-1 0 0,1-1-1,-1 1 1,1-1 0,-1 1 0,1-1-1,2 0 1,-3-1-34,0 1 0,0-1-1,0 0 1,0 1 0,0-1 0,0 0-1,0 0 1,0 0 0,-1 0 0,1 0-1,-1 0 1,1 0 0,-1 0 0,0 0-1,0 0 1,0 0 0,0 0 0,0 0-1,-1-3 1,-6-43-709,-4 24 480,0 1 0,-2 0 0,0 1 0,-2 0 0,0 1 0,-22-23 0,5 5 321,22 23 181,12 12-110,25 16-97,-7-3-111,-2-2-725,1-1 1,-1-1-1,1 0 1,35 2-1,35-3-9453,-50-4-1186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de-DE"/>
          </a:p>
        </p:txBody>
      </p:sp>
      <p:sp>
        <p:nvSpPr>
          <p:cNvPr id="3" name="Datumsplatzhalt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0524BEED-E0BF-4555-8E2F-C31A69315841}" type="datetimeFigureOut">
              <a:rPr lang="de-DE" smtClean="0"/>
              <a:t>09.04.2026</a:t>
            </a:fld>
            <a:endParaRPr lang="de-DE"/>
          </a:p>
        </p:txBody>
      </p:sp>
      <p:sp>
        <p:nvSpPr>
          <p:cNvPr id="4" name="Folienbildplatzhalter 3"/>
          <p:cNvSpPr>
            <a:spLocks noGrp="1" noRot="1" noChangeAspect="1"/>
          </p:cNvSpPr>
          <p:nvPr>
            <p:ph type="sldImg" idx="2"/>
          </p:nvPr>
        </p:nvSpPr>
        <p:spPr>
          <a:xfrm>
            <a:off x="434975" y="1249363"/>
            <a:ext cx="5997575" cy="3375025"/>
          </a:xfrm>
          <a:prstGeom prst="rect">
            <a:avLst/>
          </a:prstGeom>
          <a:noFill/>
          <a:ln w="12700">
            <a:solidFill>
              <a:prstClr val="black"/>
            </a:solidFill>
          </a:ln>
        </p:spPr>
        <p:txBody>
          <a:bodyPr vert="horz" lIns="96359" tIns="48180" rIns="96359" bIns="48180" rtlCol="0" anchor="ctr"/>
          <a:lstStyle/>
          <a:p>
            <a:endParaRPr lang="de-DE"/>
          </a:p>
        </p:txBody>
      </p:sp>
      <p:sp>
        <p:nvSpPr>
          <p:cNvPr id="5" name="Notizenplatzhalt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de-DE"/>
          </a:p>
        </p:txBody>
      </p:sp>
      <p:sp>
        <p:nvSpPr>
          <p:cNvPr id="7" name="Foliennummernplatzhalt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B85F1F99-80BC-4C62-BD17-0AD959982CD1}" type="slidenum">
              <a:rPr lang="de-DE" smtClean="0"/>
              <a:t>‹Nr.›</a:t>
            </a:fld>
            <a:endParaRPr lang="de-DE"/>
          </a:p>
        </p:txBody>
      </p:sp>
    </p:spTree>
    <p:extLst>
      <p:ext uri="{BB962C8B-B14F-4D97-AF65-F5344CB8AC3E}">
        <p14:creationId xmlns:p14="http://schemas.microsoft.com/office/powerpoint/2010/main" val="364833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98926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089762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09242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90575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9535511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17482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492095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50485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157308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857027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40121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6924147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146483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381643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06198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967783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5517215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25</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25</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844776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360829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610602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319724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6554110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26718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455276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525640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90846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73644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15CB2-164D-45E6-81B7-F9CF999FDF3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FC8AC0E-B42C-4009-94F5-37F408DD0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80FCB69C-750A-416A-B650-4459DCD8BE5F}"/>
              </a:ext>
            </a:extLst>
          </p:cNvPr>
          <p:cNvSpPr>
            <a:spLocks noGrp="1"/>
          </p:cNvSpPr>
          <p:nvPr>
            <p:ph type="dt" sz="half" idx="10"/>
          </p:nvPr>
        </p:nvSpPr>
        <p:spPr/>
        <p:txBody>
          <a:bodyPr/>
          <a:lstStyle/>
          <a:p>
            <a:fld id="{3D566509-52CD-4576-A1AB-8D0CC0C7B472}" type="datetimeFigureOut">
              <a:rPr lang="de-DE" smtClean="0"/>
              <a:t>09.04.2026</a:t>
            </a:fld>
            <a:endParaRPr lang="de-DE"/>
          </a:p>
        </p:txBody>
      </p:sp>
      <p:sp>
        <p:nvSpPr>
          <p:cNvPr id="5" name="Fußzeilenplatzhalter 4">
            <a:extLst>
              <a:ext uri="{FF2B5EF4-FFF2-40B4-BE49-F238E27FC236}">
                <a16:creationId xmlns:a16="http://schemas.microsoft.com/office/drawing/2014/main" id="{3D7216FC-CDDA-4FC7-856F-6D1BF765774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07EAD6-C532-4CB3-BDD4-5B25A832A4C4}"/>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20911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F5622B-77DC-4621-9F34-AAB053DB029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D3FE9F-066E-48C2-A6E9-6A535EE520F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88923FA-6CAC-4572-A797-292068B6B2BD}"/>
              </a:ext>
            </a:extLst>
          </p:cNvPr>
          <p:cNvSpPr>
            <a:spLocks noGrp="1"/>
          </p:cNvSpPr>
          <p:nvPr>
            <p:ph type="dt" sz="half" idx="10"/>
          </p:nvPr>
        </p:nvSpPr>
        <p:spPr/>
        <p:txBody>
          <a:bodyPr/>
          <a:lstStyle/>
          <a:p>
            <a:fld id="{3D566509-52CD-4576-A1AB-8D0CC0C7B472}" type="datetimeFigureOut">
              <a:rPr lang="de-DE" smtClean="0"/>
              <a:t>09.04.2026</a:t>
            </a:fld>
            <a:endParaRPr lang="de-DE"/>
          </a:p>
        </p:txBody>
      </p:sp>
      <p:sp>
        <p:nvSpPr>
          <p:cNvPr id="5" name="Fußzeilenplatzhalter 4">
            <a:extLst>
              <a:ext uri="{FF2B5EF4-FFF2-40B4-BE49-F238E27FC236}">
                <a16:creationId xmlns:a16="http://schemas.microsoft.com/office/drawing/2014/main" id="{A846BFD5-5C63-412F-9FE3-D7DE010F3C9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298081-41C9-44DC-ADE1-6A320FEE714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129943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BC5AE35-7A10-4D44-85E7-23D69967DD5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1766F43-CBDD-4128-9318-2F1BBB7E360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D8ADD35-D1AC-44EE-AB57-95A3D90A469C}"/>
              </a:ext>
            </a:extLst>
          </p:cNvPr>
          <p:cNvSpPr>
            <a:spLocks noGrp="1"/>
          </p:cNvSpPr>
          <p:nvPr>
            <p:ph type="dt" sz="half" idx="10"/>
          </p:nvPr>
        </p:nvSpPr>
        <p:spPr/>
        <p:txBody>
          <a:bodyPr/>
          <a:lstStyle/>
          <a:p>
            <a:fld id="{3D566509-52CD-4576-A1AB-8D0CC0C7B472}" type="datetimeFigureOut">
              <a:rPr lang="de-DE" smtClean="0"/>
              <a:t>09.04.2026</a:t>
            </a:fld>
            <a:endParaRPr lang="de-DE"/>
          </a:p>
        </p:txBody>
      </p:sp>
      <p:sp>
        <p:nvSpPr>
          <p:cNvPr id="5" name="Fußzeilenplatzhalter 4">
            <a:extLst>
              <a:ext uri="{FF2B5EF4-FFF2-40B4-BE49-F238E27FC236}">
                <a16:creationId xmlns:a16="http://schemas.microsoft.com/office/drawing/2014/main" id="{E37B51C0-C5FE-43BD-B471-BE358A0756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627E67-7EB3-4AC3-8844-CFDC3F66588E}"/>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37108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77072-9838-42DE-9738-1E38E8CA45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3FA340A-F7F9-4297-A59B-8597B8C5DA4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EF45680-A9F5-47DC-9FEE-218898FF417F}"/>
              </a:ext>
            </a:extLst>
          </p:cNvPr>
          <p:cNvSpPr>
            <a:spLocks noGrp="1"/>
          </p:cNvSpPr>
          <p:nvPr>
            <p:ph type="dt" sz="half" idx="10"/>
          </p:nvPr>
        </p:nvSpPr>
        <p:spPr/>
        <p:txBody>
          <a:bodyPr/>
          <a:lstStyle/>
          <a:p>
            <a:fld id="{3D566509-52CD-4576-A1AB-8D0CC0C7B472}" type="datetimeFigureOut">
              <a:rPr lang="de-DE" smtClean="0"/>
              <a:t>09.04.2026</a:t>
            </a:fld>
            <a:endParaRPr lang="de-DE"/>
          </a:p>
        </p:txBody>
      </p:sp>
      <p:sp>
        <p:nvSpPr>
          <p:cNvPr id="5" name="Fußzeilenplatzhalter 4">
            <a:extLst>
              <a:ext uri="{FF2B5EF4-FFF2-40B4-BE49-F238E27FC236}">
                <a16:creationId xmlns:a16="http://schemas.microsoft.com/office/drawing/2014/main" id="{33EA3E5B-4D65-4F5C-AA51-BE43420037F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C9447C8-8C37-4773-8BD4-CF43165FAD63}"/>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9949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5835BA-3C4B-49D3-8BA5-2B5FB969159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9578CB4-1C3A-4F80-A91B-B36E5963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0A7463A4-F863-4846-804B-5B4B35AF4C7F}"/>
              </a:ext>
            </a:extLst>
          </p:cNvPr>
          <p:cNvSpPr>
            <a:spLocks noGrp="1"/>
          </p:cNvSpPr>
          <p:nvPr>
            <p:ph type="dt" sz="half" idx="10"/>
          </p:nvPr>
        </p:nvSpPr>
        <p:spPr/>
        <p:txBody>
          <a:bodyPr/>
          <a:lstStyle/>
          <a:p>
            <a:fld id="{3D566509-52CD-4576-A1AB-8D0CC0C7B472}" type="datetimeFigureOut">
              <a:rPr lang="de-DE" smtClean="0"/>
              <a:t>09.04.2026</a:t>
            </a:fld>
            <a:endParaRPr lang="de-DE"/>
          </a:p>
        </p:txBody>
      </p:sp>
      <p:sp>
        <p:nvSpPr>
          <p:cNvPr id="5" name="Fußzeilenplatzhalter 4">
            <a:extLst>
              <a:ext uri="{FF2B5EF4-FFF2-40B4-BE49-F238E27FC236}">
                <a16:creationId xmlns:a16="http://schemas.microsoft.com/office/drawing/2014/main" id="{1CC99560-DED2-44F0-A62A-C280BA67074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446564-D7E0-4FC7-84EB-EDC4C0D59810}"/>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6076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DBB5-E341-4F05-9A36-02A7A279A7C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AFA02BB-95C1-46BD-A783-3D7A0FEF9E6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488EF066-687C-42E1-9080-B54BFAE44934}"/>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6A4718D-56E8-457D-87D1-B9F47998A93C}"/>
              </a:ext>
            </a:extLst>
          </p:cNvPr>
          <p:cNvSpPr>
            <a:spLocks noGrp="1"/>
          </p:cNvSpPr>
          <p:nvPr>
            <p:ph type="dt" sz="half" idx="10"/>
          </p:nvPr>
        </p:nvSpPr>
        <p:spPr/>
        <p:txBody>
          <a:bodyPr/>
          <a:lstStyle/>
          <a:p>
            <a:fld id="{3D566509-52CD-4576-A1AB-8D0CC0C7B472}" type="datetimeFigureOut">
              <a:rPr lang="de-DE" smtClean="0"/>
              <a:t>09.04.2026</a:t>
            </a:fld>
            <a:endParaRPr lang="de-DE"/>
          </a:p>
        </p:txBody>
      </p:sp>
      <p:sp>
        <p:nvSpPr>
          <p:cNvPr id="6" name="Fußzeilenplatzhalter 5">
            <a:extLst>
              <a:ext uri="{FF2B5EF4-FFF2-40B4-BE49-F238E27FC236}">
                <a16:creationId xmlns:a16="http://schemas.microsoft.com/office/drawing/2014/main" id="{178FD24A-9CF2-4CD7-8B3E-2F775593A0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A16550E-EAAF-4911-A231-2907F17E15B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5998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93FD2C-65F5-4272-BDFB-8F73792630C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2D78C2D-0DE4-4D23-82CD-7330DE94D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23BADA4-F8AA-4D37-BC58-CE0545591DE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A8DC1A4-70D5-4838-A2A2-52A9F27F2D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731E668-ED59-4B2B-B32E-FD24F45771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FF5175B-967C-43EC-A81E-DB8AE2DDE2C1}"/>
              </a:ext>
            </a:extLst>
          </p:cNvPr>
          <p:cNvSpPr>
            <a:spLocks noGrp="1"/>
          </p:cNvSpPr>
          <p:nvPr>
            <p:ph type="dt" sz="half" idx="10"/>
          </p:nvPr>
        </p:nvSpPr>
        <p:spPr/>
        <p:txBody>
          <a:bodyPr/>
          <a:lstStyle/>
          <a:p>
            <a:fld id="{3D566509-52CD-4576-A1AB-8D0CC0C7B472}" type="datetimeFigureOut">
              <a:rPr lang="de-DE" smtClean="0"/>
              <a:t>09.04.2026</a:t>
            </a:fld>
            <a:endParaRPr lang="de-DE"/>
          </a:p>
        </p:txBody>
      </p:sp>
      <p:sp>
        <p:nvSpPr>
          <p:cNvPr id="8" name="Fußzeilenplatzhalter 7">
            <a:extLst>
              <a:ext uri="{FF2B5EF4-FFF2-40B4-BE49-F238E27FC236}">
                <a16:creationId xmlns:a16="http://schemas.microsoft.com/office/drawing/2014/main" id="{3C18A539-8D53-4E47-BEB3-A02BA46AA6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9B1300-DECA-4AAA-AEC4-6D613B117052}"/>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3394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9E8FD-3A8F-45F0-918D-433651BC44E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1E34814-E549-4F5D-BBDA-26EA8D1EA400}"/>
              </a:ext>
            </a:extLst>
          </p:cNvPr>
          <p:cNvSpPr>
            <a:spLocks noGrp="1"/>
          </p:cNvSpPr>
          <p:nvPr>
            <p:ph type="dt" sz="half" idx="10"/>
          </p:nvPr>
        </p:nvSpPr>
        <p:spPr/>
        <p:txBody>
          <a:bodyPr/>
          <a:lstStyle/>
          <a:p>
            <a:fld id="{3D566509-52CD-4576-A1AB-8D0CC0C7B472}" type="datetimeFigureOut">
              <a:rPr lang="de-DE" smtClean="0"/>
              <a:t>09.04.2026</a:t>
            </a:fld>
            <a:endParaRPr lang="de-DE"/>
          </a:p>
        </p:txBody>
      </p:sp>
      <p:sp>
        <p:nvSpPr>
          <p:cNvPr id="4" name="Fußzeilenplatzhalter 3">
            <a:extLst>
              <a:ext uri="{FF2B5EF4-FFF2-40B4-BE49-F238E27FC236}">
                <a16:creationId xmlns:a16="http://schemas.microsoft.com/office/drawing/2014/main" id="{15817922-9D56-4558-BA69-BDAD2C1C0E3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A5B991F-7519-4BA1-983B-70277BC27C4A}"/>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850720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E3B0A2-06E1-43B4-B3A5-C1BEE069D7C9}"/>
              </a:ext>
            </a:extLst>
          </p:cNvPr>
          <p:cNvSpPr>
            <a:spLocks noGrp="1"/>
          </p:cNvSpPr>
          <p:nvPr>
            <p:ph type="dt" sz="half" idx="10"/>
          </p:nvPr>
        </p:nvSpPr>
        <p:spPr/>
        <p:txBody>
          <a:bodyPr/>
          <a:lstStyle/>
          <a:p>
            <a:fld id="{3D566509-52CD-4576-A1AB-8D0CC0C7B472}" type="datetimeFigureOut">
              <a:rPr lang="de-DE" smtClean="0"/>
              <a:t>09.04.2026</a:t>
            </a:fld>
            <a:endParaRPr lang="de-DE"/>
          </a:p>
        </p:txBody>
      </p:sp>
      <p:sp>
        <p:nvSpPr>
          <p:cNvPr id="3" name="Fußzeilenplatzhalter 2">
            <a:extLst>
              <a:ext uri="{FF2B5EF4-FFF2-40B4-BE49-F238E27FC236}">
                <a16:creationId xmlns:a16="http://schemas.microsoft.com/office/drawing/2014/main" id="{455C4017-C068-43F7-8C83-D20824A744B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92927ED-0109-42D7-A20B-3635323938D8}"/>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00017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10113-C27D-4DFD-AB0F-A090B75170C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66794ED-E4E3-4CAB-9803-58C798D7C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075357A-B974-4F7C-BD2F-AD88D5954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D0F3F03-70D5-4E57-822E-36E24CA5ED01}"/>
              </a:ext>
            </a:extLst>
          </p:cNvPr>
          <p:cNvSpPr>
            <a:spLocks noGrp="1"/>
          </p:cNvSpPr>
          <p:nvPr>
            <p:ph type="dt" sz="half" idx="10"/>
          </p:nvPr>
        </p:nvSpPr>
        <p:spPr/>
        <p:txBody>
          <a:bodyPr/>
          <a:lstStyle/>
          <a:p>
            <a:fld id="{3D566509-52CD-4576-A1AB-8D0CC0C7B472}" type="datetimeFigureOut">
              <a:rPr lang="de-DE" smtClean="0"/>
              <a:t>09.04.2026</a:t>
            </a:fld>
            <a:endParaRPr lang="de-DE"/>
          </a:p>
        </p:txBody>
      </p:sp>
      <p:sp>
        <p:nvSpPr>
          <p:cNvPr id="6" name="Fußzeilenplatzhalter 5">
            <a:extLst>
              <a:ext uri="{FF2B5EF4-FFF2-40B4-BE49-F238E27FC236}">
                <a16:creationId xmlns:a16="http://schemas.microsoft.com/office/drawing/2014/main" id="{D7F198CB-399D-4196-AD5E-C3E822C2464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C7466C0-BC3C-4E32-9B9C-817462FE4B5D}"/>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50838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B12A0-FA96-4F2D-BBD1-D18DB12FE0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862DB75-3F7B-4F33-A6A3-DF686245E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4915E9-990C-46A4-BAB7-FC6217343C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1CB4F7-2473-473C-9668-000BC70C5313}"/>
              </a:ext>
            </a:extLst>
          </p:cNvPr>
          <p:cNvSpPr>
            <a:spLocks noGrp="1"/>
          </p:cNvSpPr>
          <p:nvPr>
            <p:ph type="dt" sz="half" idx="10"/>
          </p:nvPr>
        </p:nvSpPr>
        <p:spPr/>
        <p:txBody>
          <a:bodyPr/>
          <a:lstStyle/>
          <a:p>
            <a:fld id="{3D566509-52CD-4576-A1AB-8D0CC0C7B472}" type="datetimeFigureOut">
              <a:rPr lang="de-DE" smtClean="0"/>
              <a:t>09.04.2026</a:t>
            </a:fld>
            <a:endParaRPr lang="de-DE"/>
          </a:p>
        </p:txBody>
      </p:sp>
      <p:sp>
        <p:nvSpPr>
          <p:cNvPr id="6" name="Fußzeilenplatzhalter 5">
            <a:extLst>
              <a:ext uri="{FF2B5EF4-FFF2-40B4-BE49-F238E27FC236}">
                <a16:creationId xmlns:a16="http://schemas.microsoft.com/office/drawing/2014/main" id="{F87A5594-DD81-4A7F-8819-122D3F36A65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9ED47D4-6DE6-44B6-9583-46117EB1B7D9}"/>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87107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528A667-8FFB-4005-AC59-C410C8413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A12286-93FF-421B-8567-169718828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EA553E2-6455-47F5-801A-FAB945225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66509-52CD-4576-A1AB-8D0CC0C7B472}" type="datetimeFigureOut">
              <a:rPr lang="de-DE" smtClean="0"/>
              <a:t>09.04.2026</a:t>
            </a:fld>
            <a:endParaRPr lang="de-DE"/>
          </a:p>
        </p:txBody>
      </p:sp>
      <p:sp>
        <p:nvSpPr>
          <p:cNvPr id="5" name="Fußzeilenplatzhalter 4">
            <a:extLst>
              <a:ext uri="{FF2B5EF4-FFF2-40B4-BE49-F238E27FC236}">
                <a16:creationId xmlns:a16="http://schemas.microsoft.com/office/drawing/2014/main" id="{6D983ED2-A3DB-496A-B968-74A4AA2D3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EDEE7F7-FB34-452D-8DEE-1D81F27D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58EB4-1C7E-42E6-B93A-94A84A4D4353}" type="slidenum">
              <a:rPr lang="de-DE" smtClean="0"/>
              <a:t>‹Nr.›</a:t>
            </a:fld>
            <a:endParaRPr lang="de-DE"/>
          </a:p>
        </p:txBody>
      </p:sp>
    </p:spTree>
    <p:extLst>
      <p:ext uri="{BB962C8B-B14F-4D97-AF65-F5344CB8AC3E}">
        <p14:creationId xmlns:p14="http://schemas.microsoft.com/office/powerpoint/2010/main" val="2053777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customXml" Target="../ink/ink58.xml"/><Relationship Id="rId299" Type="http://schemas.openxmlformats.org/officeDocument/2006/relationships/image" Target="../media/image3907.png"/><Relationship Id="rId21" Type="http://schemas.openxmlformats.org/officeDocument/2006/relationships/customXml" Target="../ink/ink10.xml"/><Relationship Id="rId63" Type="http://schemas.openxmlformats.org/officeDocument/2006/relationships/customXml" Target="../ink/ink31.xml"/><Relationship Id="rId159" Type="http://schemas.openxmlformats.org/officeDocument/2006/relationships/customXml" Target="../ink/ink79.xml"/><Relationship Id="rId324" Type="http://schemas.openxmlformats.org/officeDocument/2006/relationships/customXml" Target="../ink/ink162.xml"/><Relationship Id="rId366" Type="http://schemas.openxmlformats.org/officeDocument/2006/relationships/customXml" Target="../ink/ink183.xml"/><Relationship Id="rId170" Type="http://schemas.openxmlformats.org/officeDocument/2006/relationships/image" Target="../media/image3843.png"/><Relationship Id="rId226" Type="http://schemas.openxmlformats.org/officeDocument/2006/relationships/customXml" Target="../ink/ink113.xml"/><Relationship Id="rId433" Type="http://schemas.openxmlformats.org/officeDocument/2006/relationships/image" Target="../media/image20.png"/><Relationship Id="rId268" Type="http://schemas.openxmlformats.org/officeDocument/2006/relationships/customXml" Target="../ink/ink134.xml"/><Relationship Id="rId32" Type="http://schemas.openxmlformats.org/officeDocument/2006/relationships/image" Target="../media/image3775.png"/><Relationship Id="rId74" Type="http://schemas.openxmlformats.org/officeDocument/2006/relationships/image" Target="../media/image3795.png"/><Relationship Id="rId128" Type="http://schemas.openxmlformats.org/officeDocument/2006/relationships/image" Target="../media/image3822.png"/><Relationship Id="rId335" Type="http://schemas.openxmlformats.org/officeDocument/2006/relationships/image" Target="../media/image3925.png"/><Relationship Id="rId377" Type="http://schemas.openxmlformats.org/officeDocument/2006/relationships/image" Target="../media/image3946.png"/><Relationship Id="rId5" Type="http://schemas.openxmlformats.org/officeDocument/2006/relationships/customXml" Target="../ink/ink2.xml"/><Relationship Id="rId181" Type="http://schemas.openxmlformats.org/officeDocument/2006/relationships/customXml" Target="../ink/ink90.xml"/><Relationship Id="rId237" Type="http://schemas.openxmlformats.org/officeDocument/2006/relationships/image" Target="../media/image3876.png"/><Relationship Id="rId402" Type="http://schemas.openxmlformats.org/officeDocument/2006/relationships/customXml" Target="../ink/ink201.xml"/><Relationship Id="rId279" Type="http://schemas.openxmlformats.org/officeDocument/2006/relationships/image" Target="../media/image3897.png"/><Relationship Id="rId43" Type="http://schemas.openxmlformats.org/officeDocument/2006/relationships/customXml" Target="../ink/ink21.xml"/><Relationship Id="rId139" Type="http://schemas.openxmlformats.org/officeDocument/2006/relationships/customXml" Target="../ink/ink69.xml"/><Relationship Id="rId290" Type="http://schemas.openxmlformats.org/officeDocument/2006/relationships/customXml" Target="../ink/ink145.xml"/><Relationship Id="rId304" Type="http://schemas.openxmlformats.org/officeDocument/2006/relationships/customXml" Target="../ink/ink152.xml"/><Relationship Id="rId346" Type="http://schemas.openxmlformats.org/officeDocument/2006/relationships/customXml" Target="../ink/ink173.xml"/><Relationship Id="rId388" Type="http://schemas.openxmlformats.org/officeDocument/2006/relationships/customXml" Target="../ink/ink194.xml"/><Relationship Id="rId85" Type="http://schemas.openxmlformats.org/officeDocument/2006/relationships/customXml" Target="../ink/ink42.xml"/><Relationship Id="rId150" Type="http://schemas.openxmlformats.org/officeDocument/2006/relationships/image" Target="../media/image3833.png"/><Relationship Id="rId192" Type="http://schemas.openxmlformats.org/officeDocument/2006/relationships/customXml" Target="../ink/ink96.xml"/><Relationship Id="rId206" Type="http://schemas.openxmlformats.org/officeDocument/2006/relationships/customXml" Target="../ink/ink103.xml"/><Relationship Id="rId413" Type="http://schemas.openxmlformats.org/officeDocument/2006/relationships/image" Target="../media/image10.png"/><Relationship Id="rId248" Type="http://schemas.openxmlformats.org/officeDocument/2006/relationships/customXml" Target="../ink/ink124.xml"/><Relationship Id="rId12" Type="http://schemas.openxmlformats.org/officeDocument/2006/relationships/image" Target="../media/image3765.png"/><Relationship Id="rId108" Type="http://schemas.openxmlformats.org/officeDocument/2006/relationships/image" Target="../media/image3812.png"/><Relationship Id="rId315" Type="http://schemas.openxmlformats.org/officeDocument/2006/relationships/image" Target="../media/image3915.png"/><Relationship Id="rId357" Type="http://schemas.openxmlformats.org/officeDocument/2006/relationships/image" Target="../media/image3936.png"/><Relationship Id="rId54" Type="http://schemas.openxmlformats.org/officeDocument/2006/relationships/image" Target="../media/image3786.png"/><Relationship Id="rId96" Type="http://schemas.openxmlformats.org/officeDocument/2006/relationships/image" Target="../media/image3806.png"/><Relationship Id="rId161" Type="http://schemas.openxmlformats.org/officeDocument/2006/relationships/customXml" Target="../ink/ink80.xml"/><Relationship Id="rId217" Type="http://schemas.openxmlformats.org/officeDocument/2006/relationships/image" Target="../media/image3866.png"/><Relationship Id="rId399" Type="http://schemas.openxmlformats.org/officeDocument/2006/relationships/image" Target="../media/image3.png"/><Relationship Id="rId259" Type="http://schemas.openxmlformats.org/officeDocument/2006/relationships/image" Target="../media/image3887.png"/><Relationship Id="rId424" Type="http://schemas.openxmlformats.org/officeDocument/2006/relationships/customXml" Target="../ink/ink212.xml"/><Relationship Id="rId23" Type="http://schemas.openxmlformats.org/officeDocument/2006/relationships/customXml" Target="../ink/ink11.xml"/><Relationship Id="rId119" Type="http://schemas.openxmlformats.org/officeDocument/2006/relationships/customXml" Target="../ink/ink59.xml"/><Relationship Id="rId270" Type="http://schemas.openxmlformats.org/officeDocument/2006/relationships/customXml" Target="../ink/ink135.xml"/><Relationship Id="rId326" Type="http://schemas.openxmlformats.org/officeDocument/2006/relationships/customXml" Target="../ink/ink163.xml"/><Relationship Id="rId65" Type="http://schemas.openxmlformats.org/officeDocument/2006/relationships/customXml" Target="../ink/ink32.xml"/><Relationship Id="rId130" Type="http://schemas.openxmlformats.org/officeDocument/2006/relationships/image" Target="../media/image3823.png"/><Relationship Id="rId368" Type="http://schemas.openxmlformats.org/officeDocument/2006/relationships/customXml" Target="../ink/ink184.xml"/><Relationship Id="rId172" Type="http://schemas.openxmlformats.org/officeDocument/2006/relationships/image" Target="../media/image3844.png"/><Relationship Id="rId228" Type="http://schemas.openxmlformats.org/officeDocument/2006/relationships/customXml" Target="../ink/ink114.xml"/><Relationship Id="rId281" Type="http://schemas.openxmlformats.org/officeDocument/2006/relationships/image" Target="../media/image3898.png"/><Relationship Id="rId337" Type="http://schemas.openxmlformats.org/officeDocument/2006/relationships/image" Target="../media/image3926.png"/><Relationship Id="rId34" Type="http://schemas.openxmlformats.org/officeDocument/2006/relationships/image" Target="../media/image3776.png"/><Relationship Id="rId76" Type="http://schemas.openxmlformats.org/officeDocument/2006/relationships/image" Target="../media/image3796.png"/><Relationship Id="rId141" Type="http://schemas.openxmlformats.org/officeDocument/2006/relationships/customXml" Target="../ink/ink70.xml"/><Relationship Id="rId379" Type="http://schemas.openxmlformats.org/officeDocument/2006/relationships/image" Target="../media/image3947.png"/><Relationship Id="rId7" Type="http://schemas.openxmlformats.org/officeDocument/2006/relationships/customXml" Target="../ink/ink3.xml"/><Relationship Id="rId183" Type="http://schemas.openxmlformats.org/officeDocument/2006/relationships/customXml" Target="../ink/ink91.xml"/><Relationship Id="rId239" Type="http://schemas.openxmlformats.org/officeDocument/2006/relationships/image" Target="../media/image3877.png"/><Relationship Id="rId390" Type="http://schemas.openxmlformats.org/officeDocument/2006/relationships/customXml" Target="../ink/ink195.xml"/><Relationship Id="rId404" Type="http://schemas.openxmlformats.org/officeDocument/2006/relationships/customXml" Target="../ink/ink202.xml"/><Relationship Id="rId250" Type="http://schemas.openxmlformats.org/officeDocument/2006/relationships/customXml" Target="../ink/ink125.xml"/><Relationship Id="rId292" Type="http://schemas.openxmlformats.org/officeDocument/2006/relationships/customXml" Target="../ink/ink146.xml"/><Relationship Id="rId306" Type="http://schemas.openxmlformats.org/officeDocument/2006/relationships/customXml" Target="../ink/ink153.xml"/><Relationship Id="rId45" Type="http://schemas.openxmlformats.org/officeDocument/2006/relationships/customXml" Target="../ink/ink22.xml"/><Relationship Id="rId87" Type="http://schemas.openxmlformats.org/officeDocument/2006/relationships/customXml" Target="../ink/ink43.xml"/><Relationship Id="rId110" Type="http://schemas.openxmlformats.org/officeDocument/2006/relationships/image" Target="../media/image3813.png"/><Relationship Id="rId348" Type="http://schemas.openxmlformats.org/officeDocument/2006/relationships/customXml" Target="../ink/ink174.xml"/><Relationship Id="rId152" Type="http://schemas.openxmlformats.org/officeDocument/2006/relationships/image" Target="../media/image3834.png"/><Relationship Id="rId194" Type="http://schemas.openxmlformats.org/officeDocument/2006/relationships/customXml" Target="../ink/ink97.xml"/><Relationship Id="rId208" Type="http://schemas.openxmlformats.org/officeDocument/2006/relationships/customXml" Target="../ink/ink104.xml"/><Relationship Id="rId415" Type="http://schemas.openxmlformats.org/officeDocument/2006/relationships/image" Target="../media/image11.png"/><Relationship Id="rId261" Type="http://schemas.openxmlformats.org/officeDocument/2006/relationships/image" Target="../media/image3888.png"/><Relationship Id="rId14" Type="http://schemas.openxmlformats.org/officeDocument/2006/relationships/image" Target="../media/image3766.png"/><Relationship Id="rId56" Type="http://schemas.openxmlformats.org/officeDocument/2006/relationships/image" Target="../media/image3787.png"/><Relationship Id="rId317" Type="http://schemas.openxmlformats.org/officeDocument/2006/relationships/image" Target="../media/image3916.png"/><Relationship Id="rId359" Type="http://schemas.openxmlformats.org/officeDocument/2006/relationships/image" Target="../media/image3937.png"/><Relationship Id="rId98" Type="http://schemas.openxmlformats.org/officeDocument/2006/relationships/image" Target="../media/image3807.png"/><Relationship Id="rId121" Type="http://schemas.openxmlformats.org/officeDocument/2006/relationships/customXml" Target="../ink/ink60.xml"/><Relationship Id="rId163" Type="http://schemas.openxmlformats.org/officeDocument/2006/relationships/customXml" Target="../ink/ink81.xml"/><Relationship Id="rId219" Type="http://schemas.openxmlformats.org/officeDocument/2006/relationships/image" Target="../media/image3867.png"/><Relationship Id="rId370" Type="http://schemas.openxmlformats.org/officeDocument/2006/relationships/customXml" Target="../ink/ink185.xml"/><Relationship Id="rId426" Type="http://schemas.openxmlformats.org/officeDocument/2006/relationships/customXml" Target="../ink/ink213.xml"/><Relationship Id="rId230" Type="http://schemas.openxmlformats.org/officeDocument/2006/relationships/customXml" Target="../ink/ink115.xml"/><Relationship Id="rId25" Type="http://schemas.openxmlformats.org/officeDocument/2006/relationships/customXml" Target="../ink/ink12.xml"/><Relationship Id="rId67" Type="http://schemas.openxmlformats.org/officeDocument/2006/relationships/customXml" Target="../ink/ink33.xml"/><Relationship Id="rId272" Type="http://schemas.openxmlformats.org/officeDocument/2006/relationships/customXml" Target="../ink/ink136.xml"/><Relationship Id="rId328" Type="http://schemas.openxmlformats.org/officeDocument/2006/relationships/customXml" Target="../ink/ink164.xml"/><Relationship Id="rId132" Type="http://schemas.openxmlformats.org/officeDocument/2006/relationships/image" Target="../media/image3824.png"/><Relationship Id="rId174" Type="http://schemas.openxmlformats.org/officeDocument/2006/relationships/image" Target="../media/image3845.png"/><Relationship Id="rId381" Type="http://schemas.openxmlformats.org/officeDocument/2006/relationships/image" Target="../media/image3948.png"/><Relationship Id="rId241" Type="http://schemas.openxmlformats.org/officeDocument/2006/relationships/image" Target="../media/image3878.png"/><Relationship Id="rId36" Type="http://schemas.openxmlformats.org/officeDocument/2006/relationships/image" Target="../media/image3777.png"/><Relationship Id="rId283" Type="http://schemas.openxmlformats.org/officeDocument/2006/relationships/image" Target="../media/image3899.png"/><Relationship Id="rId339" Type="http://schemas.openxmlformats.org/officeDocument/2006/relationships/image" Target="../media/image3927.png"/><Relationship Id="rId78" Type="http://schemas.openxmlformats.org/officeDocument/2006/relationships/image" Target="../media/image3797.png"/><Relationship Id="rId101" Type="http://schemas.openxmlformats.org/officeDocument/2006/relationships/customXml" Target="../ink/ink50.xml"/><Relationship Id="rId143" Type="http://schemas.openxmlformats.org/officeDocument/2006/relationships/customXml" Target="../ink/ink71.xml"/><Relationship Id="rId185" Type="http://schemas.openxmlformats.org/officeDocument/2006/relationships/customXml" Target="../ink/ink92.xml"/><Relationship Id="rId350" Type="http://schemas.openxmlformats.org/officeDocument/2006/relationships/customXml" Target="../ink/ink175.xml"/><Relationship Id="rId406" Type="http://schemas.openxmlformats.org/officeDocument/2006/relationships/customXml" Target="../ink/ink203.xml"/><Relationship Id="rId9" Type="http://schemas.openxmlformats.org/officeDocument/2006/relationships/customXml" Target="../ink/ink4.xml"/><Relationship Id="rId210" Type="http://schemas.openxmlformats.org/officeDocument/2006/relationships/customXml" Target="../ink/ink105.xml"/><Relationship Id="rId392" Type="http://schemas.openxmlformats.org/officeDocument/2006/relationships/customXml" Target="../ink/ink196.xml"/><Relationship Id="rId252" Type="http://schemas.openxmlformats.org/officeDocument/2006/relationships/customXml" Target="../ink/ink126.xml"/><Relationship Id="rId294" Type="http://schemas.openxmlformats.org/officeDocument/2006/relationships/customXml" Target="../ink/ink147.xml"/><Relationship Id="rId308" Type="http://schemas.openxmlformats.org/officeDocument/2006/relationships/customXml" Target="../ink/ink154.xml"/><Relationship Id="rId47" Type="http://schemas.openxmlformats.org/officeDocument/2006/relationships/customXml" Target="../ink/ink23.xml"/><Relationship Id="rId89" Type="http://schemas.openxmlformats.org/officeDocument/2006/relationships/customXml" Target="../ink/ink44.xml"/><Relationship Id="rId112" Type="http://schemas.openxmlformats.org/officeDocument/2006/relationships/image" Target="../media/image3814.png"/><Relationship Id="rId154" Type="http://schemas.openxmlformats.org/officeDocument/2006/relationships/image" Target="../media/image3835.png"/><Relationship Id="rId361" Type="http://schemas.openxmlformats.org/officeDocument/2006/relationships/image" Target="../media/image3938.png"/><Relationship Id="rId196" Type="http://schemas.openxmlformats.org/officeDocument/2006/relationships/customXml" Target="../ink/ink98.xml"/><Relationship Id="rId417" Type="http://schemas.openxmlformats.org/officeDocument/2006/relationships/image" Target="../media/image12.png"/><Relationship Id="rId16" Type="http://schemas.openxmlformats.org/officeDocument/2006/relationships/image" Target="../media/image3767.png"/><Relationship Id="rId221" Type="http://schemas.openxmlformats.org/officeDocument/2006/relationships/image" Target="../media/image3868.png"/><Relationship Id="rId263" Type="http://schemas.openxmlformats.org/officeDocument/2006/relationships/image" Target="../media/image3889.png"/><Relationship Id="rId319" Type="http://schemas.openxmlformats.org/officeDocument/2006/relationships/image" Target="../media/image3917.png"/><Relationship Id="rId58" Type="http://schemas.openxmlformats.org/officeDocument/2006/relationships/image" Target="../media/image3788.png"/><Relationship Id="rId123" Type="http://schemas.openxmlformats.org/officeDocument/2006/relationships/customXml" Target="../ink/ink61.xml"/><Relationship Id="rId330" Type="http://schemas.openxmlformats.org/officeDocument/2006/relationships/customXml" Target="../ink/ink165.xml"/><Relationship Id="rId165" Type="http://schemas.openxmlformats.org/officeDocument/2006/relationships/customXml" Target="../ink/ink82.xml"/><Relationship Id="rId372" Type="http://schemas.openxmlformats.org/officeDocument/2006/relationships/customXml" Target="../ink/ink186.xml"/><Relationship Id="rId428" Type="http://schemas.openxmlformats.org/officeDocument/2006/relationships/customXml" Target="../ink/ink214.xml"/><Relationship Id="rId232" Type="http://schemas.openxmlformats.org/officeDocument/2006/relationships/customXml" Target="../ink/ink116.xml"/><Relationship Id="rId274" Type="http://schemas.openxmlformats.org/officeDocument/2006/relationships/customXml" Target="../ink/ink137.xml"/><Relationship Id="rId27" Type="http://schemas.openxmlformats.org/officeDocument/2006/relationships/customXml" Target="../ink/ink13.xml"/><Relationship Id="rId69" Type="http://schemas.openxmlformats.org/officeDocument/2006/relationships/customXml" Target="../ink/ink34.xml"/><Relationship Id="rId134" Type="http://schemas.openxmlformats.org/officeDocument/2006/relationships/image" Target="../media/image3825.png"/><Relationship Id="rId80" Type="http://schemas.openxmlformats.org/officeDocument/2006/relationships/image" Target="../media/image3798.png"/><Relationship Id="rId176" Type="http://schemas.openxmlformats.org/officeDocument/2006/relationships/image" Target="../media/image3846.png"/><Relationship Id="rId341" Type="http://schemas.openxmlformats.org/officeDocument/2006/relationships/image" Target="../media/image3928.png"/><Relationship Id="rId383" Type="http://schemas.openxmlformats.org/officeDocument/2006/relationships/image" Target="../media/image3949.png"/><Relationship Id="rId201" Type="http://schemas.openxmlformats.org/officeDocument/2006/relationships/image" Target="../media/image3858.png"/><Relationship Id="rId243" Type="http://schemas.openxmlformats.org/officeDocument/2006/relationships/image" Target="../media/image3879.png"/><Relationship Id="rId285" Type="http://schemas.openxmlformats.org/officeDocument/2006/relationships/image" Target="../media/image3900.png"/><Relationship Id="rId38" Type="http://schemas.openxmlformats.org/officeDocument/2006/relationships/image" Target="../media/image3778.png"/><Relationship Id="rId103" Type="http://schemas.openxmlformats.org/officeDocument/2006/relationships/customXml" Target="../ink/ink51.xml"/><Relationship Id="rId310" Type="http://schemas.openxmlformats.org/officeDocument/2006/relationships/customXml" Target="../ink/ink155.xml"/><Relationship Id="rId91" Type="http://schemas.openxmlformats.org/officeDocument/2006/relationships/customXml" Target="../ink/ink45.xml"/><Relationship Id="rId145" Type="http://schemas.openxmlformats.org/officeDocument/2006/relationships/customXml" Target="../ink/ink72.xml"/><Relationship Id="rId187" Type="http://schemas.openxmlformats.org/officeDocument/2006/relationships/image" Target="../media/image3851.png"/><Relationship Id="rId352" Type="http://schemas.openxmlformats.org/officeDocument/2006/relationships/customXml" Target="../ink/ink176.xml"/><Relationship Id="rId394" Type="http://schemas.openxmlformats.org/officeDocument/2006/relationships/customXml" Target="../ink/ink197.xml"/><Relationship Id="rId408" Type="http://schemas.openxmlformats.org/officeDocument/2006/relationships/customXml" Target="../ink/ink204.xml"/><Relationship Id="rId212" Type="http://schemas.openxmlformats.org/officeDocument/2006/relationships/customXml" Target="../ink/ink106.xml"/><Relationship Id="rId254" Type="http://schemas.openxmlformats.org/officeDocument/2006/relationships/customXml" Target="../ink/ink127.xml"/><Relationship Id="rId28" Type="http://schemas.openxmlformats.org/officeDocument/2006/relationships/image" Target="../media/image3773.png"/><Relationship Id="rId49" Type="http://schemas.openxmlformats.org/officeDocument/2006/relationships/customXml" Target="../ink/ink24.xml"/><Relationship Id="rId114" Type="http://schemas.openxmlformats.org/officeDocument/2006/relationships/image" Target="../media/image3815.png"/><Relationship Id="rId275" Type="http://schemas.openxmlformats.org/officeDocument/2006/relationships/image" Target="../media/image3895.png"/><Relationship Id="rId296" Type="http://schemas.openxmlformats.org/officeDocument/2006/relationships/customXml" Target="../ink/ink148.xml"/><Relationship Id="rId300" Type="http://schemas.openxmlformats.org/officeDocument/2006/relationships/customXml" Target="../ink/ink150.xml"/><Relationship Id="rId60" Type="http://schemas.openxmlformats.org/officeDocument/2006/relationships/image" Target="../media/image3789.png"/><Relationship Id="rId81" Type="http://schemas.openxmlformats.org/officeDocument/2006/relationships/customXml" Target="../ink/ink40.xml"/><Relationship Id="rId135" Type="http://schemas.openxmlformats.org/officeDocument/2006/relationships/customXml" Target="../ink/ink67.xml"/><Relationship Id="rId156" Type="http://schemas.openxmlformats.org/officeDocument/2006/relationships/image" Target="../media/image3836.png"/><Relationship Id="rId177" Type="http://schemas.openxmlformats.org/officeDocument/2006/relationships/customXml" Target="../ink/ink88.xml"/><Relationship Id="rId198" Type="http://schemas.openxmlformats.org/officeDocument/2006/relationships/customXml" Target="../ink/ink99.xml"/><Relationship Id="rId321" Type="http://schemas.openxmlformats.org/officeDocument/2006/relationships/image" Target="../media/image3918.png"/><Relationship Id="rId342" Type="http://schemas.openxmlformats.org/officeDocument/2006/relationships/customXml" Target="../ink/ink171.xml"/><Relationship Id="rId363" Type="http://schemas.openxmlformats.org/officeDocument/2006/relationships/image" Target="../media/image3939.png"/><Relationship Id="rId384" Type="http://schemas.openxmlformats.org/officeDocument/2006/relationships/customXml" Target="../ink/ink192.xml"/><Relationship Id="rId419" Type="http://schemas.openxmlformats.org/officeDocument/2006/relationships/image" Target="../media/image13.png"/><Relationship Id="rId202" Type="http://schemas.openxmlformats.org/officeDocument/2006/relationships/customXml" Target="../ink/ink101.xml"/><Relationship Id="rId223" Type="http://schemas.openxmlformats.org/officeDocument/2006/relationships/image" Target="../media/image3869.png"/><Relationship Id="rId244" Type="http://schemas.openxmlformats.org/officeDocument/2006/relationships/customXml" Target="../ink/ink122.xml"/><Relationship Id="rId430" Type="http://schemas.openxmlformats.org/officeDocument/2006/relationships/customXml" Target="../ink/ink215.xml"/><Relationship Id="rId18" Type="http://schemas.openxmlformats.org/officeDocument/2006/relationships/image" Target="../media/image3768.png"/><Relationship Id="rId39" Type="http://schemas.openxmlformats.org/officeDocument/2006/relationships/customXml" Target="../ink/ink19.xml"/><Relationship Id="rId265" Type="http://schemas.openxmlformats.org/officeDocument/2006/relationships/image" Target="../media/image3890.png"/><Relationship Id="rId286" Type="http://schemas.openxmlformats.org/officeDocument/2006/relationships/customXml" Target="../ink/ink143.xml"/><Relationship Id="rId50" Type="http://schemas.openxmlformats.org/officeDocument/2006/relationships/image" Target="../media/image3784.png"/><Relationship Id="rId104" Type="http://schemas.openxmlformats.org/officeDocument/2006/relationships/image" Target="../media/image3810.png"/><Relationship Id="rId125" Type="http://schemas.openxmlformats.org/officeDocument/2006/relationships/customXml" Target="../ink/ink62.xml"/><Relationship Id="rId146" Type="http://schemas.openxmlformats.org/officeDocument/2006/relationships/image" Target="../media/image3831.png"/><Relationship Id="rId167" Type="http://schemas.openxmlformats.org/officeDocument/2006/relationships/customXml" Target="../ink/ink83.xml"/><Relationship Id="rId188" Type="http://schemas.openxmlformats.org/officeDocument/2006/relationships/customXml" Target="../ink/ink94.xml"/><Relationship Id="rId311" Type="http://schemas.openxmlformats.org/officeDocument/2006/relationships/image" Target="../media/image3913.png"/><Relationship Id="rId332" Type="http://schemas.openxmlformats.org/officeDocument/2006/relationships/customXml" Target="../ink/ink166.xml"/><Relationship Id="rId353" Type="http://schemas.openxmlformats.org/officeDocument/2006/relationships/image" Target="../media/image3934.png"/><Relationship Id="rId374" Type="http://schemas.openxmlformats.org/officeDocument/2006/relationships/customXml" Target="../ink/ink187.xml"/><Relationship Id="rId395" Type="http://schemas.openxmlformats.org/officeDocument/2006/relationships/image" Target="../media/image1.png"/><Relationship Id="rId409" Type="http://schemas.openxmlformats.org/officeDocument/2006/relationships/image" Target="../media/image8.png"/><Relationship Id="rId71" Type="http://schemas.openxmlformats.org/officeDocument/2006/relationships/customXml" Target="../ink/ink35.xml"/><Relationship Id="rId92" Type="http://schemas.openxmlformats.org/officeDocument/2006/relationships/image" Target="../media/image3804.png"/><Relationship Id="rId213" Type="http://schemas.openxmlformats.org/officeDocument/2006/relationships/image" Target="../media/image3864.png"/><Relationship Id="rId234" Type="http://schemas.openxmlformats.org/officeDocument/2006/relationships/customXml" Target="../ink/ink117.xml"/><Relationship Id="rId420" Type="http://schemas.openxmlformats.org/officeDocument/2006/relationships/customXml" Target="../ink/ink210.xml"/><Relationship Id="rId2" Type="http://schemas.openxmlformats.org/officeDocument/2006/relationships/notesSlide" Target="../notesSlides/notesSlide1.xml"/><Relationship Id="rId29" Type="http://schemas.openxmlformats.org/officeDocument/2006/relationships/customXml" Target="../ink/ink14.xml"/><Relationship Id="rId255" Type="http://schemas.openxmlformats.org/officeDocument/2006/relationships/image" Target="../media/image3885.png"/><Relationship Id="rId276" Type="http://schemas.openxmlformats.org/officeDocument/2006/relationships/customXml" Target="../ink/ink138.xml"/><Relationship Id="rId297" Type="http://schemas.openxmlformats.org/officeDocument/2006/relationships/image" Target="../media/image3906.png"/><Relationship Id="rId40" Type="http://schemas.openxmlformats.org/officeDocument/2006/relationships/image" Target="../media/image3779.png"/><Relationship Id="rId115" Type="http://schemas.openxmlformats.org/officeDocument/2006/relationships/customXml" Target="../ink/ink57.xml"/><Relationship Id="rId136" Type="http://schemas.openxmlformats.org/officeDocument/2006/relationships/image" Target="../media/image3826.png"/><Relationship Id="rId157" Type="http://schemas.openxmlformats.org/officeDocument/2006/relationships/customXml" Target="../ink/ink78.xml"/><Relationship Id="rId178" Type="http://schemas.openxmlformats.org/officeDocument/2006/relationships/image" Target="../media/image3847.png"/><Relationship Id="rId301" Type="http://schemas.openxmlformats.org/officeDocument/2006/relationships/image" Target="../media/image3908.png"/><Relationship Id="rId322" Type="http://schemas.openxmlformats.org/officeDocument/2006/relationships/customXml" Target="../ink/ink161.xml"/><Relationship Id="rId343" Type="http://schemas.openxmlformats.org/officeDocument/2006/relationships/image" Target="../media/image3929.png"/><Relationship Id="rId364" Type="http://schemas.openxmlformats.org/officeDocument/2006/relationships/customXml" Target="../ink/ink182.xml"/><Relationship Id="rId61" Type="http://schemas.openxmlformats.org/officeDocument/2006/relationships/customXml" Target="../ink/ink30.xml"/><Relationship Id="rId82" Type="http://schemas.openxmlformats.org/officeDocument/2006/relationships/image" Target="../media/image3799.png"/><Relationship Id="rId199" Type="http://schemas.openxmlformats.org/officeDocument/2006/relationships/image" Target="../media/image3857.png"/><Relationship Id="rId203" Type="http://schemas.openxmlformats.org/officeDocument/2006/relationships/image" Target="../media/image3859.png"/><Relationship Id="rId385" Type="http://schemas.openxmlformats.org/officeDocument/2006/relationships/image" Target="../media/image3950.png"/><Relationship Id="rId19" Type="http://schemas.openxmlformats.org/officeDocument/2006/relationships/customXml" Target="../ink/ink9.xml"/><Relationship Id="rId224" Type="http://schemas.openxmlformats.org/officeDocument/2006/relationships/customXml" Target="../ink/ink112.xml"/><Relationship Id="rId245" Type="http://schemas.openxmlformats.org/officeDocument/2006/relationships/image" Target="../media/image3880.png"/><Relationship Id="rId266" Type="http://schemas.openxmlformats.org/officeDocument/2006/relationships/customXml" Target="../ink/ink133.xml"/><Relationship Id="rId287" Type="http://schemas.openxmlformats.org/officeDocument/2006/relationships/image" Target="../media/image3901.png"/><Relationship Id="rId410" Type="http://schemas.openxmlformats.org/officeDocument/2006/relationships/customXml" Target="../ink/ink205.xml"/><Relationship Id="rId431" Type="http://schemas.openxmlformats.org/officeDocument/2006/relationships/image" Target="../media/image19.png"/><Relationship Id="rId30" Type="http://schemas.openxmlformats.org/officeDocument/2006/relationships/image" Target="../media/image3774.png"/><Relationship Id="rId105" Type="http://schemas.openxmlformats.org/officeDocument/2006/relationships/customXml" Target="../ink/ink52.xml"/><Relationship Id="rId126" Type="http://schemas.openxmlformats.org/officeDocument/2006/relationships/image" Target="../media/image3821.png"/><Relationship Id="rId147" Type="http://schemas.openxmlformats.org/officeDocument/2006/relationships/customXml" Target="../ink/ink73.xml"/><Relationship Id="rId168" Type="http://schemas.openxmlformats.org/officeDocument/2006/relationships/image" Target="../media/image3842.png"/><Relationship Id="rId312" Type="http://schemas.openxmlformats.org/officeDocument/2006/relationships/customXml" Target="../ink/ink156.xml"/><Relationship Id="rId333" Type="http://schemas.openxmlformats.org/officeDocument/2006/relationships/image" Target="../media/image3924.png"/><Relationship Id="rId354" Type="http://schemas.openxmlformats.org/officeDocument/2006/relationships/customXml" Target="../ink/ink177.xml"/><Relationship Id="rId51" Type="http://schemas.openxmlformats.org/officeDocument/2006/relationships/customXml" Target="../ink/ink25.xml"/><Relationship Id="rId72" Type="http://schemas.openxmlformats.org/officeDocument/2006/relationships/image" Target="../media/image3794.png"/><Relationship Id="rId93" Type="http://schemas.openxmlformats.org/officeDocument/2006/relationships/customXml" Target="../ink/ink46.xml"/><Relationship Id="rId189" Type="http://schemas.openxmlformats.org/officeDocument/2006/relationships/image" Target="../media/image3852.png"/><Relationship Id="rId375" Type="http://schemas.openxmlformats.org/officeDocument/2006/relationships/image" Target="../media/image3945.png"/><Relationship Id="rId396" Type="http://schemas.openxmlformats.org/officeDocument/2006/relationships/customXml" Target="../ink/ink198.xml"/><Relationship Id="rId3" Type="http://schemas.openxmlformats.org/officeDocument/2006/relationships/customXml" Target="../ink/ink1.xml"/><Relationship Id="rId214" Type="http://schemas.openxmlformats.org/officeDocument/2006/relationships/customXml" Target="../ink/ink107.xml"/><Relationship Id="rId235" Type="http://schemas.openxmlformats.org/officeDocument/2006/relationships/image" Target="../media/image3875.png"/><Relationship Id="rId256" Type="http://schemas.openxmlformats.org/officeDocument/2006/relationships/customXml" Target="../ink/ink128.xml"/><Relationship Id="rId277" Type="http://schemas.openxmlformats.org/officeDocument/2006/relationships/image" Target="../media/image3896.png"/><Relationship Id="rId298" Type="http://schemas.openxmlformats.org/officeDocument/2006/relationships/customXml" Target="../ink/ink149.xml"/><Relationship Id="rId400" Type="http://schemas.openxmlformats.org/officeDocument/2006/relationships/customXml" Target="../ink/ink200.xml"/><Relationship Id="rId421" Type="http://schemas.openxmlformats.org/officeDocument/2006/relationships/image" Target="../media/image14.png"/><Relationship Id="rId116" Type="http://schemas.openxmlformats.org/officeDocument/2006/relationships/image" Target="../media/image3816.png"/><Relationship Id="rId137" Type="http://schemas.openxmlformats.org/officeDocument/2006/relationships/customXml" Target="../ink/ink68.xml"/><Relationship Id="rId158" Type="http://schemas.openxmlformats.org/officeDocument/2006/relationships/image" Target="../media/image3837.png"/><Relationship Id="rId302" Type="http://schemas.openxmlformats.org/officeDocument/2006/relationships/customXml" Target="../ink/ink151.xml"/><Relationship Id="rId323" Type="http://schemas.openxmlformats.org/officeDocument/2006/relationships/image" Target="../media/image3919.png"/><Relationship Id="rId344" Type="http://schemas.openxmlformats.org/officeDocument/2006/relationships/customXml" Target="../ink/ink172.xml"/><Relationship Id="rId20" Type="http://schemas.openxmlformats.org/officeDocument/2006/relationships/image" Target="../media/image3769.png"/><Relationship Id="rId41" Type="http://schemas.openxmlformats.org/officeDocument/2006/relationships/customXml" Target="../ink/ink20.xml"/><Relationship Id="rId62" Type="http://schemas.openxmlformats.org/officeDocument/2006/relationships/image" Target="../media/image3790.png"/><Relationship Id="rId83" Type="http://schemas.openxmlformats.org/officeDocument/2006/relationships/customXml" Target="../ink/ink41.xml"/><Relationship Id="rId179" Type="http://schemas.openxmlformats.org/officeDocument/2006/relationships/customXml" Target="../ink/ink89.xml"/><Relationship Id="rId365" Type="http://schemas.openxmlformats.org/officeDocument/2006/relationships/image" Target="../media/image3940.png"/><Relationship Id="rId386" Type="http://schemas.openxmlformats.org/officeDocument/2006/relationships/customXml" Target="../ink/ink193.xml"/><Relationship Id="rId190" Type="http://schemas.openxmlformats.org/officeDocument/2006/relationships/customXml" Target="../ink/ink95.xml"/><Relationship Id="rId204" Type="http://schemas.openxmlformats.org/officeDocument/2006/relationships/customXml" Target="../ink/ink102.xml"/><Relationship Id="rId225" Type="http://schemas.openxmlformats.org/officeDocument/2006/relationships/image" Target="../media/image3870.png"/><Relationship Id="rId246" Type="http://schemas.openxmlformats.org/officeDocument/2006/relationships/customXml" Target="../ink/ink123.xml"/><Relationship Id="rId267" Type="http://schemas.openxmlformats.org/officeDocument/2006/relationships/image" Target="../media/image3891.png"/><Relationship Id="rId288" Type="http://schemas.openxmlformats.org/officeDocument/2006/relationships/customXml" Target="../ink/ink144.xml"/><Relationship Id="rId411" Type="http://schemas.openxmlformats.org/officeDocument/2006/relationships/image" Target="../media/image9.png"/><Relationship Id="rId432" Type="http://schemas.openxmlformats.org/officeDocument/2006/relationships/customXml" Target="../ink/ink216.xml"/><Relationship Id="rId106" Type="http://schemas.openxmlformats.org/officeDocument/2006/relationships/image" Target="../media/image3811.png"/><Relationship Id="rId127" Type="http://schemas.openxmlformats.org/officeDocument/2006/relationships/customXml" Target="../ink/ink63.xml"/><Relationship Id="rId313" Type="http://schemas.openxmlformats.org/officeDocument/2006/relationships/image" Target="../media/image3914.png"/><Relationship Id="rId10" Type="http://schemas.openxmlformats.org/officeDocument/2006/relationships/image" Target="../media/image3764.png"/><Relationship Id="rId31" Type="http://schemas.openxmlformats.org/officeDocument/2006/relationships/customXml" Target="../ink/ink15.xml"/><Relationship Id="rId52" Type="http://schemas.openxmlformats.org/officeDocument/2006/relationships/image" Target="../media/image3785.png"/><Relationship Id="rId73" Type="http://schemas.openxmlformats.org/officeDocument/2006/relationships/customXml" Target="../ink/ink36.xml"/><Relationship Id="rId94" Type="http://schemas.openxmlformats.org/officeDocument/2006/relationships/image" Target="../media/image3805.png"/><Relationship Id="rId148" Type="http://schemas.openxmlformats.org/officeDocument/2006/relationships/image" Target="../media/image3832.png"/><Relationship Id="rId169" Type="http://schemas.openxmlformats.org/officeDocument/2006/relationships/customXml" Target="../ink/ink84.xml"/><Relationship Id="rId334" Type="http://schemas.openxmlformats.org/officeDocument/2006/relationships/customXml" Target="../ink/ink167.xml"/><Relationship Id="rId355" Type="http://schemas.openxmlformats.org/officeDocument/2006/relationships/image" Target="../media/image3935.png"/><Relationship Id="rId376" Type="http://schemas.openxmlformats.org/officeDocument/2006/relationships/customXml" Target="../ink/ink188.xml"/><Relationship Id="rId397" Type="http://schemas.openxmlformats.org/officeDocument/2006/relationships/image" Target="../media/image2.png"/><Relationship Id="rId4" Type="http://schemas.openxmlformats.org/officeDocument/2006/relationships/image" Target="../media/image3761.png"/><Relationship Id="rId180" Type="http://schemas.openxmlformats.org/officeDocument/2006/relationships/image" Target="../media/image3848.png"/><Relationship Id="rId215" Type="http://schemas.openxmlformats.org/officeDocument/2006/relationships/image" Target="../media/image3865.png"/><Relationship Id="rId236" Type="http://schemas.openxmlformats.org/officeDocument/2006/relationships/customXml" Target="../ink/ink118.xml"/><Relationship Id="rId257" Type="http://schemas.openxmlformats.org/officeDocument/2006/relationships/image" Target="../media/image3886.png"/><Relationship Id="rId278" Type="http://schemas.openxmlformats.org/officeDocument/2006/relationships/customXml" Target="../ink/ink139.xml"/><Relationship Id="rId401" Type="http://schemas.openxmlformats.org/officeDocument/2006/relationships/image" Target="../media/image4.png"/><Relationship Id="rId422" Type="http://schemas.openxmlformats.org/officeDocument/2006/relationships/customXml" Target="../ink/ink211.xml"/><Relationship Id="rId303" Type="http://schemas.openxmlformats.org/officeDocument/2006/relationships/image" Target="../media/image3909.png"/><Relationship Id="rId42" Type="http://schemas.openxmlformats.org/officeDocument/2006/relationships/image" Target="../media/image3780.png"/><Relationship Id="rId84" Type="http://schemas.openxmlformats.org/officeDocument/2006/relationships/image" Target="../media/image3800.png"/><Relationship Id="rId138" Type="http://schemas.openxmlformats.org/officeDocument/2006/relationships/image" Target="../media/image3827.png"/><Relationship Id="rId345" Type="http://schemas.openxmlformats.org/officeDocument/2006/relationships/image" Target="../media/image3930.png"/><Relationship Id="rId387" Type="http://schemas.openxmlformats.org/officeDocument/2006/relationships/image" Target="../media/image3951.png"/><Relationship Id="rId191" Type="http://schemas.openxmlformats.org/officeDocument/2006/relationships/image" Target="../media/image3853.png"/><Relationship Id="rId205" Type="http://schemas.openxmlformats.org/officeDocument/2006/relationships/image" Target="../media/image3860.png"/><Relationship Id="rId247" Type="http://schemas.openxmlformats.org/officeDocument/2006/relationships/image" Target="../media/image3881.png"/><Relationship Id="rId412" Type="http://schemas.openxmlformats.org/officeDocument/2006/relationships/customXml" Target="../ink/ink206.xml"/><Relationship Id="rId107" Type="http://schemas.openxmlformats.org/officeDocument/2006/relationships/customXml" Target="../ink/ink53.xml"/><Relationship Id="rId289" Type="http://schemas.openxmlformats.org/officeDocument/2006/relationships/image" Target="../media/image3902.png"/><Relationship Id="rId11" Type="http://schemas.openxmlformats.org/officeDocument/2006/relationships/customXml" Target="../ink/ink5.xml"/><Relationship Id="rId53" Type="http://schemas.openxmlformats.org/officeDocument/2006/relationships/customXml" Target="../ink/ink26.xml"/><Relationship Id="rId149" Type="http://schemas.openxmlformats.org/officeDocument/2006/relationships/customXml" Target="../ink/ink74.xml"/><Relationship Id="rId314" Type="http://schemas.openxmlformats.org/officeDocument/2006/relationships/customXml" Target="../ink/ink157.xml"/><Relationship Id="rId356" Type="http://schemas.openxmlformats.org/officeDocument/2006/relationships/customXml" Target="../ink/ink178.xml"/><Relationship Id="rId398" Type="http://schemas.openxmlformats.org/officeDocument/2006/relationships/customXml" Target="../ink/ink199.xml"/><Relationship Id="rId95" Type="http://schemas.openxmlformats.org/officeDocument/2006/relationships/customXml" Target="../ink/ink47.xml"/><Relationship Id="rId160" Type="http://schemas.openxmlformats.org/officeDocument/2006/relationships/image" Target="../media/image3838.png"/><Relationship Id="rId216" Type="http://schemas.openxmlformats.org/officeDocument/2006/relationships/customXml" Target="../ink/ink108.xml"/><Relationship Id="rId423" Type="http://schemas.openxmlformats.org/officeDocument/2006/relationships/image" Target="../media/image15.png"/><Relationship Id="rId258" Type="http://schemas.openxmlformats.org/officeDocument/2006/relationships/customXml" Target="../ink/ink129.xml"/><Relationship Id="rId22" Type="http://schemas.openxmlformats.org/officeDocument/2006/relationships/image" Target="../media/image3770.png"/><Relationship Id="rId64" Type="http://schemas.openxmlformats.org/officeDocument/2006/relationships/image" Target="../media/image3054.png"/><Relationship Id="rId118" Type="http://schemas.openxmlformats.org/officeDocument/2006/relationships/image" Target="../media/image3817.png"/><Relationship Id="rId325" Type="http://schemas.openxmlformats.org/officeDocument/2006/relationships/image" Target="../media/image3920.png"/><Relationship Id="rId367" Type="http://schemas.openxmlformats.org/officeDocument/2006/relationships/image" Target="../media/image3941.png"/><Relationship Id="rId171" Type="http://schemas.openxmlformats.org/officeDocument/2006/relationships/customXml" Target="../ink/ink85.xml"/><Relationship Id="rId227" Type="http://schemas.openxmlformats.org/officeDocument/2006/relationships/image" Target="../media/image3871.png"/><Relationship Id="rId269" Type="http://schemas.openxmlformats.org/officeDocument/2006/relationships/image" Target="../media/image3892.png"/><Relationship Id="rId33" Type="http://schemas.openxmlformats.org/officeDocument/2006/relationships/customXml" Target="../ink/ink16.xml"/><Relationship Id="rId129" Type="http://schemas.openxmlformats.org/officeDocument/2006/relationships/customXml" Target="../ink/ink64.xml"/><Relationship Id="rId280" Type="http://schemas.openxmlformats.org/officeDocument/2006/relationships/customXml" Target="../ink/ink140.xml"/><Relationship Id="rId336" Type="http://schemas.openxmlformats.org/officeDocument/2006/relationships/customXml" Target="../ink/ink168.xml"/><Relationship Id="rId75" Type="http://schemas.openxmlformats.org/officeDocument/2006/relationships/customXml" Target="../ink/ink37.xml"/><Relationship Id="rId140" Type="http://schemas.openxmlformats.org/officeDocument/2006/relationships/image" Target="../media/image3828.png"/><Relationship Id="rId182" Type="http://schemas.openxmlformats.org/officeDocument/2006/relationships/image" Target="../media/image3849.png"/><Relationship Id="rId378" Type="http://schemas.openxmlformats.org/officeDocument/2006/relationships/customXml" Target="../ink/ink189.xml"/><Relationship Id="rId403" Type="http://schemas.openxmlformats.org/officeDocument/2006/relationships/image" Target="../media/image5.png"/><Relationship Id="rId6" Type="http://schemas.openxmlformats.org/officeDocument/2006/relationships/image" Target="../media/image3762.png"/><Relationship Id="rId238" Type="http://schemas.openxmlformats.org/officeDocument/2006/relationships/customXml" Target="../ink/ink119.xml"/><Relationship Id="rId291" Type="http://schemas.openxmlformats.org/officeDocument/2006/relationships/image" Target="../media/image3903.png"/><Relationship Id="rId305" Type="http://schemas.openxmlformats.org/officeDocument/2006/relationships/image" Target="../media/image3910.png"/><Relationship Id="rId347" Type="http://schemas.openxmlformats.org/officeDocument/2006/relationships/image" Target="../media/image3931.png"/><Relationship Id="rId44" Type="http://schemas.openxmlformats.org/officeDocument/2006/relationships/image" Target="../media/image3781.png"/><Relationship Id="rId86" Type="http://schemas.openxmlformats.org/officeDocument/2006/relationships/image" Target="../media/image3801.png"/><Relationship Id="rId151" Type="http://schemas.openxmlformats.org/officeDocument/2006/relationships/customXml" Target="../ink/ink75.xml"/><Relationship Id="rId389" Type="http://schemas.openxmlformats.org/officeDocument/2006/relationships/image" Target="../media/image3952.png"/><Relationship Id="rId193" Type="http://schemas.openxmlformats.org/officeDocument/2006/relationships/image" Target="../media/image3854.png"/><Relationship Id="rId207" Type="http://schemas.openxmlformats.org/officeDocument/2006/relationships/image" Target="../media/image3861.png"/><Relationship Id="rId249" Type="http://schemas.openxmlformats.org/officeDocument/2006/relationships/image" Target="../media/image3882.png"/><Relationship Id="rId414" Type="http://schemas.openxmlformats.org/officeDocument/2006/relationships/customXml" Target="../ink/ink207.xml"/><Relationship Id="rId13" Type="http://schemas.openxmlformats.org/officeDocument/2006/relationships/customXml" Target="../ink/ink6.xml"/><Relationship Id="rId109" Type="http://schemas.openxmlformats.org/officeDocument/2006/relationships/customXml" Target="../ink/ink54.xml"/><Relationship Id="rId260" Type="http://schemas.openxmlformats.org/officeDocument/2006/relationships/customXml" Target="../ink/ink130.xml"/><Relationship Id="rId316" Type="http://schemas.openxmlformats.org/officeDocument/2006/relationships/customXml" Target="../ink/ink158.xml"/><Relationship Id="rId55" Type="http://schemas.openxmlformats.org/officeDocument/2006/relationships/customXml" Target="../ink/ink27.xml"/><Relationship Id="rId97" Type="http://schemas.openxmlformats.org/officeDocument/2006/relationships/customXml" Target="../ink/ink48.xml"/><Relationship Id="rId120" Type="http://schemas.openxmlformats.org/officeDocument/2006/relationships/image" Target="../media/image3818.png"/><Relationship Id="rId358" Type="http://schemas.openxmlformats.org/officeDocument/2006/relationships/customXml" Target="../ink/ink179.xml"/><Relationship Id="rId162" Type="http://schemas.openxmlformats.org/officeDocument/2006/relationships/image" Target="../media/image3839.png"/><Relationship Id="rId218" Type="http://schemas.openxmlformats.org/officeDocument/2006/relationships/customXml" Target="../ink/ink109.xml"/><Relationship Id="rId425" Type="http://schemas.openxmlformats.org/officeDocument/2006/relationships/image" Target="../media/image16.png"/><Relationship Id="rId271" Type="http://schemas.openxmlformats.org/officeDocument/2006/relationships/image" Target="../media/image3893.png"/><Relationship Id="rId24" Type="http://schemas.openxmlformats.org/officeDocument/2006/relationships/image" Target="../media/image3771.png"/><Relationship Id="rId66" Type="http://schemas.openxmlformats.org/officeDocument/2006/relationships/image" Target="../media/image3791.png"/><Relationship Id="rId131" Type="http://schemas.openxmlformats.org/officeDocument/2006/relationships/customXml" Target="../ink/ink65.xml"/><Relationship Id="rId327" Type="http://schemas.openxmlformats.org/officeDocument/2006/relationships/image" Target="../media/image3921.png"/><Relationship Id="rId369" Type="http://schemas.openxmlformats.org/officeDocument/2006/relationships/image" Target="../media/image3942.png"/><Relationship Id="rId173" Type="http://schemas.openxmlformats.org/officeDocument/2006/relationships/customXml" Target="../ink/ink86.xml"/><Relationship Id="rId229" Type="http://schemas.openxmlformats.org/officeDocument/2006/relationships/image" Target="../media/image3872.png"/><Relationship Id="rId380" Type="http://schemas.openxmlformats.org/officeDocument/2006/relationships/customXml" Target="../ink/ink190.xml"/><Relationship Id="rId240" Type="http://schemas.openxmlformats.org/officeDocument/2006/relationships/customXml" Target="../ink/ink120.xml"/><Relationship Id="rId35" Type="http://schemas.openxmlformats.org/officeDocument/2006/relationships/customXml" Target="../ink/ink17.xml"/><Relationship Id="rId77" Type="http://schemas.openxmlformats.org/officeDocument/2006/relationships/customXml" Target="../ink/ink38.xml"/><Relationship Id="rId100" Type="http://schemas.openxmlformats.org/officeDocument/2006/relationships/image" Target="../media/image3808.png"/><Relationship Id="rId282" Type="http://schemas.openxmlformats.org/officeDocument/2006/relationships/customXml" Target="../ink/ink141.xml"/><Relationship Id="rId338" Type="http://schemas.openxmlformats.org/officeDocument/2006/relationships/customXml" Target="../ink/ink169.xml"/><Relationship Id="rId8" Type="http://schemas.openxmlformats.org/officeDocument/2006/relationships/image" Target="../media/image3763.png"/><Relationship Id="rId142" Type="http://schemas.openxmlformats.org/officeDocument/2006/relationships/image" Target="../media/image3829.png"/><Relationship Id="rId184" Type="http://schemas.openxmlformats.org/officeDocument/2006/relationships/image" Target="../media/image3850.png"/><Relationship Id="rId391" Type="http://schemas.openxmlformats.org/officeDocument/2006/relationships/image" Target="../media/image3953.png"/><Relationship Id="rId405" Type="http://schemas.openxmlformats.org/officeDocument/2006/relationships/image" Target="../media/image6.png"/><Relationship Id="rId251" Type="http://schemas.openxmlformats.org/officeDocument/2006/relationships/image" Target="../media/image3883.png"/><Relationship Id="rId46" Type="http://schemas.openxmlformats.org/officeDocument/2006/relationships/image" Target="../media/image3782.png"/><Relationship Id="rId293" Type="http://schemas.openxmlformats.org/officeDocument/2006/relationships/image" Target="../media/image3904.png"/><Relationship Id="rId307" Type="http://schemas.openxmlformats.org/officeDocument/2006/relationships/image" Target="../media/image3911.png"/><Relationship Id="rId349" Type="http://schemas.openxmlformats.org/officeDocument/2006/relationships/image" Target="../media/image3932.png"/><Relationship Id="rId88" Type="http://schemas.openxmlformats.org/officeDocument/2006/relationships/image" Target="../media/image3802.png"/><Relationship Id="rId111" Type="http://schemas.openxmlformats.org/officeDocument/2006/relationships/customXml" Target="../ink/ink55.xml"/><Relationship Id="rId153" Type="http://schemas.openxmlformats.org/officeDocument/2006/relationships/customXml" Target="../ink/ink76.xml"/><Relationship Id="rId195" Type="http://schemas.openxmlformats.org/officeDocument/2006/relationships/image" Target="../media/image3855.png"/><Relationship Id="rId209" Type="http://schemas.openxmlformats.org/officeDocument/2006/relationships/image" Target="../media/image3862.png"/><Relationship Id="rId360" Type="http://schemas.openxmlformats.org/officeDocument/2006/relationships/customXml" Target="../ink/ink180.xml"/><Relationship Id="rId416" Type="http://schemas.openxmlformats.org/officeDocument/2006/relationships/customXml" Target="../ink/ink208.xml"/><Relationship Id="rId220" Type="http://schemas.openxmlformats.org/officeDocument/2006/relationships/customXml" Target="../ink/ink110.xml"/><Relationship Id="rId15" Type="http://schemas.openxmlformats.org/officeDocument/2006/relationships/customXml" Target="../ink/ink7.xml"/><Relationship Id="rId57" Type="http://schemas.openxmlformats.org/officeDocument/2006/relationships/customXml" Target="../ink/ink28.xml"/><Relationship Id="rId262" Type="http://schemas.openxmlformats.org/officeDocument/2006/relationships/customXml" Target="../ink/ink131.xml"/><Relationship Id="rId318" Type="http://schemas.openxmlformats.org/officeDocument/2006/relationships/customXml" Target="../ink/ink159.xml"/><Relationship Id="rId99" Type="http://schemas.openxmlformats.org/officeDocument/2006/relationships/customXml" Target="../ink/ink49.xml"/><Relationship Id="rId122" Type="http://schemas.openxmlformats.org/officeDocument/2006/relationships/image" Target="../media/image3819.png"/><Relationship Id="rId164" Type="http://schemas.openxmlformats.org/officeDocument/2006/relationships/image" Target="../media/image3840.png"/><Relationship Id="rId371" Type="http://schemas.openxmlformats.org/officeDocument/2006/relationships/image" Target="../media/image3943.png"/><Relationship Id="rId427" Type="http://schemas.openxmlformats.org/officeDocument/2006/relationships/image" Target="../media/image17.png"/><Relationship Id="rId26" Type="http://schemas.openxmlformats.org/officeDocument/2006/relationships/image" Target="../media/image3772.png"/><Relationship Id="rId231" Type="http://schemas.openxmlformats.org/officeDocument/2006/relationships/image" Target="../media/image3873.png"/><Relationship Id="rId273" Type="http://schemas.openxmlformats.org/officeDocument/2006/relationships/image" Target="../media/image3894.png"/><Relationship Id="rId329" Type="http://schemas.openxmlformats.org/officeDocument/2006/relationships/image" Target="../media/image3922.png"/><Relationship Id="rId68" Type="http://schemas.openxmlformats.org/officeDocument/2006/relationships/image" Target="../media/image3792.png"/><Relationship Id="rId133" Type="http://schemas.openxmlformats.org/officeDocument/2006/relationships/customXml" Target="../ink/ink66.xml"/><Relationship Id="rId175" Type="http://schemas.openxmlformats.org/officeDocument/2006/relationships/customXml" Target="../ink/ink87.xml"/><Relationship Id="rId340" Type="http://schemas.openxmlformats.org/officeDocument/2006/relationships/customXml" Target="../ink/ink170.xml"/><Relationship Id="rId200" Type="http://schemas.openxmlformats.org/officeDocument/2006/relationships/customXml" Target="../ink/ink100.xml"/><Relationship Id="rId382" Type="http://schemas.openxmlformats.org/officeDocument/2006/relationships/customXml" Target="../ink/ink191.xml"/><Relationship Id="rId242" Type="http://schemas.openxmlformats.org/officeDocument/2006/relationships/customXml" Target="../ink/ink121.xml"/><Relationship Id="rId284" Type="http://schemas.openxmlformats.org/officeDocument/2006/relationships/customXml" Target="../ink/ink142.xml"/><Relationship Id="rId37" Type="http://schemas.openxmlformats.org/officeDocument/2006/relationships/customXml" Target="../ink/ink18.xml"/><Relationship Id="rId79" Type="http://schemas.openxmlformats.org/officeDocument/2006/relationships/customXml" Target="../ink/ink39.xml"/><Relationship Id="rId102" Type="http://schemas.openxmlformats.org/officeDocument/2006/relationships/image" Target="../media/image3809.png"/><Relationship Id="rId144" Type="http://schemas.openxmlformats.org/officeDocument/2006/relationships/image" Target="../media/image3830.png"/><Relationship Id="rId90" Type="http://schemas.openxmlformats.org/officeDocument/2006/relationships/image" Target="../media/image3803.png"/><Relationship Id="rId186" Type="http://schemas.openxmlformats.org/officeDocument/2006/relationships/customXml" Target="../ink/ink93.xml"/><Relationship Id="rId351" Type="http://schemas.openxmlformats.org/officeDocument/2006/relationships/image" Target="../media/image3933.png"/><Relationship Id="rId393" Type="http://schemas.openxmlformats.org/officeDocument/2006/relationships/image" Target="../media/image3954.png"/><Relationship Id="rId407" Type="http://schemas.openxmlformats.org/officeDocument/2006/relationships/image" Target="../media/image7.png"/><Relationship Id="rId211" Type="http://schemas.openxmlformats.org/officeDocument/2006/relationships/image" Target="../media/image3863.png"/><Relationship Id="rId253" Type="http://schemas.openxmlformats.org/officeDocument/2006/relationships/image" Target="../media/image3884.png"/><Relationship Id="rId295" Type="http://schemas.openxmlformats.org/officeDocument/2006/relationships/image" Target="../media/image3905.png"/><Relationship Id="rId309" Type="http://schemas.openxmlformats.org/officeDocument/2006/relationships/image" Target="../media/image3912.png"/><Relationship Id="rId48" Type="http://schemas.openxmlformats.org/officeDocument/2006/relationships/image" Target="../media/image3783.png"/><Relationship Id="rId113" Type="http://schemas.openxmlformats.org/officeDocument/2006/relationships/customXml" Target="../ink/ink56.xml"/><Relationship Id="rId320" Type="http://schemas.openxmlformats.org/officeDocument/2006/relationships/customXml" Target="../ink/ink160.xml"/><Relationship Id="rId155" Type="http://schemas.openxmlformats.org/officeDocument/2006/relationships/customXml" Target="../ink/ink77.xml"/><Relationship Id="rId197" Type="http://schemas.openxmlformats.org/officeDocument/2006/relationships/image" Target="../media/image3856.png"/><Relationship Id="rId362" Type="http://schemas.openxmlformats.org/officeDocument/2006/relationships/customXml" Target="../ink/ink181.xml"/><Relationship Id="rId418" Type="http://schemas.openxmlformats.org/officeDocument/2006/relationships/customXml" Target="../ink/ink209.xml"/><Relationship Id="rId222" Type="http://schemas.openxmlformats.org/officeDocument/2006/relationships/customXml" Target="../ink/ink111.xml"/><Relationship Id="rId264" Type="http://schemas.openxmlformats.org/officeDocument/2006/relationships/customXml" Target="../ink/ink132.xml"/><Relationship Id="rId17" Type="http://schemas.openxmlformats.org/officeDocument/2006/relationships/customXml" Target="../ink/ink8.xml"/><Relationship Id="rId59" Type="http://schemas.openxmlformats.org/officeDocument/2006/relationships/customXml" Target="../ink/ink29.xml"/><Relationship Id="rId124" Type="http://schemas.openxmlformats.org/officeDocument/2006/relationships/image" Target="../media/image3820.png"/><Relationship Id="rId70" Type="http://schemas.openxmlformats.org/officeDocument/2006/relationships/image" Target="../media/image3793.png"/><Relationship Id="rId166" Type="http://schemas.openxmlformats.org/officeDocument/2006/relationships/image" Target="../media/image3841.png"/><Relationship Id="rId331" Type="http://schemas.openxmlformats.org/officeDocument/2006/relationships/image" Target="../media/image3923.png"/><Relationship Id="rId373" Type="http://schemas.openxmlformats.org/officeDocument/2006/relationships/image" Target="../media/image3944.png"/><Relationship Id="rId429" Type="http://schemas.openxmlformats.org/officeDocument/2006/relationships/image" Target="../media/image18.png"/><Relationship Id="rId1" Type="http://schemas.openxmlformats.org/officeDocument/2006/relationships/slideLayout" Target="../slideLayouts/slideLayout7.xml"/><Relationship Id="rId233" Type="http://schemas.openxmlformats.org/officeDocument/2006/relationships/image" Target="../media/image387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5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500.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60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58.e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6" Type="http://schemas.openxmlformats.org/officeDocument/2006/relationships/image" Target="../media/image3965.png"/><Relationship Id="rId21" Type="http://schemas.openxmlformats.org/officeDocument/2006/relationships/customXml" Target="../ink/ink226.xml"/><Relationship Id="rId42" Type="http://schemas.openxmlformats.org/officeDocument/2006/relationships/image" Target="../media/image3973.png"/><Relationship Id="rId47" Type="http://schemas.openxmlformats.org/officeDocument/2006/relationships/customXml" Target="../ink/ink239.xml"/><Relationship Id="rId63" Type="http://schemas.openxmlformats.org/officeDocument/2006/relationships/customXml" Target="../ink/ink247.xml"/><Relationship Id="rId68" Type="http://schemas.openxmlformats.org/officeDocument/2006/relationships/image" Target="../media/image3985.png"/><Relationship Id="rId84" Type="http://schemas.openxmlformats.org/officeDocument/2006/relationships/customXml" Target="../ink/ink258.xml"/><Relationship Id="rId89" Type="http://schemas.openxmlformats.org/officeDocument/2006/relationships/image" Target="../media/image3995.png"/><Relationship Id="rId16" Type="http://schemas.openxmlformats.org/officeDocument/2006/relationships/image" Target="../media/image3961.png"/><Relationship Id="rId11" Type="http://schemas.openxmlformats.org/officeDocument/2006/relationships/customXml" Target="../ink/ink221.xml"/><Relationship Id="rId32" Type="http://schemas.openxmlformats.org/officeDocument/2006/relationships/image" Target="../media/image3968.png"/><Relationship Id="rId37" Type="http://schemas.openxmlformats.org/officeDocument/2006/relationships/customXml" Target="../ink/ink234.xml"/><Relationship Id="rId53" Type="http://schemas.openxmlformats.org/officeDocument/2006/relationships/customXml" Target="../ink/ink242.xml"/><Relationship Id="rId58" Type="http://schemas.openxmlformats.org/officeDocument/2006/relationships/image" Target="../media/image3981.png"/><Relationship Id="rId74" Type="http://schemas.openxmlformats.org/officeDocument/2006/relationships/image" Target="../media/image3988.png"/><Relationship Id="rId79" Type="http://schemas.openxmlformats.org/officeDocument/2006/relationships/image" Target="../media/image3990.png"/><Relationship Id="rId5" Type="http://schemas.openxmlformats.org/officeDocument/2006/relationships/customXml" Target="../ink/ink218.xml"/><Relationship Id="rId90" Type="http://schemas.openxmlformats.org/officeDocument/2006/relationships/customXml" Target="../ink/ink261.xml"/><Relationship Id="rId95" Type="http://schemas.openxmlformats.org/officeDocument/2006/relationships/image" Target="../media/image3998.png"/><Relationship Id="rId22" Type="http://schemas.openxmlformats.org/officeDocument/2006/relationships/image" Target="../media/image3963.png"/><Relationship Id="rId27" Type="http://schemas.openxmlformats.org/officeDocument/2006/relationships/customXml" Target="../ink/ink229.xml"/><Relationship Id="rId43" Type="http://schemas.openxmlformats.org/officeDocument/2006/relationships/customXml" Target="../ink/ink237.xml"/><Relationship Id="rId48" Type="http://schemas.openxmlformats.org/officeDocument/2006/relationships/image" Target="../media/image3976.png"/><Relationship Id="rId64" Type="http://schemas.openxmlformats.org/officeDocument/2006/relationships/image" Target="../media/image3732.png"/><Relationship Id="rId69" Type="http://schemas.openxmlformats.org/officeDocument/2006/relationships/customXml" Target="../ink/ink250.xml"/><Relationship Id="rId80" Type="http://schemas.openxmlformats.org/officeDocument/2006/relationships/customXml" Target="../ink/ink256.xml"/><Relationship Id="rId85" Type="http://schemas.openxmlformats.org/officeDocument/2006/relationships/image" Target="../media/image3993.png"/><Relationship Id="rId3" Type="http://schemas.openxmlformats.org/officeDocument/2006/relationships/customXml" Target="../ink/ink217.xml"/><Relationship Id="rId12" Type="http://schemas.openxmlformats.org/officeDocument/2006/relationships/image" Target="../media/image3959.png"/><Relationship Id="rId17" Type="http://schemas.openxmlformats.org/officeDocument/2006/relationships/customXml" Target="../ink/ink224.xml"/><Relationship Id="rId25" Type="http://schemas.openxmlformats.org/officeDocument/2006/relationships/customXml" Target="../ink/ink228.xml"/><Relationship Id="rId33" Type="http://schemas.openxmlformats.org/officeDocument/2006/relationships/customXml" Target="../ink/ink232.xml"/><Relationship Id="rId38" Type="http://schemas.openxmlformats.org/officeDocument/2006/relationships/image" Target="../media/image3971.png"/><Relationship Id="rId46" Type="http://schemas.openxmlformats.org/officeDocument/2006/relationships/image" Target="../media/image3975.png"/><Relationship Id="rId59" Type="http://schemas.openxmlformats.org/officeDocument/2006/relationships/customXml" Target="../ink/ink245.xml"/><Relationship Id="rId67" Type="http://schemas.openxmlformats.org/officeDocument/2006/relationships/customXml" Target="../ink/ink249.xml"/><Relationship Id="rId20" Type="http://schemas.openxmlformats.org/officeDocument/2006/relationships/image" Target="../media/image3054.png"/><Relationship Id="rId41" Type="http://schemas.openxmlformats.org/officeDocument/2006/relationships/customXml" Target="../ink/ink236.xml"/><Relationship Id="rId54" Type="http://schemas.openxmlformats.org/officeDocument/2006/relationships/image" Target="../media/image3979.png"/><Relationship Id="rId62" Type="http://schemas.openxmlformats.org/officeDocument/2006/relationships/image" Target="../media/image3983.png"/><Relationship Id="rId70" Type="http://schemas.openxmlformats.org/officeDocument/2006/relationships/image" Target="../media/image3986.png"/><Relationship Id="rId75" Type="http://schemas.openxmlformats.org/officeDocument/2006/relationships/customXml" Target="../ink/ink253.xml"/><Relationship Id="rId83" Type="http://schemas.openxmlformats.org/officeDocument/2006/relationships/image" Target="../media/image3992.png"/><Relationship Id="rId88" Type="http://schemas.openxmlformats.org/officeDocument/2006/relationships/customXml" Target="../ink/ink260.xml"/><Relationship Id="rId91" Type="http://schemas.openxmlformats.org/officeDocument/2006/relationships/image" Target="../media/image3996.png"/><Relationship Id="rId96" Type="http://schemas.openxmlformats.org/officeDocument/2006/relationships/customXml" Target="../ink/ink264.xml"/><Relationship Id="rId1" Type="http://schemas.openxmlformats.org/officeDocument/2006/relationships/slideLayout" Target="../slideLayouts/slideLayout7.xml"/><Relationship Id="rId6" Type="http://schemas.openxmlformats.org/officeDocument/2006/relationships/image" Target="../media/image3956.png"/><Relationship Id="rId15" Type="http://schemas.openxmlformats.org/officeDocument/2006/relationships/customXml" Target="../ink/ink223.xml"/><Relationship Id="rId23" Type="http://schemas.openxmlformats.org/officeDocument/2006/relationships/customXml" Target="../ink/ink227.xml"/><Relationship Id="rId28" Type="http://schemas.openxmlformats.org/officeDocument/2006/relationships/image" Target="../media/image3966.png"/><Relationship Id="rId36" Type="http://schemas.openxmlformats.org/officeDocument/2006/relationships/image" Target="../media/image3970.png"/><Relationship Id="rId49" Type="http://schemas.openxmlformats.org/officeDocument/2006/relationships/customXml" Target="../ink/ink240.xml"/><Relationship Id="rId57" Type="http://schemas.openxmlformats.org/officeDocument/2006/relationships/customXml" Target="../ink/ink244.xml"/><Relationship Id="rId10" Type="http://schemas.openxmlformats.org/officeDocument/2006/relationships/image" Target="../media/image3958.png"/><Relationship Id="rId31" Type="http://schemas.openxmlformats.org/officeDocument/2006/relationships/customXml" Target="../ink/ink231.xml"/><Relationship Id="rId44" Type="http://schemas.openxmlformats.org/officeDocument/2006/relationships/image" Target="../media/image3974.png"/><Relationship Id="rId52" Type="http://schemas.openxmlformats.org/officeDocument/2006/relationships/image" Target="../media/image3978.png"/><Relationship Id="rId60" Type="http://schemas.openxmlformats.org/officeDocument/2006/relationships/image" Target="../media/image3982.png"/><Relationship Id="rId65" Type="http://schemas.openxmlformats.org/officeDocument/2006/relationships/customXml" Target="../ink/ink248.xml"/><Relationship Id="rId73" Type="http://schemas.openxmlformats.org/officeDocument/2006/relationships/customXml" Target="../ink/ink252.xml"/><Relationship Id="rId78" Type="http://schemas.openxmlformats.org/officeDocument/2006/relationships/customXml" Target="../ink/ink255.xml"/><Relationship Id="rId81" Type="http://schemas.openxmlformats.org/officeDocument/2006/relationships/image" Target="../media/image3991.png"/><Relationship Id="rId86" Type="http://schemas.openxmlformats.org/officeDocument/2006/relationships/customXml" Target="../ink/ink259.xml"/><Relationship Id="rId94" Type="http://schemas.openxmlformats.org/officeDocument/2006/relationships/customXml" Target="../ink/ink263.xml"/><Relationship Id="rId4" Type="http://schemas.openxmlformats.org/officeDocument/2006/relationships/image" Target="../media/image3955.png"/><Relationship Id="rId9" Type="http://schemas.openxmlformats.org/officeDocument/2006/relationships/customXml" Target="../ink/ink220.xml"/><Relationship Id="rId13" Type="http://schemas.openxmlformats.org/officeDocument/2006/relationships/customXml" Target="../ink/ink222.xml"/><Relationship Id="rId18" Type="http://schemas.openxmlformats.org/officeDocument/2006/relationships/image" Target="../media/image3962.png"/><Relationship Id="rId39" Type="http://schemas.openxmlformats.org/officeDocument/2006/relationships/customXml" Target="../ink/ink235.xml"/><Relationship Id="rId34" Type="http://schemas.openxmlformats.org/officeDocument/2006/relationships/image" Target="../media/image3969.png"/><Relationship Id="rId50" Type="http://schemas.openxmlformats.org/officeDocument/2006/relationships/image" Target="../media/image3977.png"/><Relationship Id="rId55" Type="http://schemas.openxmlformats.org/officeDocument/2006/relationships/customXml" Target="../ink/ink243.xml"/><Relationship Id="rId76" Type="http://schemas.openxmlformats.org/officeDocument/2006/relationships/customXml" Target="../ink/ink254.xml"/><Relationship Id="rId97" Type="http://schemas.openxmlformats.org/officeDocument/2006/relationships/image" Target="../media/image3999.png"/><Relationship Id="rId7" Type="http://schemas.openxmlformats.org/officeDocument/2006/relationships/customXml" Target="../ink/ink219.xml"/><Relationship Id="rId71" Type="http://schemas.openxmlformats.org/officeDocument/2006/relationships/customXml" Target="../ink/ink251.xml"/><Relationship Id="rId92" Type="http://schemas.openxmlformats.org/officeDocument/2006/relationships/customXml" Target="../ink/ink262.xml"/><Relationship Id="rId2" Type="http://schemas.openxmlformats.org/officeDocument/2006/relationships/notesSlide" Target="../notesSlides/notesSlide2.xml"/><Relationship Id="rId29" Type="http://schemas.openxmlformats.org/officeDocument/2006/relationships/customXml" Target="../ink/ink230.xml"/><Relationship Id="rId24" Type="http://schemas.openxmlformats.org/officeDocument/2006/relationships/image" Target="../media/image3964.png"/><Relationship Id="rId40" Type="http://schemas.openxmlformats.org/officeDocument/2006/relationships/image" Target="../media/image3972.png"/><Relationship Id="rId45" Type="http://schemas.openxmlformats.org/officeDocument/2006/relationships/customXml" Target="../ink/ink238.xml"/><Relationship Id="rId66" Type="http://schemas.openxmlformats.org/officeDocument/2006/relationships/image" Target="../media/image3984.png"/><Relationship Id="rId87" Type="http://schemas.openxmlformats.org/officeDocument/2006/relationships/image" Target="../media/image3994.png"/><Relationship Id="rId61" Type="http://schemas.openxmlformats.org/officeDocument/2006/relationships/customXml" Target="../ink/ink246.xml"/><Relationship Id="rId82" Type="http://schemas.openxmlformats.org/officeDocument/2006/relationships/customXml" Target="../ink/ink257.xml"/><Relationship Id="rId19" Type="http://schemas.openxmlformats.org/officeDocument/2006/relationships/customXml" Target="../ink/ink225.xml"/><Relationship Id="rId14" Type="http://schemas.openxmlformats.org/officeDocument/2006/relationships/image" Target="../media/image3960.png"/><Relationship Id="rId30" Type="http://schemas.openxmlformats.org/officeDocument/2006/relationships/image" Target="../media/image3967.png"/><Relationship Id="rId35" Type="http://schemas.openxmlformats.org/officeDocument/2006/relationships/customXml" Target="../ink/ink233.xml"/><Relationship Id="rId56" Type="http://schemas.openxmlformats.org/officeDocument/2006/relationships/image" Target="../media/image3980.png"/><Relationship Id="rId77" Type="http://schemas.openxmlformats.org/officeDocument/2006/relationships/image" Target="../media/image3989.png"/><Relationship Id="rId8" Type="http://schemas.openxmlformats.org/officeDocument/2006/relationships/image" Target="../media/image3957.png"/><Relationship Id="rId51" Type="http://schemas.openxmlformats.org/officeDocument/2006/relationships/customXml" Target="../ink/ink241.xml"/><Relationship Id="rId72" Type="http://schemas.openxmlformats.org/officeDocument/2006/relationships/image" Target="../media/image3987.png"/><Relationship Id="rId93" Type="http://schemas.openxmlformats.org/officeDocument/2006/relationships/image" Target="../media/image399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17" Type="http://schemas.openxmlformats.org/officeDocument/2006/relationships/customXml" Target="../ink/ink322.xml"/><Relationship Id="rId671" Type="http://schemas.openxmlformats.org/officeDocument/2006/relationships/image" Target="../media/image349.png"/><Relationship Id="rId21" Type="http://schemas.openxmlformats.org/officeDocument/2006/relationships/customXml" Target="../ink/ink274.xml"/><Relationship Id="rId324" Type="http://schemas.openxmlformats.org/officeDocument/2006/relationships/image" Target="../media/image177.png"/><Relationship Id="rId531" Type="http://schemas.openxmlformats.org/officeDocument/2006/relationships/image" Target="../media/image280.png"/><Relationship Id="rId629" Type="http://schemas.openxmlformats.org/officeDocument/2006/relationships/image" Target="../media/image328.png"/><Relationship Id="rId170" Type="http://schemas.openxmlformats.org/officeDocument/2006/relationships/customXml" Target="../ink/ink349.xml"/><Relationship Id="rId268" Type="http://schemas.openxmlformats.org/officeDocument/2006/relationships/image" Target="../media/image150.png"/><Relationship Id="rId475" Type="http://schemas.openxmlformats.org/officeDocument/2006/relationships/image" Target="../media/image252.png"/><Relationship Id="rId682" Type="http://schemas.openxmlformats.org/officeDocument/2006/relationships/customXml" Target="../ink/ink610.xml"/><Relationship Id="rId32" Type="http://schemas.openxmlformats.org/officeDocument/2006/relationships/image" Target="../media/image35.png"/><Relationship Id="rId128" Type="http://schemas.openxmlformats.org/officeDocument/2006/relationships/image" Target="../media/image83.png"/><Relationship Id="rId335" Type="http://schemas.openxmlformats.org/officeDocument/2006/relationships/customXml" Target="../ink/ink435.xml"/><Relationship Id="rId542" Type="http://schemas.openxmlformats.org/officeDocument/2006/relationships/customXml" Target="../ink/ink539.xml"/><Relationship Id="rId181" Type="http://schemas.openxmlformats.org/officeDocument/2006/relationships/image" Target="../media/image109.png"/><Relationship Id="rId402" Type="http://schemas.openxmlformats.org/officeDocument/2006/relationships/customXml" Target="../ink/ink469.xml"/><Relationship Id="rId279" Type="http://schemas.openxmlformats.org/officeDocument/2006/relationships/customXml" Target="../ink/ink406.xml"/><Relationship Id="rId486" Type="http://schemas.openxmlformats.org/officeDocument/2006/relationships/customXml" Target="../ink/ink511.xml"/><Relationship Id="rId43" Type="http://schemas.openxmlformats.org/officeDocument/2006/relationships/customXml" Target="../ink/ink285.xml"/><Relationship Id="rId139" Type="http://schemas.openxmlformats.org/officeDocument/2006/relationships/customXml" Target="../ink/ink333.xml"/><Relationship Id="rId346" Type="http://schemas.openxmlformats.org/officeDocument/2006/relationships/image" Target="../media/image188.png"/><Relationship Id="rId553" Type="http://schemas.openxmlformats.org/officeDocument/2006/relationships/customXml" Target="../ink/ink545.xml"/><Relationship Id="rId192" Type="http://schemas.openxmlformats.org/officeDocument/2006/relationships/image" Target="../media/image114.png"/><Relationship Id="rId206" Type="http://schemas.openxmlformats.org/officeDocument/2006/relationships/customXml" Target="../ink/ink368.xml"/><Relationship Id="rId413" Type="http://schemas.openxmlformats.org/officeDocument/2006/relationships/image" Target="../media/image221.png"/><Relationship Id="rId497" Type="http://schemas.openxmlformats.org/officeDocument/2006/relationships/image" Target="../media/image263.png"/><Relationship Id="rId620" Type="http://schemas.openxmlformats.org/officeDocument/2006/relationships/customXml" Target="../ink/ink579.xml"/><Relationship Id="rId357" Type="http://schemas.openxmlformats.org/officeDocument/2006/relationships/image" Target="../media/image193.png"/><Relationship Id="rId54" Type="http://schemas.openxmlformats.org/officeDocument/2006/relationships/image" Target="../media/image46.png"/><Relationship Id="rId217" Type="http://schemas.openxmlformats.org/officeDocument/2006/relationships/image" Target="../media/image126.png"/><Relationship Id="rId564" Type="http://schemas.openxmlformats.org/officeDocument/2006/relationships/image" Target="../media/image296.png"/><Relationship Id="rId424" Type="http://schemas.openxmlformats.org/officeDocument/2006/relationships/customXml" Target="../ink/ink480.xml"/><Relationship Id="rId631" Type="http://schemas.openxmlformats.org/officeDocument/2006/relationships/image" Target="../media/image329.png"/><Relationship Id="rId270" Type="http://schemas.openxmlformats.org/officeDocument/2006/relationships/image" Target="../media/image151.png"/><Relationship Id="rId65" Type="http://schemas.openxmlformats.org/officeDocument/2006/relationships/customXml" Target="../ink/ink296.xml"/><Relationship Id="rId130" Type="http://schemas.openxmlformats.org/officeDocument/2006/relationships/image" Target="../media/image84.png"/><Relationship Id="rId368" Type="http://schemas.openxmlformats.org/officeDocument/2006/relationships/customXml" Target="../ink/ink452.xml"/><Relationship Id="rId575" Type="http://schemas.openxmlformats.org/officeDocument/2006/relationships/customXml" Target="../ink/ink556.xml"/><Relationship Id="rId228" Type="http://schemas.openxmlformats.org/officeDocument/2006/relationships/customXml" Target="../ink/ink379.xml"/><Relationship Id="rId435" Type="http://schemas.openxmlformats.org/officeDocument/2006/relationships/image" Target="../media/image232.png"/><Relationship Id="rId642" Type="http://schemas.openxmlformats.org/officeDocument/2006/relationships/customXml" Target="../ink/ink590.xml"/><Relationship Id="rId281" Type="http://schemas.openxmlformats.org/officeDocument/2006/relationships/customXml" Target="../ink/ink407.xml"/><Relationship Id="rId502" Type="http://schemas.openxmlformats.org/officeDocument/2006/relationships/customXml" Target="../ink/ink519.xml"/><Relationship Id="rId76" Type="http://schemas.openxmlformats.org/officeDocument/2006/relationships/image" Target="../media/image57.png"/><Relationship Id="rId141" Type="http://schemas.openxmlformats.org/officeDocument/2006/relationships/image" Target="../media/image89.png"/><Relationship Id="rId379" Type="http://schemas.openxmlformats.org/officeDocument/2006/relationships/image" Target="../media/image204.png"/><Relationship Id="rId586" Type="http://schemas.openxmlformats.org/officeDocument/2006/relationships/customXml" Target="../ink/ink562.xml"/><Relationship Id="rId7" Type="http://schemas.openxmlformats.org/officeDocument/2006/relationships/customXml" Target="../ink/ink267.xml"/><Relationship Id="rId239" Type="http://schemas.openxmlformats.org/officeDocument/2006/relationships/image" Target="../media/image137.png"/><Relationship Id="rId446" Type="http://schemas.openxmlformats.org/officeDocument/2006/relationships/customXml" Target="../ink/ink491.xml"/><Relationship Id="rId653" Type="http://schemas.openxmlformats.org/officeDocument/2006/relationships/image" Target="../media/image340.png"/><Relationship Id="rId292" Type="http://schemas.openxmlformats.org/officeDocument/2006/relationships/customXml" Target="../ink/ink413.xml"/><Relationship Id="rId306" Type="http://schemas.openxmlformats.org/officeDocument/2006/relationships/customXml" Target="../ink/ink420.xml"/><Relationship Id="rId87" Type="http://schemas.openxmlformats.org/officeDocument/2006/relationships/customXml" Target="../ink/ink307.xml"/><Relationship Id="rId513" Type="http://schemas.openxmlformats.org/officeDocument/2006/relationships/image" Target="../media/image271.png"/><Relationship Id="rId597" Type="http://schemas.openxmlformats.org/officeDocument/2006/relationships/image" Target="../media/image312.png"/><Relationship Id="rId152" Type="http://schemas.openxmlformats.org/officeDocument/2006/relationships/customXml" Target="../ink/ink340.xml"/><Relationship Id="rId457" Type="http://schemas.openxmlformats.org/officeDocument/2006/relationships/image" Target="../media/image243.png"/><Relationship Id="rId664" Type="http://schemas.openxmlformats.org/officeDocument/2006/relationships/customXml" Target="../ink/ink601.xml"/><Relationship Id="rId14" Type="http://schemas.openxmlformats.org/officeDocument/2006/relationships/image" Target="../media/image26.png"/><Relationship Id="rId317" Type="http://schemas.openxmlformats.org/officeDocument/2006/relationships/customXml" Target="../ink/ink426.xml"/><Relationship Id="rId524" Type="http://schemas.openxmlformats.org/officeDocument/2006/relationships/customXml" Target="../ink/ink530.xml"/><Relationship Id="rId98" Type="http://schemas.openxmlformats.org/officeDocument/2006/relationships/image" Target="../media/image68.png"/><Relationship Id="rId163" Type="http://schemas.openxmlformats.org/officeDocument/2006/relationships/image" Target="../media/image100.png"/><Relationship Id="rId370" Type="http://schemas.openxmlformats.org/officeDocument/2006/relationships/customXml" Target="../ink/ink453.xml"/><Relationship Id="rId230" Type="http://schemas.openxmlformats.org/officeDocument/2006/relationships/customXml" Target="../ink/ink380.xml"/><Relationship Id="rId468" Type="http://schemas.openxmlformats.org/officeDocument/2006/relationships/customXml" Target="../ink/ink502.xml"/><Relationship Id="rId675" Type="http://schemas.openxmlformats.org/officeDocument/2006/relationships/image" Target="../media/image351.png"/><Relationship Id="rId25" Type="http://schemas.openxmlformats.org/officeDocument/2006/relationships/customXml" Target="../ink/ink276.xml"/><Relationship Id="rId328" Type="http://schemas.openxmlformats.org/officeDocument/2006/relationships/image" Target="../media/image179.png"/><Relationship Id="rId535" Type="http://schemas.openxmlformats.org/officeDocument/2006/relationships/image" Target="../media/image282.png"/><Relationship Id="rId174" Type="http://schemas.openxmlformats.org/officeDocument/2006/relationships/customXml" Target="../ink/ink351.xml"/><Relationship Id="rId381" Type="http://schemas.openxmlformats.org/officeDocument/2006/relationships/image" Target="../media/image205.png"/><Relationship Id="rId602" Type="http://schemas.openxmlformats.org/officeDocument/2006/relationships/customXml" Target="../ink/ink570.xml"/><Relationship Id="rId241" Type="http://schemas.openxmlformats.org/officeDocument/2006/relationships/customXml" Target="../ink/ink386.xml"/><Relationship Id="rId479" Type="http://schemas.openxmlformats.org/officeDocument/2006/relationships/image" Target="../media/image254.png"/><Relationship Id="rId36" Type="http://schemas.openxmlformats.org/officeDocument/2006/relationships/image" Target="../media/image37.png"/><Relationship Id="rId339" Type="http://schemas.openxmlformats.org/officeDocument/2006/relationships/customXml" Target="../ink/ink437.xml"/><Relationship Id="rId546" Type="http://schemas.openxmlformats.org/officeDocument/2006/relationships/customXml" Target="../ink/ink541.xml"/><Relationship Id="rId101" Type="http://schemas.openxmlformats.org/officeDocument/2006/relationships/customXml" Target="../ink/ink314.xml"/><Relationship Id="rId185" Type="http://schemas.openxmlformats.org/officeDocument/2006/relationships/image" Target="../media/image111.png"/><Relationship Id="rId406" Type="http://schemas.openxmlformats.org/officeDocument/2006/relationships/customXml" Target="../ink/ink471.xml"/><Relationship Id="rId392" Type="http://schemas.openxmlformats.org/officeDocument/2006/relationships/customXml" Target="../ink/ink464.xml"/><Relationship Id="rId613" Type="http://schemas.openxmlformats.org/officeDocument/2006/relationships/image" Target="../media/image320.png"/><Relationship Id="rId252" Type="http://schemas.openxmlformats.org/officeDocument/2006/relationships/customXml" Target="../ink/ink392.xml"/><Relationship Id="rId47" Type="http://schemas.openxmlformats.org/officeDocument/2006/relationships/customXml" Target="../ink/ink287.xml"/><Relationship Id="rId112" Type="http://schemas.openxmlformats.org/officeDocument/2006/relationships/image" Target="../media/image75.png"/><Relationship Id="rId557" Type="http://schemas.openxmlformats.org/officeDocument/2006/relationships/customXml" Target="../ink/ink547.xml"/><Relationship Id="rId196" Type="http://schemas.openxmlformats.org/officeDocument/2006/relationships/image" Target="../media/image116.png"/><Relationship Id="rId417" Type="http://schemas.openxmlformats.org/officeDocument/2006/relationships/image" Target="../media/image223.png"/><Relationship Id="rId624" Type="http://schemas.openxmlformats.org/officeDocument/2006/relationships/customXml" Target="../ink/ink581.xml"/><Relationship Id="rId263" Type="http://schemas.openxmlformats.org/officeDocument/2006/relationships/customXml" Target="../ink/ink398.xml"/><Relationship Id="rId470" Type="http://schemas.openxmlformats.org/officeDocument/2006/relationships/customXml" Target="../ink/ink503.xml"/><Relationship Id="rId58" Type="http://schemas.openxmlformats.org/officeDocument/2006/relationships/image" Target="../media/image48.png"/><Relationship Id="rId123" Type="http://schemas.openxmlformats.org/officeDocument/2006/relationships/customXml" Target="../ink/ink325.xml"/><Relationship Id="rId330" Type="http://schemas.openxmlformats.org/officeDocument/2006/relationships/image" Target="../media/image180.png"/><Relationship Id="rId568" Type="http://schemas.openxmlformats.org/officeDocument/2006/relationships/image" Target="../media/image298.png"/><Relationship Id="rId428" Type="http://schemas.openxmlformats.org/officeDocument/2006/relationships/customXml" Target="../ink/ink482.xml"/><Relationship Id="rId635" Type="http://schemas.openxmlformats.org/officeDocument/2006/relationships/image" Target="../media/image331.png"/><Relationship Id="rId274" Type="http://schemas.openxmlformats.org/officeDocument/2006/relationships/image" Target="../media/image153.png"/><Relationship Id="rId481" Type="http://schemas.openxmlformats.org/officeDocument/2006/relationships/image" Target="../media/image255.png"/><Relationship Id="rId69" Type="http://schemas.openxmlformats.org/officeDocument/2006/relationships/customXml" Target="../ink/ink298.xml"/><Relationship Id="rId134" Type="http://schemas.openxmlformats.org/officeDocument/2006/relationships/image" Target="../media/image86.png"/><Relationship Id="rId579" Type="http://schemas.openxmlformats.org/officeDocument/2006/relationships/customXml" Target="../ink/ink558.xml"/><Relationship Id="rId341" Type="http://schemas.openxmlformats.org/officeDocument/2006/relationships/customXml" Target="../ink/ink438.xml"/><Relationship Id="rId439" Type="http://schemas.openxmlformats.org/officeDocument/2006/relationships/image" Target="../media/image234.png"/><Relationship Id="rId646" Type="http://schemas.openxmlformats.org/officeDocument/2006/relationships/customXml" Target="../ink/ink592.xml"/><Relationship Id="rId201" Type="http://schemas.openxmlformats.org/officeDocument/2006/relationships/customXml" Target="../ink/ink365.xml"/><Relationship Id="rId285" Type="http://schemas.openxmlformats.org/officeDocument/2006/relationships/customXml" Target="../ink/ink409.xml"/><Relationship Id="rId506" Type="http://schemas.openxmlformats.org/officeDocument/2006/relationships/customXml" Target="../ink/ink521.xml"/><Relationship Id="rId492" Type="http://schemas.openxmlformats.org/officeDocument/2006/relationships/customXml" Target="../ink/ink514.xml"/><Relationship Id="rId91" Type="http://schemas.openxmlformats.org/officeDocument/2006/relationships/customXml" Target="../ink/ink309.xml"/><Relationship Id="rId145" Type="http://schemas.openxmlformats.org/officeDocument/2006/relationships/image" Target="../media/image91.png"/><Relationship Id="rId187" Type="http://schemas.openxmlformats.org/officeDocument/2006/relationships/customXml" Target="../ink/ink358.xml"/><Relationship Id="rId352" Type="http://schemas.openxmlformats.org/officeDocument/2006/relationships/customXml" Target="../ink/ink444.xml"/><Relationship Id="rId394" Type="http://schemas.openxmlformats.org/officeDocument/2006/relationships/customXml" Target="../ink/ink465.xml"/><Relationship Id="rId408" Type="http://schemas.openxmlformats.org/officeDocument/2006/relationships/customXml" Target="../ink/ink472.xml"/><Relationship Id="rId615" Type="http://schemas.openxmlformats.org/officeDocument/2006/relationships/image" Target="../media/image321.png"/><Relationship Id="rId212" Type="http://schemas.openxmlformats.org/officeDocument/2006/relationships/customXml" Target="../ink/ink371.xml"/><Relationship Id="rId254" Type="http://schemas.openxmlformats.org/officeDocument/2006/relationships/customXml" Target="../ink/ink393.xml"/><Relationship Id="rId657" Type="http://schemas.openxmlformats.org/officeDocument/2006/relationships/image" Target="../media/image342.png"/><Relationship Id="rId49" Type="http://schemas.openxmlformats.org/officeDocument/2006/relationships/customXml" Target="../ink/ink288.xml"/><Relationship Id="rId114" Type="http://schemas.openxmlformats.org/officeDocument/2006/relationships/image" Target="../media/image76.png"/><Relationship Id="rId296" Type="http://schemas.openxmlformats.org/officeDocument/2006/relationships/customXml" Target="../ink/ink415.xml"/><Relationship Id="rId461" Type="http://schemas.openxmlformats.org/officeDocument/2006/relationships/image" Target="../media/image245.png"/><Relationship Id="rId517" Type="http://schemas.openxmlformats.org/officeDocument/2006/relationships/image" Target="../media/image273.png"/><Relationship Id="rId559" Type="http://schemas.openxmlformats.org/officeDocument/2006/relationships/customXml" Target="../ink/ink548.xml"/><Relationship Id="rId60" Type="http://schemas.openxmlformats.org/officeDocument/2006/relationships/image" Target="../media/image49.png"/><Relationship Id="rId156" Type="http://schemas.openxmlformats.org/officeDocument/2006/relationships/customXml" Target="../ink/ink342.xml"/><Relationship Id="rId198" Type="http://schemas.openxmlformats.org/officeDocument/2006/relationships/image" Target="../media/image117.png"/><Relationship Id="rId321" Type="http://schemas.openxmlformats.org/officeDocument/2006/relationships/customXml" Target="../ink/ink428.xml"/><Relationship Id="rId363" Type="http://schemas.openxmlformats.org/officeDocument/2006/relationships/image" Target="../media/image196.png"/><Relationship Id="rId419" Type="http://schemas.openxmlformats.org/officeDocument/2006/relationships/image" Target="../media/image224.png"/><Relationship Id="rId570" Type="http://schemas.openxmlformats.org/officeDocument/2006/relationships/image" Target="../media/image299.png"/><Relationship Id="rId626" Type="http://schemas.openxmlformats.org/officeDocument/2006/relationships/customXml" Target="../ink/ink582.xml"/><Relationship Id="rId223" Type="http://schemas.openxmlformats.org/officeDocument/2006/relationships/image" Target="../media/image129.png"/><Relationship Id="rId430" Type="http://schemas.openxmlformats.org/officeDocument/2006/relationships/customXml" Target="../ink/ink483.xml"/><Relationship Id="rId668" Type="http://schemas.openxmlformats.org/officeDocument/2006/relationships/customXml" Target="../ink/ink603.xml"/><Relationship Id="rId18" Type="http://schemas.openxmlformats.org/officeDocument/2006/relationships/image" Target="../media/image28.png"/><Relationship Id="rId265" Type="http://schemas.openxmlformats.org/officeDocument/2006/relationships/customXml" Target="../ink/ink399.xml"/><Relationship Id="rId472" Type="http://schemas.openxmlformats.org/officeDocument/2006/relationships/customXml" Target="../ink/ink504.xml"/><Relationship Id="rId528" Type="http://schemas.openxmlformats.org/officeDocument/2006/relationships/customXml" Target="../ink/ink532.xml"/><Relationship Id="rId125" Type="http://schemas.openxmlformats.org/officeDocument/2006/relationships/customXml" Target="../ink/ink326.xml"/><Relationship Id="rId167" Type="http://schemas.openxmlformats.org/officeDocument/2006/relationships/image" Target="../media/image102.png"/><Relationship Id="rId332" Type="http://schemas.openxmlformats.org/officeDocument/2006/relationships/image" Target="../media/image181.png"/><Relationship Id="rId374" Type="http://schemas.openxmlformats.org/officeDocument/2006/relationships/customXml" Target="../ink/ink455.xml"/><Relationship Id="rId581" Type="http://schemas.openxmlformats.org/officeDocument/2006/relationships/customXml" Target="../ink/ink559.xml"/><Relationship Id="rId71" Type="http://schemas.openxmlformats.org/officeDocument/2006/relationships/customXml" Target="../ink/ink299.xml"/><Relationship Id="rId234" Type="http://schemas.openxmlformats.org/officeDocument/2006/relationships/customXml" Target="../ink/ink382.xml"/><Relationship Id="rId637" Type="http://schemas.openxmlformats.org/officeDocument/2006/relationships/image" Target="../media/image332.png"/><Relationship Id="rId679" Type="http://schemas.openxmlformats.org/officeDocument/2006/relationships/image" Target="../media/image353.png"/><Relationship Id="rId2" Type="http://schemas.openxmlformats.org/officeDocument/2006/relationships/notesSlide" Target="../notesSlides/notesSlide3.xml"/><Relationship Id="rId29" Type="http://schemas.openxmlformats.org/officeDocument/2006/relationships/customXml" Target="../ink/ink278.xml"/><Relationship Id="rId276" Type="http://schemas.openxmlformats.org/officeDocument/2006/relationships/image" Target="../media/image154.png"/><Relationship Id="rId441" Type="http://schemas.openxmlformats.org/officeDocument/2006/relationships/image" Target="../media/image235.png"/><Relationship Id="rId483" Type="http://schemas.openxmlformats.org/officeDocument/2006/relationships/image" Target="../media/image256.png"/><Relationship Id="rId539" Type="http://schemas.openxmlformats.org/officeDocument/2006/relationships/image" Target="../media/image284.png"/><Relationship Id="rId40" Type="http://schemas.openxmlformats.org/officeDocument/2006/relationships/image" Target="../media/image39.png"/><Relationship Id="rId136" Type="http://schemas.openxmlformats.org/officeDocument/2006/relationships/image" Target="../media/image87.png"/><Relationship Id="rId178" Type="http://schemas.openxmlformats.org/officeDocument/2006/relationships/customXml" Target="../ink/ink353.xml"/><Relationship Id="rId301" Type="http://schemas.openxmlformats.org/officeDocument/2006/relationships/image" Target="../media/image166.png"/><Relationship Id="rId343" Type="http://schemas.openxmlformats.org/officeDocument/2006/relationships/customXml" Target="../ink/ink439.xml"/><Relationship Id="rId550" Type="http://schemas.openxmlformats.org/officeDocument/2006/relationships/customXml" Target="../ink/ink543.xml"/><Relationship Id="rId82" Type="http://schemas.openxmlformats.org/officeDocument/2006/relationships/image" Target="../media/image60.png"/><Relationship Id="rId203" Type="http://schemas.openxmlformats.org/officeDocument/2006/relationships/customXml" Target="../ink/ink366.xml"/><Relationship Id="rId385" Type="http://schemas.openxmlformats.org/officeDocument/2006/relationships/image" Target="../media/image207.png"/><Relationship Id="rId592" Type="http://schemas.openxmlformats.org/officeDocument/2006/relationships/customXml" Target="../ink/ink565.xml"/><Relationship Id="rId606" Type="http://schemas.openxmlformats.org/officeDocument/2006/relationships/customXml" Target="../ink/ink572.xml"/><Relationship Id="rId648" Type="http://schemas.openxmlformats.org/officeDocument/2006/relationships/customXml" Target="../ink/ink593.xml"/><Relationship Id="rId245" Type="http://schemas.openxmlformats.org/officeDocument/2006/relationships/image" Target="../media/image139.png"/><Relationship Id="rId287" Type="http://schemas.openxmlformats.org/officeDocument/2006/relationships/customXml" Target="../ink/ink410.xml"/><Relationship Id="rId410" Type="http://schemas.openxmlformats.org/officeDocument/2006/relationships/customXml" Target="../ink/ink473.xml"/><Relationship Id="rId452" Type="http://schemas.openxmlformats.org/officeDocument/2006/relationships/customXml" Target="../ink/ink494.xml"/><Relationship Id="rId494" Type="http://schemas.openxmlformats.org/officeDocument/2006/relationships/customXml" Target="../ink/ink515.xml"/><Relationship Id="rId508" Type="http://schemas.openxmlformats.org/officeDocument/2006/relationships/customXml" Target="../ink/ink522.xml"/><Relationship Id="rId105" Type="http://schemas.openxmlformats.org/officeDocument/2006/relationships/customXml" Target="../ink/ink316.xml"/><Relationship Id="rId147" Type="http://schemas.openxmlformats.org/officeDocument/2006/relationships/image" Target="../media/image92.png"/><Relationship Id="rId312" Type="http://schemas.openxmlformats.org/officeDocument/2006/relationships/customXml" Target="../ink/ink423.xml"/><Relationship Id="rId354" Type="http://schemas.openxmlformats.org/officeDocument/2006/relationships/customXml" Target="../ink/ink445.xml"/><Relationship Id="rId51" Type="http://schemas.openxmlformats.org/officeDocument/2006/relationships/customXml" Target="../ink/ink289.xml"/><Relationship Id="rId93" Type="http://schemas.openxmlformats.org/officeDocument/2006/relationships/customXml" Target="../ink/ink310.xml"/><Relationship Id="rId189" Type="http://schemas.openxmlformats.org/officeDocument/2006/relationships/customXml" Target="../ink/ink359.xml"/><Relationship Id="rId396" Type="http://schemas.openxmlformats.org/officeDocument/2006/relationships/customXml" Target="../ink/ink466.xml"/><Relationship Id="rId561" Type="http://schemas.openxmlformats.org/officeDocument/2006/relationships/customXml" Target="../ink/ink549.xml"/><Relationship Id="rId617" Type="http://schemas.openxmlformats.org/officeDocument/2006/relationships/image" Target="../media/image322.png"/><Relationship Id="rId659" Type="http://schemas.openxmlformats.org/officeDocument/2006/relationships/image" Target="../media/image343.png"/><Relationship Id="rId214" Type="http://schemas.openxmlformats.org/officeDocument/2006/relationships/customXml" Target="../ink/ink372.xml"/><Relationship Id="rId256" Type="http://schemas.openxmlformats.org/officeDocument/2006/relationships/customXml" Target="../ink/ink394.xml"/><Relationship Id="rId298" Type="http://schemas.openxmlformats.org/officeDocument/2006/relationships/customXml" Target="../ink/ink416.xml"/><Relationship Id="rId421" Type="http://schemas.openxmlformats.org/officeDocument/2006/relationships/image" Target="../media/image225.png"/><Relationship Id="rId463" Type="http://schemas.openxmlformats.org/officeDocument/2006/relationships/image" Target="../media/image246.png"/><Relationship Id="rId519" Type="http://schemas.openxmlformats.org/officeDocument/2006/relationships/image" Target="../media/image274.png"/><Relationship Id="rId670" Type="http://schemas.openxmlformats.org/officeDocument/2006/relationships/customXml" Target="../ink/ink604.xml"/><Relationship Id="rId116" Type="http://schemas.openxmlformats.org/officeDocument/2006/relationships/image" Target="../media/image77.png"/><Relationship Id="rId158" Type="http://schemas.openxmlformats.org/officeDocument/2006/relationships/customXml" Target="../ink/ink343.xml"/><Relationship Id="rId323" Type="http://schemas.openxmlformats.org/officeDocument/2006/relationships/customXml" Target="../ink/ink429.xml"/><Relationship Id="rId530" Type="http://schemas.openxmlformats.org/officeDocument/2006/relationships/customXml" Target="../ink/ink533.xml"/><Relationship Id="rId20" Type="http://schemas.openxmlformats.org/officeDocument/2006/relationships/image" Target="../media/image29.png"/><Relationship Id="rId62" Type="http://schemas.openxmlformats.org/officeDocument/2006/relationships/image" Target="../media/image50.png"/><Relationship Id="rId365" Type="http://schemas.openxmlformats.org/officeDocument/2006/relationships/image" Target="../media/image197.png"/><Relationship Id="rId572" Type="http://schemas.openxmlformats.org/officeDocument/2006/relationships/image" Target="../media/image300.png"/><Relationship Id="rId628" Type="http://schemas.openxmlformats.org/officeDocument/2006/relationships/customXml" Target="../ink/ink583.xml"/><Relationship Id="rId225" Type="http://schemas.openxmlformats.org/officeDocument/2006/relationships/image" Target="../media/image130.png"/><Relationship Id="rId267" Type="http://schemas.openxmlformats.org/officeDocument/2006/relationships/customXml" Target="../ink/ink400.xml"/><Relationship Id="rId432" Type="http://schemas.openxmlformats.org/officeDocument/2006/relationships/customXml" Target="../ink/ink484.xml"/><Relationship Id="rId474" Type="http://schemas.openxmlformats.org/officeDocument/2006/relationships/customXml" Target="../ink/ink505.xml"/><Relationship Id="rId127" Type="http://schemas.openxmlformats.org/officeDocument/2006/relationships/customXml" Target="../ink/ink327.xml"/><Relationship Id="rId681" Type="http://schemas.openxmlformats.org/officeDocument/2006/relationships/image" Target="../media/image354.png"/><Relationship Id="rId31" Type="http://schemas.openxmlformats.org/officeDocument/2006/relationships/customXml" Target="../ink/ink279.xml"/><Relationship Id="rId73" Type="http://schemas.openxmlformats.org/officeDocument/2006/relationships/customXml" Target="../ink/ink300.xml"/><Relationship Id="rId169" Type="http://schemas.openxmlformats.org/officeDocument/2006/relationships/image" Target="../media/image103.png"/><Relationship Id="rId334" Type="http://schemas.openxmlformats.org/officeDocument/2006/relationships/image" Target="../media/image182.png"/><Relationship Id="rId376" Type="http://schemas.openxmlformats.org/officeDocument/2006/relationships/customXml" Target="../ink/ink456.xml"/><Relationship Id="rId541" Type="http://schemas.openxmlformats.org/officeDocument/2006/relationships/image" Target="../media/image285.png"/><Relationship Id="rId583" Type="http://schemas.openxmlformats.org/officeDocument/2006/relationships/customXml" Target="../ink/ink560.xml"/><Relationship Id="rId639" Type="http://schemas.openxmlformats.org/officeDocument/2006/relationships/image" Target="../media/image333.png"/><Relationship Id="rId4" Type="http://schemas.openxmlformats.org/officeDocument/2006/relationships/image" Target="../media/image21.png"/><Relationship Id="rId180" Type="http://schemas.openxmlformats.org/officeDocument/2006/relationships/customXml" Target="../ink/ink354.xml"/><Relationship Id="rId236" Type="http://schemas.openxmlformats.org/officeDocument/2006/relationships/customXml" Target="../ink/ink383.xml"/><Relationship Id="rId278" Type="http://schemas.openxmlformats.org/officeDocument/2006/relationships/image" Target="../media/image155.png"/><Relationship Id="rId401" Type="http://schemas.openxmlformats.org/officeDocument/2006/relationships/image" Target="../media/image215.png"/><Relationship Id="rId443" Type="http://schemas.openxmlformats.org/officeDocument/2006/relationships/image" Target="../media/image236.png"/><Relationship Id="rId650" Type="http://schemas.openxmlformats.org/officeDocument/2006/relationships/customXml" Target="../ink/ink594.xml"/><Relationship Id="rId303" Type="http://schemas.openxmlformats.org/officeDocument/2006/relationships/image" Target="../media/image167.png"/><Relationship Id="rId485" Type="http://schemas.openxmlformats.org/officeDocument/2006/relationships/image" Target="../media/image257.png"/><Relationship Id="rId42" Type="http://schemas.openxmlformats.org/officeDocument/2006/relationships/image" Target="../media/image40.png"/><Relationship Id="rId84" Type="http://schemas.openxmlformats.org/officeDocument/2006/relationships/image" Target="../media/image61.png"/><Relationship Id="rId138" Type="http://schemas.openxmlformats.org/officeDocument/2006/relationships/image" Target="../media/image88.png"/><Relationship Id="rId345" Type="http://schemas.openxmlformats.org/officeDocument/2006/relationships/customXml" Target="../ink/ink440.xml"/><Relationship Id="rId387" Type="http://schemas.openxmlformats.org/officeDocument/2006/relationships/image" Target="../media/image208.png"/><Relationship Id="rId510" Type="http://schemas.openxmlformats.org/officeDocument/2006/relationships/customXml" Target="../ink/ink523.xml"/><Relationship Id="rId552" Type="http://schemas.openxmlformats.org/officeDocument/2006/relationships/customXml" Target="../ink/ink544.xml"/><Relationship Id="rId594" Type="http://schemas.openxmlformats.org/officeDocument/2006/relationships/customXml" Target="../ink/ink566.xml"/><Relationship Id="rId608" Type="http://schemas.openxmlformats.org/officeDocument/2006/relationships/customXml" Target="../ink/ink573.xml"/><Relationship Id="rId191" Type="http://schemas.openxmlformats.org/officeDocument/2006/relationships/customXml" Target="../ink/ink360.xml"/><Relationship Id="rId205" Type="http://schemas.openxmlformats.org/officeDocument/2006/relationships/customXml" Target="../ink/ink367.xml"/><Relationship Id="rId247" Type="http://schemas.openxmlformats.org/officeDocument/2006/relationships/image" Target="../media/image140.png"/><Relationship Id="rId412" Type="http://schemas.openxmlformats.org/officeDocument/2006/relationships/customXml" Target="../ink/ink474.xml"/><Relationship Id="rId107" Type="http://schemas.openxmlformats.org/officeDocument/2006/relationships/customXml" Target="../ink/ink317.xml"/><Relationship Id="rId289" Type="http://schemas.openxmlformats.org/officeDocument/2006/relationships/image" Target="../media/image160.png"/><Relationship Id="rId454" Type="http://schemas.openxmlformats.org/officeDocument/2006/relationships/customXml" Target="../ink/ink495.xml"/><Relationship Id="rId496" Type="http://schemas.openxmlformats.org/officeDocument/2006/relationships/customXml" Target="../ink/ink516.xml"/><Relationship Id="rId661" Type="http://schemas.openxmlformats.org/officeDocument/2006/relationships/image" Target="../media/image344.png"/><Relationship Id="rId11" Type="http://schemas.openxmlformats.org/officeDocument/2006/relationships/customXml" Target="../ink/ink269.xml"/><Relationship Id="rId53" Type="http://schemas.openxmlformats.org/officeDocument/2006/relationships/customXml" Target="../ink/ink290.xml"/><Relationship Id="rId149" Type="http://schemas.openxmlformats.org/officeDocument/2006/relationships/image" Target="../media/image93.png"/><Relationship Id="rId314" Type="http://schemas.openxmlformats.org/officeDocument/2006/relationships/customXml" Target="../ink/ink424.xml"/><Relationship Id="rId356" Type="http://schemas.openxmlformats.org/officeDocument/2006/relationships/customXml" Target="../ink/ink446.xml"/><Relationship Id="rId398" Type="http://schemas.openxmlformats.org/officeDocument/2006/relationships/customXml" Target="../ink/ink467.xml"/><Relationship Id="rId521" Type="http://schemas.openxmlformats.org/officeDocument/2006/relationships/image" Target="../media/image275.png"/><Relationship Id="rId563" Type="http://schemas.openxmlformats.org/officeDocument/2006/relationships/customXml" Target="../ink/ink550.xml"/><Relationship Id="rId619" Type="http://schemas.openxmlformats.org/officeDocument/2006/relationships/image" Target="../media/image323.png"/><Relationship Id="rId95" Type="http://schemas.openxmlformats.org/officeDocument/2006/relationships/customXml" Target="../ink/ink311.xml"/><Relationship Id="rId160" Type="http://schemas.openxmlformats.org/officeDocument/2006/relationships/customXml" Target="../ink/ink344.xml"/><Relationship Id="rId216" Type="http://schemas.openxmlformats.org/officeDocument/2006/relationships/customXml" Target="../ink/ink373.xml"/><Relationship Id="rId423" Type="http://schemas.openxmlformats.org/officeDocument/2006/relationships/image" Target="../media/image226.png"/><Relationship Id="rId258" Type="http://schemas.openxmlformats.org/officeDocument/2006/relationships/customXml" Target="../ink/ink395.xml"/><Relationship Id="rId465" Type="http://schemas.openxmlformats.org/officeDocument/2006/relationships/image" Target="../media/image247.png"/><Relationship Id="rId630" Type="http://schemas.openxmlformats.org/officeDocument/2006/relationships/customXml" Target="../ink/ink584.xml"/><Relationship Id="rId672" Type="http://schemas.openxmlformats.org/officeDocument/2006/relationships/customXml" Target="../ink/ink605.xml"/><Relationship Id="rId22" Type="http://schemas.openxmlformats.org/officeDocument/2006/relationships/image" Target="../media/image30.png"/><Relationship Id="rId64" Type="http://schemas.openxmlformats.org/officeDocument/2006/relationships/image" Target="../media/image51.png"/><Relationship Id="rId118" Type="http://schemas.openxmlformats.org/officeDocument/2006/relationships/image" Target="../media/image78.png"/><Relationship Id="rId325" Type="http://schemas.openxmlformats.org/officeDocument/2006/relationships/customXml" Target="../ink/ink430.xml"/><Relationship Id="rId367" Type="http://schemas.openxmlformats.org/officeDocument/2006/relationships/image" Target="../media/image198.png"/><Relationship Id="rId532" Type="http://schemas.openxmlformats.org/officeDocument/2006/relationships/customXml" Target="../ink/ink534.xml"/><Relationship Id="rId574" Type="http://schemas.openxmlformats.org/officeDocument/2006/relationships/image" Target="../media/image301.png"/><Relationship Id="rId171" Type="http://schemas.openxmlformats.org/officeDocument/2006/relationships/image" Target="../media/image104.png"/><Relationship Id="rId227" Type="http://schemas.openxmlformats.org/officeDocument/2006/relationships/image" Target="../media/image131.png"/><Relationship Id="rId269" Type="http://schemas.openxmlformats.org/officeDocument/2006/relationships/customXml" Target="../ink/ink401.xml"/><Relationship Id="rId434" Type="http://schemas.openxmlformats.org/officeDocument/2006/relationships/customXml" Target="../ink/ink485.xml"/><Relationship Id="rId476" Type="http://schemas.openxmlformats.org/officeDocument/2006/relationships/customXml" Target="../ink/ink506.xml"/><Relationship Id="rId641" Type="http://schemas.openxmlformats.org/officeDocument/2006/relationships/image" Target="../media/image334.png"/><Relationship Id="rId683" Type="http://schemas.openxmlformats.org/officeDocument/2006/relationships/image" Target="../media/image355.png"/><Relationship Id="rId33" Type="http://schemas.openxmlformats.org/officeDocument/2006/relationships/customXml" Target="../ink/ink280.xml"/><Relationship Id="rId129" Type="http://schemas.openxmlformats.org/officeDocument/2006/relationships/customXml" Target="../ink/ink328.xml"/><Relationship Id="rId280" Type="http://schemas.openxmlformats.org/officeDocument/2006/relationships/image" Target="../media/image156.png"/><Relationship Id="rId336" Type="http://schemas.openxmlformats.org/officeDocument/2006/relationships/image" Target="../media/image183.png"/><Relationship Id="rId501" Type="http://schemas.openxmlformats.org/officeDocument/2006/relationships/image" Target="../media/image265.png"/><Relationship Id="rId543" Type="http://schemas.openxmlformats.org/officeDocument/2006/relationships/image" Target="../media/image286.png"/><Relationship Id="rId75" Type="http://schemas.openxmlformats.org/officeDocument/2006/relationships/customXml" Target="../ink/ink301.xml"/><Relationship Id="rId140" Type="http://schemas.openxmlformats.org/officeDocument/2006/relationships/customXml" Target="../ink/ink334.xml"/><Relationship Id="rId182" Type="http://schemas.openxmlformats.org/officeDocument/2006/relationships/customXml" Target="../ink/ink355.xml"/><Relationship Id="rId378" Type="http://schemas.openxmlformats.org/officeDocument/2006/relationships/customXml" Target="../ink/ink457.xml"/><Relationship Id="rId403" Type="http://schemas.openxmlformats.org/officeDocument/2006/relationships/image" Target="../media/image216.png"/><Relationship Id="rId585" Type="http://schemas.openxmlformats.org/officeDocument/2006/relationships/image" Target="../media/image306.png"/><Relationship Id="rId6" Type="http://schemas.openxmlformats.org/officeDocument/2006/relationships/image" Target="../media/image22.png"/><Relationship Id="rId238" Type="http://schemas.openxmlformats.org/officeDocument/2006/relationships/customXml" Target="../ink/ink384.xml"/><Relationship Id="rId445" Type="http://schemas.openxmlformats.org/officeDocument/2006/relationships/image" Target="../media/image237.png"/><Relationship Id="rId487" Type="http://schemas.openxmlformats.org/officeDocument/2006/relationships/image" Target="../media/image258.png"/><Relationship Id="rId610" Type="http://schemas.openxmlformats.org/officeDocument/2006/relationships/customXml" Target="../ink/ink574.xml"/><Relationship Id="rId652" Type="http://schemas.openxmlformats.org/officeDocument/2006/relationships/customXml" Target="../ink/ink595.xml"/><Relationship Id="rId291" Type="http://schemas.openxmlformats.org/officeDocument/2006/relationships/image" Target="../media/image161.png"/><Relationship Id="rId305" Type="http://schemas.openxmlformats.org/officeDocument/2006/relationships/image" Target="../media/image168.png"/><Relationship Id="rId347" Type="http://schemas.openxmlformats.org/officeDocument/2006/relationships/customXml" Target="../ink/ink441.xml"/><Relationship Id="rId512" Type="http://schemas.openxmlformats.org/officeDocument/2006/relationships/customXml" Target="../ink/ink524.xml"/><Relationship Id="rId44" Type="http://schemas.openxmlformats.org/officeDocument/2006/relationships/image" Target="../media/image41.png"/><Relationship Id="rId86" Type="http://schemas.openxmlformats.org/officeDocument/2006/relationships/image" Target="../media/image62.png"/><Relationship Id="rId151" Type="http://schemas.openxmlformats.org/officeDocument/2006/relationships/image" Target="../media/image94.png"/><Relationship Id="rId389" Type="http://schemas.openxmlformats.org/officeDocument/2006/relationships/image" Target="../media/image209.png"/><Relationship Id="rId554" Type="http://schemas.openxmlformats.org/officeDocument/2006/relationships/image" Target="../media/image291.png"/><Relationship Id="rId596" Type="http://schemas.openxmlformats.org/officeDocument/2006/relationships/customXml" Target="../ink/ink567.xml"/><Relationship Id="rId193" Type="http://schemas.openxmlformats.org/officeDocument/2006/relationships/customXml" Target="../ink/ink361.xml"/><Relationship Id="rId207" Type="http://schemas.openxmlformats.org/officeDocument/2006/relationships/image" Target="../media/image121.png"/><Relationship Id="rId249" Type="http://schemas.openxmlformats.org/officeDocument/2006/relationships/image" Target="../media/image141.png"/><Relationship Id="rId414" Type="http://schemas.openxmlformats.org/officeDocument/2006/relationships/customXml" Target="../ink/ink475.xml"/><Relationship Id="rId456" Type="http://schemas.openxmlformats.org/officeDocument/2006/relationships/customXml" Target="../ink/ink496.xml"/><Relationship Id="rId498" Type="http://schemas.openxmlformats.org/officeDocument/2006/relationships/customXml" Target="../ink/ink517.xml"/><Relationship Id="rId621" Type="http://schemas.openxmlformats.org/officeDocument/2006/relationships/image" Target="../media/image324.png"/><Relationship Id="rId663" Type="http://schemas.openxmlformats.org/officeDocument/2006/relationships/image" Target="../media/image345.png"/><Relationship Id="rId13" Type="http://schemas.openxmlformats.org/officeDocument/2006/relationships/customXml" Target="../ink/ink270.xml"/><Relationship Id="rId109" Type="http://schemas.openxmlformats.org/officeDocument/2006/relationships/customXml" Target="../ink/ink318.xml"/><Relationship Id="rId260" Type="http://schemas.openxmlformats.org/officeDocument/2006/relationships/image" Target="../media/image146.png"/><Relationship Id="rId316" Type="http://schemas.openxmlformats.org/officeDocument/2006/relationships/customXml" Target="../ink/ink425.xml"/><Relationship Id="rId523" Type="http://schemas.openxmlformats.org/officeDocument/2006/relationships/image" Target="../media/image276.png"/><Relationship Id="rId55" Type="http://schemas.openxmlformats.org/officeDocument/2006/relationships/customXml" Target="../ink/ink291.xml"/><Relationship Id="rId97" Type="http://schemas.openxmlformats.org/officeDocument/2006/relationships/customXml" Target="../ink/ink312.xml"/><Relationship Id="rId120" Type="http://schemas.openxmlformats.org/officeDocument/2006/relationships/image" Target="../media/image79.png"/><Relationship Id="rId358" Type="http://schemas.openxmlformats.org/officeDocument/2006/relationships/customXml" Target="../ink/ink447.xml"/><Relationship Id="rId565" Type="http://schemas.openxmlformats.org/officeDocument/2006/relationships/customXml" Target="../ink/ink551.xml"/><Relationship Id="rId162" Type="http://schemas.openxmlformats.org/officeDocument/2006/relationships/customXml" Target="../ink/ink345.xml"/><Relationship Id="rId218" Type="http://schemas.openxmlformats.org/officeDocument/2006/relationships/customXml" Target="../ink/ink374.xml"/><Relationship Id="rId425" Type="http://schemas.openxmlformats.org/officeDocument/2006/relationships/image" Target="../media/image227.png"/><Relationship Id="rId467" Type="http://schemas.openxmlformats.org/officeDocument/2006/relationships/image" Target="../media/image248.png"/><Relationship Id="rId632" Type="http://schemas.openxmlformats.org/officeDocument/2006/relationships/customXml" Target="../ink/ink585.xml"/><Relationship Id="rId271" Type="http://schemas.openxmlformats.org/officeDocument/2006/relationships/customXml" Target="../ink/ink402.xml"/><Relationship Id="rId674" Type="http://schemas.openxmlformats.org/officeDocument/2006/relationships/customXml" Target="../ink/ink606.xml"/><Relationship Id="rId24" Type="http://schemas.openxmlformats.org/officeDocument/2006/relationships/image" Target="../media/image31.png"/><Relationship Id="rId66" Type="http://schemas.openxmlformats.org/officeDocument/2006/relationships/image" Target="../media/image52.png"/><Relationship Id="rId131" Type="http://schemas.openxmlformats.org/officeDocument/2006/relationships/customXml" Target="../ink/ink329.xml"/><Relationship Id="rId327" Type="http://schemas.openxmlformats.org/officeDocument/2006/relationships/customXml" Target="../ink/ink431.xml"/><Relationship Id="rId369" Type="http://schemas.openxmlformats.org/officeDocument/2006/relationships/image" Target="../media/image199.png"/><Relationship Id="rId534" Type="http://schemas.openxmlformats.org/officeDocument/2006/relationships/customXml" Target="../ink/ink535.xml"/><Relationship Id="rId576" Type="http://schemas.openxmlformats.org/officeDocument/2006/relationships/image" Target="../media/image302.png"/><Relationship Id="rId173" Type="http://schemas.openxmlformats.org/officeDocument/2006/relationships/image" Target="../media/image105.png"/><Relationship Id="rId229" Type="http://schemas.openxmlformats.org/officeDocument/2006/relationships/image" Target="../media/image132.png"/><Relationship Id="rId380" Type="http://schemas.openxmlformats.org/officeDocument/2006/relationships/customXml" Target="../ink/ink458.xml"/><Relationship Id="rId436" Type="http://schemas.openxmlformats.org/officeDocument/2006/relationships/customXml" Target="../ink/ink486.xml"/><Relationship Id="rId601" Type="http://schemas.openxmlformats.org/officeDocument/2006/relationships/image" Target="../media/image314.png"/><Relationship Id="rId643" Type="http://schemas.openxmlformats.org/officeDocument/2006/relationships/image" Target="../media/image335.png"/><Relationship Id="rId240" Type="http://schemas.openxmlformats.org/officeDocument/2006/relationships/customXml" Target="../ink/ink385.xml"/><Relationship Id="rId478" Type="http://schemas.openxmlformats.org/officeDocument/2006/relationships/customXml" Target="../ink/ink507.xml"/><Relationship Id="rId35" Type="http://schemas.openxmlformats.org/officeDocument/2006/relationships/customXml" Target="../ink/ink281.xml"/><Relationship Id="rId77" Type="http://schemas.openxmlformats.org/officeDocument/2006/relationships/customXml" Target="../ink/ink302.xml"/><Relationship Id="rId100" Type="http://schemas.openxmlformats.org/officeDocument/2006/relationships/image" Target="../media/image69.png"/><Relationship Id="rId282" Type="http://schemas.openxmlformats.org/officeDocument/2006/relationships/image" Target="../media/image157.png"/><Relationship Id="rId338" Type="http://schemas.openxmlformats.org/officeDocument/2006/relationships/image" Target="../media/image184.png"/><Relationship Id="rId503" Type="http://schemas.openxmlformats.org/officeDocument/2006/relationships/image" Target="../media/image266.png"/><Relationship Id="rId545" Type="http://schemas.openxmlformats.org/officeDocument/2006/relationships/image" Target="../media/image287.png"/><Relationship Id="rId587" Type="http://schemas.openxmlformats.org/officeDocument/2006/relationships/image" Target="../media/image307.png"/><Relationship Id="rId8" Type="http://schemas.openxmlformats.org/officeDocument/2006/relationships/image" Target="../media/image23.png"/><Relationship Id="rId142" Type="http://schemas.openxmlformats.org/officeDocument/2006/relationships/customXml" Target="../ink/ink335.xml"/><Relationship Id="rId184" Type="http://schemas.openxmlformats.org/officeDocument/2006/relationships/customXml" Target="../ink/ink356.xml"/><Relationship Id="rId391" Type="http://schemas.openxmlformats.org/officeDocument/2006/relationships/image" Target="../media/image210.png"/><Relationship Id="rId405" Type="http://schemas.openxmlformats.org/officeDocument/2006/relationships/image" Target="../media/image217.png"/><Relationship Id="rId447" Type="http://schemas.openxmlformats.org/officeDocument/2006/relationships/image" Target="../media/image238.png"/><Relationship Id="rId612" Type="http://schemas.openxmlformats.org/officeDocument/2006/relationships/customXml" Target="../ink/ink575.xml"/><Relationship Id="rId251" Type="http://schemas.openxmlformats.org/officeDocument/2006/relationships/image" Target="../media/image142.png"/><Relationship Id="rId489" Type="http://schemas.openxmlformats.org/officeDocument/2006/relationships/image" Target="../media/image259.png"/><Relationship Id="rId654" Type="http://schemas.openxmlformats.org/officeDocument/2006/relationships/customXml" Target="../ink/ink596.xml"/><Relationship Id="rId46" Type="http://schemas.openxmlformats.org/officeDocument/2006/relationships/image" Target="../media/image42.png"/><Relationship Id="rId293" Type="http://schemas.openxmlformats.org/officeDocument/2006/relationships/image" Target="../media/image162.png"/><Relationship Id="rId307" Type="http://schemas.openxmlformats.org/officeDocument/2006/relationships/image" Target="../media/image169.png"/><Relationship Id="rId349" Type="http://schemas.openxmlformats.org/officeDocument/2006/relationships/customXml" Target="../ink/ink442.xml"/><Relationship Id="rId514" Type="http://schemas.openxmlformats.org/officeDocument/2006/relationships/customXml" Target="../ink/ink525.xml"/><Relationship Id="rId556" Type="http://schemas.openxmlformats.org/officeDocument/2006/relationships/image" Target="../media/image292.png"/><Relationship Id="rId88" Type="http://schemas.openxmlformats.org/officeDocument/2006/relationships/image" Target="../media/image63.png"/><Relationship Id="rId111" Type="http://schemas.openxmlformats.org/officeDocument/2006/relationships/customXml" Target="../ink/ink319.xml"/><Relationship Id="rId153" Type="http://schemas.openxmlformats.org/officeDocument/2006/relationships/image" Target="../media/image95.png"/><Relationship Id="rId195" Type="http://schemas.openxmlformats.org/officeDocument/2006/relationships/customXml" Target="../ink/ink362.xml"/><Relationship Id="rId209" Type="http://schemas.openxmlformats.org/officeDocument/2006/relationships/image" Target="../media/image122.png"/><Relationship Id="rId360" Type="http://schemas.openxmlformats.org/officeDocument/2006/relationships/customXml" Target="../ink/ink448.xml"/><Relationship Id="rId416" Type="http://schemas.openxmlformats.org/officeDocument/2006/relationships/customXml" Target="../ink/ink476.xml"/><Relationship Id="rId598" Type="http://schemas.openxmlformats.org/officeDocument/2006/relationships/customXml" Target="../ink/ink568.xml"/><Relationship Id="rId220" Type="http://schemas.openxmlformats.org/officeDocument/2006/relationships/customXml" Target="../ink/ink375.xml"/><Relationship Id="rId458" Type="http://schemas.openxmlformats.org/officeDocument/2006/relationships/customXml" Target="../ink/ink497.xml"/><Relationship Id="rId623" Type="http://schemas.openxmlformats.org/officeDocument/2006/relationships/image" Target="../media/image325.png"/><Relationship Id="rId665" Type="http://schemas.openxmlformats.org/officeDocument/2006/relationships/image" Target="../media/image346.png"/><Relationship Id="rId15" Type="http://schemas.openxmlformats.org/officeDocument/2006/relationships/customXml" Target="../ink/ink271.xml"/><Relationship Id="rId57" Type="http://schemas.openxmlformats.org/officeDocument/2006/relationships/customXml" Target="../ink/ink292.xml"/><Relationship Id="rId262" Type="http://schemas.openxmlformats.org/officeDocument/2006/relationships/image" Target="../media/image147.png"/><Relationship Id="rId318" Type="http://schemas.openxmlformats.org/officeDocument/2006/relationships/image" Target="../media/image174.png"/><Relationship Id="rId525" Type="http://schemas.openxmlformats.org/officeDocument/2006/relationships/image" Target="../media/image277.png"/><Relationship Id="rId567" Type="http://schemas.openxmlformats.org/officeDocument/2006/relationships/customXml" Target="../ink/ink552.xml"/><Relationship Id="rId99" Type="http://schemas.openxmlformats.org/officeDocument/2006/relationships/customXml" Target="../ink/ink313.xml"/><Relationship Id="rId122" Type="http://schemas.openxmlformats.org/officeDocument/2006/relationships/image" Target="../media/image80.png"/><Relationship Id="rId164" Type="http://schemas.openxmlformats.org/officeDocument/2006/relationships/customXml" Target="../ink/ink346.xml"/><Relationship Id="rId371" Type="http://schemas.openxmlformats.org/officeDocument/2006/relationships/image" Target="../media/image200.png"/><Relationship Id="rId427" Type="http://schemas.openxmlformats.org/officeDocument/2006/relationships/image" Target="../media/image228.png"/><Relationship Id="rId469" Type="http://schemas.openxmlformats.org/officeDocument/2006/relationships/image" Target="../media/image249.png"/><Relationship Id="rId634" Type="http://schemas.openxmlformats.org/officeDocument/2006/relationships/customXml" Target="../ink/ink586.xml"/><Relationship Id="rId676" Type="http://schemas.openxmlformats.org/officeDocument/2006/relationships/customXml" Target="../ink/ink607.xml"/><Relationship Id="rId26" Type="http://schemas.openxmlformats.org/officeDocument/2006/relationships/image" Target="../media/image32.png"/><Relationship Id="rId231" Type="http://schemas.openxmlformats.org/officeDocument/2006/relationships/image" Target="../media/image133.png"/><Relationship Id="rId273" Type="http://schemas.openxmlformats.org/officeDocument/2006/relationships/customXml" Target="../ink/ink403.xml"/><Relationship Id="rId329" Type="http://schemas.openxmlformats.org/officeDocument/2006/relationships/customXml" Target="../ink/ink432.xml"/><Relationship Id="rId480" Type="http://schemas.openxmlformats.org/officeDocument/2006/relationships/customXml" Target="../ink/ink508.xml"/><Relationship Id="rId536" Type="http://schemas.openxmlformats.org/officeDocument/2006/relationships/customXml" Target="../ink/ink536.xml"/><Relationship Id="rId68" Type="http://schemas.openxmlformats.org/officeDocument/2006/relationships/image" Target="../media/image53.png"/><Relationship Id="rId133" Type="http://schemas.openxmlformats.org/officeDocument/2006/relationships/customXml" Target="../ink/ink330.xml"/><Relationship Id="rId175" Type="http://schemas.openxmlformats.org/officeDocument/2006/relationships/image" Target="../media/image106.png"/><Relationship Id="rId340" Type="http://schemas.openxmlformats.org/officeDocument/2006/relationships/image" Target="../media/image185.png"/><Relationship Id="rId578" Type="http://schemas.openxmlformats.org/officeDocument/2006/relationships/image" Target="../media/image303.png"/><Relationship Id="rId200" Type="http://schemas.openxmlformats.org/officeDocument/2006/relationships/image" Target="../media/image118.png"/><Relationship Id="rId382" Type="http://schemas.openxmlformats.org/officeDocument/2006/relationships/customXml" Target="../ink/ink459.xml"/><Relationship Id="rId438" Type="http://schemas.openxmlformats.org/officeDocument/2006/relationships/customXml" Target="../ink/ink487.xml"/><Relationship Id="rId603" Type="http://schemas.openxmlformats.org/officeDocument/2006/relationships/image" Target="../media/image315.png"/><Relationship Id="rId645" Type="http://schemas.openxmlformats.org/officeDocument/2006/relationships/image" Target="../media/image336.png"/><Relationship Id="rId242" Type="http://schemas.openxmlformats.org/officeDocument/2006/relationships/image" Target="../media/image138.png"/><Relationship Id="rId284" Type="http://schemas.openxmlformats.org/officeDocument/2006/relationships/image" Target="../media/image158.png"/><Relationship Id="rId491" Type="http://schemas.openxmlformats.org/officeDocument/2006/relationships/image" Target="../media/image260.png"/><Relationship Id="rId505" Type="http://schemas.openxmlformats.org/officeDocument/2006/relationships/image" Target="../media/image267.png"/><Relationship Id="rId37" Type="http://schemas.openxmlformats.org/officeDocument/2006/relationships/customXml" Target="../ink/ink282.xml"/><Relationship Id="rId79" Type="http://schemas.openxmlformats.org/officeDocument/2006/relationships/customXml" Target="../ink/ink303.xml"/><Relationship Id="rId102" Type="http://schemas.openxmlformats.org/officeDocument/2006/relationships/image" Target="../media/image70.png"/><Relationship Id="rId144" Type="http://schemas.openxmlformats.org/officeDocument/2006/relationships/customXml" Target="../ink/ink336.xml"/><Relationship Id="rId547" Type="http://schemas.openxmlformats.org/officeDocument/2006/relationships/image" Target="../media/image288.png"/><Relationship Id="rId589" Type="http://schemas.openxmlformats.org/officeDocument/2006/relationships/image" Target="../media/image308.png"/><Relationship Id="rId90" Type="http://schemas.openxmlformats.org/officeDocument/2006/relationships/image" Target="../media/image64.png"/><Relationship Id="rId186" Type="http://schemas.openxmlformats.org/officeDocument/2006/relationships/customXml" Target="../ink/ink357.xml"/><Relationship Id="rId351" Type="http://schemas.openxmlformats.org/officeDocument/2006/relationships/image" Target="../media/image190.png"/><Relationship Id="rId393" Type="http://schemas.openxmlformats.org/officeDocument/2006/relationships/image" Target="../media/image211.png"/><Relationship Id="rId407" Type="http://schemas.openxmlformats.org/officeDocument/2006/relationships/image" Target="../media/image218.png"/><Relationship Id="rId449" Type="http://schemas.openxmlformats.org/officeDocument/2006/relationships/image" Target="../media/image239.png"/><Relationship Id="rId614" Type="http://schemas.openxmlformats.org/officeDocument/2006/relationships/customXml" Target="../ink/ink576.xml"/><Relationship Id="rId656" Type="http://schemas.openxmlformats.org/officeDocument/2006/relationships/customXml" Target="../ink/ink597.xml"/><Relationship Id="rId211" Type="http://schemas.openxmlformats.org/officeDocument/2006/relationships/image" Target="../media/image123.png"/><Relationship Id="rId253" Type="http://schemas.openxmlformats.org/officeDocument/2006/relationships/image" Target="../media/image143.png"/><Relationship Id="rId295" Type="http://schemas.openxmlformats.org/officeDocument/2006/relationships/image" Target="../media/image163.png"/><Relationship Id="rId309" Type="http://schemas.openxmlformats.org/officeDocument/2006/relationships/image" Target="../media/image170.png"/><Relationship Id="rId460" Type="http://schemas.openxmlformats.org/officeDocument/2006/relationships/customXml" Target="../ink/ink498.xml"/><Relationship Id="rId516" Type="http://schemas.openxmlformats.org/officeDocument/2006/relationships/customXml" Target="../ink/ink526.xml"/><Relationship Id="rId48" Type="http://schemas.openxmlformats.org/officeDocument/2006/relationships/image" Target="../media/image43.png"/><Relationship Id="rId113" Type="http://schemas.openxmlformats.org/officeDocument/2006/relationships/customXml" Target="../ink/ink320.xml"/><Relationship Id="rId320" Type="http://schemas.openxmlformats.org/officeDocument/2006/relationships/image" Target="../media/image175.png"/><Relationship Id="rId558" Type="http://schemas.openxmlformats.org/officeDocument/2006/relationships/image" Target="../media/image293.png"/><Relationship Id="rId155" Type="http://schemas.openxmlformats.org/officeDocument/2006/relationships/image" Target="../media/image96.png"/><Relationship Id="rId197" Type="http://schemas.openxmlformats.org/officeDocument/2006/relationships/customXml" Target="../ink/ink363.xml"/><Relationship Id="rId362" Type="http://schemas.openxmlformats.org/officeDocument/2006/relationships/customXml" Target="../ink/ink449.xml"/><Relationship Id="rId418" Type="http://schemas.openxmlformats.org/officeDocument/2006/relationships/customXml" Target="../ink/ink477.xml"/><Relationship Id="rId625" Type="http://schemas.openxmlformats.org/officeDocument/2006/relationships/image" Target="../media/image326.png"/><Relationship Id="rId222" Type="http://schemas.openxmlformats.org/officeDocument/2006/relationships/customXml" Target="../ink/ink376.xml"/><Relationship Id="rId264" Type="http://schemas.openxmlformats.org/officeDocument/2006/relationships/image" Target="../media/image148.png"/><Relationship Id="rId471" Type="http://schemas.openxmlformats.org/officeDocument/2006/relationships/image" Target="../media/image250.png"/><Relationship Id="rId667" Type="http://schemas.openxmlformats.org/officeDocument/2006/relationships/image" Target="../media/image347.png"/><Relationship Id="rId17" Type="http://schemas.openxmlformats.org/officeDocument/2006/relationships/customXml" Target="../ink/ink272.xml"/><Relationship Id="rId59" Type="http://schemas.openxmlformats.org/officeDocument/2006/relationships/customXml" Target="../ink/ink293.xml"/><Relationship Id="rId124" Type="http://schemas.openxmlformats.org/officeDocument/2006/relationships/image" Target="../media/image81.png"/><Relationship Id="rId527" Type="http://schemas.openxmlformats.org/officeDocument/2006/relationships/image" Target="../media/image278.png"/><Relationship Id="rId569" Type="http://schemas.openxmlformats.org/officeDocument/2006/relationships/customXml" Target="../ink/ink553.xml"/><Relationship Id="rId70" Type="http://schemas.openxmlformats.org/officeDocument/2006/relationships/image" Target="../media/image54.png"/><Relationship Id="rId166" Type="http://schemas.openxmlformats.org/officeDocument/2006/relationships/customXml" Target="../ink/ink347.xml"/><Relationship Id="rId331" Type="http://schemas.openxmlformats.org/officeDocument/2006/relationships/customXml" Target="../ink/ink433.xml"/><Relationship Id="rId373" Type="http://schemas.openxmlformats.org/officeDocument/2006/relationships/image" Target="../media/image201.png"/><Relationship Id="rId429" Type="http://schemas.openxmlformats.org/officeDocument/2006/relationships/image" Target="../media/image229.png"/><Relationship Id="rId580" Type="http://schemas.openxmlformats.org/officeDocument/2006/relationships/image" Target="../media/image304.png"/><Relationship Id="rId636" Type="http://schemas.openxmlformats.org/officeDocument/2006/relationships/customXml" Target="../ink/ink587.xml"/><Relationship Id="rId1" Type="http://schemas.openxmlformats.org/officeDocument/2006/relationships/slideLayout" Target="../slideLayouts/slideLayout7.xml"/><Relationship Id="rId233" Type="http://schemas.openxmlformats.org/officeDocument/2006/relationships/image" Target="../media/image134.png"/><Relationship Id="rId440" Type="http://schemas.openxmlformats.org/officeDocument/2006/relationships/customXml" Target="../ink/ink488.xml"/><Relationship Id="rId678" Type="http://schemas.openxmlformats.org/officeDocument/2006/relationships/customXml" Target="../ink/ink608.xml"/><Relationship Id="rId28" Type="http://schemas.openxmlformats.org/officeDocument/2006/relationships/image" Target="../media/image33.png"/><Relationship Id="rId275" Type="http://schemas.openxmlformats.org/officeDocument/2006/relationships/customXml" Target="../ink/ink404.xml"/><Relationship Id="rId300" Type="http://schemas.openxmlformats.org/officeDocument/2006/relationships/customXml" Target="../ink/ink417.xml"/><Relationship Id="rId482" Type="http://schemas.openxmlformats.org/officeDocument/2006/relationships/customXml" Target="../ink/ink509.xml"/><Relationship Id="rId538" Type="http://schemas.openxmlformats.org/officeDocument/2006/relationships/customXml" Target="../ink/ink537.xml"/><Relationship Id="rId81" Type="http://schemas.openxmlformats.org/officeDocument/2006/relationships/customXml" Target="../ink/ink304.xml"/><Relationship Id="rId135" Type="http://schemas.openxmlformats.org/officeDocument/2006/relationships/customXml" Target="../ink/ink331.xml"/><Relationship Id="rId177" Type="http://schemas.openxmlformats.org/officeDocument/2006/relationships/image" Target="../media/image107.png"/><Relationship Id="rId342" Type="http://schemas.openxmlformats.org/officeDocument/2006/relationships/image" Target="../media/image186.png"/><Relationship Id="rId384" Type="http://schemas.openxmlformats.org/officeDocument/2006/relationships/customXml" Target="../ink/ink460.xml"/><Relationship Id="rId591" Type="http://schemas.openxmlformats.org/officeDocument/2006/relationships/image" Target="../media/image309.png"/><Relationship Id="rId605" Type="http://schemas.openxmlformats.org/officeDocument/2006/relationships/image" Target="../media/image316.png"/><Relationship Id="rId202" Type="http://schemas.openxmlformats.org/officeDocument/2006/relationships/image" Target="../media/image119.png"/><Relationship Id="rId244" Type="http://schemas.openxmlformats.org/officeDocument/2006/relationships/customXml" Target="../ink/ink388.xml"/><Relationship Id="rId647" Type="http://schemas.openxmlformats.org/officeDocument/2006/relationships/image" Target="../media/image337.png"/><Relationship Id="rId39" Type="http://schemas.openxmlformats.org/officeDocument/2006/relationships/customXml" Target="../ink/ink283.xml"/><Relationship Id="rId286" Type="http://schemas.openxmlformats.org/officeDocument/2006/relationships/image" Target="../media/image159.png"/><Relationship Id="rId451" Type="http://schemas.openxmlformats.org/officeDocument/2006/relationships/image" Target="../media/image240.png"/><Relationship Id="rId493" Type="http://schemas.openxmlformats.org/officeDocument/2006/relationships/image" Target="../media/image261.png"/><Relationship Id="rId507" Type="http://schemas.openxmlformats.org/officeDocument/2006/relationships/image" Target="../media/image268.png"/><Relationship Id="rId549" Type="http://schemas.openxmlformats.org/officeDocument/2006/relationships/image" Target="../media/image289.png"/><Relationship Id="rId50" Type="http://schemas.openxmlformats.org/officeDocument/2006/relationships/image" Target="../media/image44.png"/><Relationship Id="rId104" Type="http://schemas.openxmlformats.org/officeDocument/2006/relationships/image" Target="../media/image71.png"/><Relationship Id="rId146" Type="http://schemas.openxmlformats.org/officeDocument/2006/relationships/customXml" Target="../ink/ink337.xml"/><Relationship Id="rId188" Type="http://schemas.openxmlformats.org/officeDocument/2006/relationships/image" Target="../media/image112.png"/><Relationship Id="rId311" Type="http://schemas.openxmlformats.org/officeDocument/2006/relationships/image" Target="../media/image171.png"/><Relationship Id="rId353" Type="http://schemas.openxmlformats.org/officeDocument/2006/relationships/image" Target="../media/image191.png"/><Relationship Id="rId395" Type="http://schemas.openxmlformats.org/officeDocument/2006/relationships/image" Target="../media/image212.png"/><Relationship Id="rId409" Type="http://schemas.openxmlformats.org/officeDocument/2006/relationships/image" Target="../media/image219.png"/><Relationship Id="rId560" Type="http://schemas.openxmlformats.org/officeDocument/2006/relationships/image" Target="../media/image294.png"/><Relationship Id="rId92" Type="http://schemas.openxmlformats.org/officeDocument/2006/relationships/image" Target="../media/image65.png"/><Relationship Id="rId213" Type="http://schemas.openxmlformats.org/officeDocument/2006/relationships/image" Target="../media/image124.png"/><Relationship Id="rId420" Type="http://schemas.openxmlformats.org/officeDocument/2006/relationships/customXml" Target="../ink/ink478.xml"/><Relationship Id="rId616" Type="http://schemas.openxmlformats.org/officeDocument/2006/relationships/customXml" Target="../ink/ink577.xml"/><Relationship Id="rId658" Type="http://schemas.openxmlformats.org/officeDocument/2006/relationships/customXml" Target="../ink/ink598.xml"/><Relationship Id="rId255" Type="http://schemas.openxmlformats.org/officeDocument/2006/relationships/image" Target="../media/image144.png"/><Relationship Id="rId297" Type="http://schemas.openxmlformats.org/officeDocument/2006/relationships/image" Target="../media/image164.png"/><Relationship Id="rId462" Type="http://schemas.openxmlformats.org/officeDocument/2006/relationships/customXml" Target="../ink/ink499.xml"/><Relationship Id="rId518" Type="http://schemas.openxmlformats.org/officeDocument/2006/relationships/customXml" Target="../ink/ink527.xml"/><Relationship Id="rId115" Type="http://schemas.openxmlformats.org/officeDocument/2006/relationships/customXml" Target="../ink/ink321.xml"/><Relationship Id="rId157" Type="http://schemas.openxmlformats.org/officeDocument/2006/relationships/image" Target="../media/image97.png"/><Relationship Id="rId322" Type="http://schemas.openxmlformats.org/officeDocument/2006/relationships/image" Target="../media/image176.png"/><Relationship Id="rId364" Type="http://schemas.openxmlformats.org/officeDocument/2006/relationships/customXml" Target="../ink/ink450.xml"/><Relationship Id="rId61" Type="http://schemas.openxmlformats.org/officeDocument/2006/relationships/customXml" Target="../ink/ink294.xml"/><Relationship Id="rId199" Type="http://schemas.openxmlformats.org/officeDocument/2006/relationships/customXml" Target="../ink/ink364.xml"/><Relationship Id="rId571" Type="http://schemas.openxmlformats.org/officeDocument/2006/relationships/customXml" Target="../ink/ink554.xml"/><Relationship Id="rId627" Type="http://schemas.openxmlformats.org/officeDocument/2006/relationships/image" Target="../media/image327.png"/><Relationship Id="rId669" Type="http://schemas.openxmlformats.org/officeDocument/2006/relationships/image" Target="../media/image348.png"/><Relationship Id="rId19" Type="http://schemas.openxmlformats.org/officeDocument/2006/relationships/customXml" Target="../ink/ink273.xml"/><Relationship Id="rId224" Type="http://schemas.openxmlformats.org/officeDocument/2006/relationships/customXml" Target="../ink/ink377.xml"/><Relationship Id="rId266" Type="http://schemas.openxmlformats.org/officeDocument/2006/relationships/image" Target="../media/image149.png"/><Relationship Id="rId431" Type="http://schemas.openxmlformats.org/officeDocument/2006/relationships/image" Target="../media/image230.png"/><Relationship Id="rId473" Type="http://schemas.openxmlformats.org/officeDocument/2006/relationships/image" Target="../media/image251.png"/><Relationship Id="rId529" Type="http://schemas.openxmlformats.org/officeDocument/2006/relationships/image" Target="../media/image279.png"/><Relationship Id="rId680" Type="http://schemas.openxmlformats.org/officeDocument/2006/relationships/customXml" Target="../ink/ink609.xml"/><Relationship Id="rId30" Type="http://schemas.openxmlformats.org/officeDocument/2006/relationships/image" Target="../media/image34.png"/><Relationship Id="rId126" Type="http://schemas.openxmlformats.org/officeDocument/2006/relationships/image" Target="../media/image82.png"/><Relationship Id="rId168" Type="http://schemas.openxmlformats.org/officeDocument/2006/relationships/customXml" Target="../ink/ink348.xml"/><Relationship Id="rId333" Type="http://schemas.openxmlformats.org/officeDocument/2006/relationships/customXml" Target="../ink/ink434.xml"/><Relationship Id="rId540" Type="http://schemas.openxmlformats.org/officeDocument/2006/relationships/customXml" Target="../ink/ink538.xml"/><Relationship Id="rId72" Type="http://schemas.openxmlformats.org/officeDocument/2006/relationships/image" Target="../media/image55.png"/><Relationship Id="rId375" Type="http://schemas.openxmlformats.org/officeDocument/2006/relationships/image" Target="../media/image202.png"/><Relationship Id="rId582" Type="http://schemas.openxmlformats.org/officeDocument/2006/relationships/image" Target="../media/image305.png"/><Relationship Id="rId638" Type="http://schemas.openxmlformats.org/officeDocument/2006/relationships/customXml" Target="../ink/ink588.xml"/><Relationship Id="rId3" Type="http://schemas.openxmlformats.org/officeDocument/2006/relationships/customXml" Target="../ink/ink265.xml"/><Relationship Id="rId235" Type="http://schemas.openxmlformats.org/officeDocument/2006/relationships/image" Target="../media/image135.png"/><Relationship Id="rId277" Type="http://schemas.openxmlformats.org/officeDocument/2006/relationships/customXml" Target="../ink/ink405.xml"/><Relationship Id="rId400" Type="http://schemas.openxmlformats.org/officeDocument/2006/relationships/customXml" Target="../ink/ink468.xml"/><Relationship Id="rId442" Type="http://schemas.openxmlformats.org/officeDocument/2006/relationships/customXml" Target="../ink/ink489.xml"/><Relationship Id="rId484" Type="http://schemas.openxmlformats.org/officeDocument/2006/relationships/customXml" Target="../ink/ink510.xml"/><Relationship Id="rId137" Type="http://schemas.openxmlformats.org/officeDocument/2006/relationships/customXml" Target="../ink/ink332.xml"/><Relationship Id="rId302" Type="http://schemas.openxmlformats.org/officeDocument/2006/relationships/customXml" Target="../ink/ink418.xml"/><Relationship Id="rId344" Type="http://schemas.openxmlformats.org/officeDocument/2006/relationships/image" Target="../media/image187.png"/><Relationship Id="rId41" Type="http://schemas.openxmlformats.org/officeDocument/2006/relationships/customXml" Target="../ink/ink284.xml"/><Relationship Id="rId83" Type="http://schemas.openxmlformats.org/officeDocument/2006/relationships/customXml" Target="../ink/ink305.xml"/><Relationship Id="rId179" Type="http://schemas.openxmlformats.org/officeDocument/2006/relationships/image" Target="../media/image108.png"/><Relationship Id="rId386" Type="http://schemas.openxmlformats.org/officeDocument/2006/relationships/customXml" Target="../ink/ink461.xml"/><Relationship Id="rId551" Type="http://schemas.openxmlformats.org/officeDocument/2006/relationships/image" Target="../media/image290.png"/><Relationship Id="rId593" Type="http://schemas.openxmlformats.org/officeDocument/2006/relationships/image" Target="../media/image310.png"/><Relationship Id="rId607" Type="http://schemas.openxmlformats.org/officeDocument/2006/relationships/image" Target="../media/image317.png"/><Relationship Id="rId649" Type="http://schemas.openxmlformats.org/officeDocument/2006/relationships/image" Target="../media/image338.png"/><Relationship Id="rId190" Type="http://schemas.openxmlformats.org/officeDocument/2006/relationships/image" Target="../media/image113.png"/><Relationship Id="rId204" Type="http://schemas.openxmlformats.org/officeDocument/2006/relationships/image" Target="../media/image120.png"/><Relationship Id="rId246" Type="http://schemas.openxmlformats.org/officeDocument/2006/relationships/customXml" Target="../ink/ink389.xml"/><Relationship Id="rId288" Type="http://schemas.openxmlformats.org/officeDocument/2006/relationships/customXml" Target="../ink/ink411.xml"/><Relationship Id="rId411" Type="http://schemas.openxmlformats.org/officeDocument/2006/relationships/image" Target="../media/image220.png"/><Relationship Id="rId453" Type="http://schemas.openxmlformats.org/officeDocument/2006/relationships/image" Target="../media/image241.png"/><Relationship Id="rId509" Type="http://schemas.openxmlformats.org/officeDocument/2006/relationships/image" Target="../media/image269.png"/><Relationship Id="rId660" Type="http://schemas.openxmlformats.org/officeDocument/2006/relationships/customXml" Target="../ink/ink599.xml"/><Relationship Id="rId106" Type="http://schemas.openxmlformats.org/officeDocument/2006/relationships/image" Target="../media/image72.png"/><Relationship Id="rId313" Type="http://schemas.openxmlformats.org/officeDocument/2006/relationships/image" Target="../media/image172.png"/><Relationship Id="rId495" Type="http://schemas.openxmlformats.org/officeDocument/2006/relationships/image" Target="../media/image262.png"/><Relationship Id="rId10" Type="http://schemas.openxmlformats.org/officeDocument/2006/relationships/image" Target="../media/image24.png"/><Relationship Id="rId52" Type="http://schemas.openxmlformats.org/officeDocument/2006/relationships/image" Target="../media/image45.png"/><Relationship Id="rId94" Type="http://schemas.openxmlformats.org/officeDocument/2006/relationships/image" Target="../media/image66.png"/><Relationship Id="rId148" Type="http://schemas.openxmlformats.org/officeDocument/2006/relationships/customXml" Target="../ink/ink338.xml"/><Relationship Id="rId355" Type="http://schemas.openxmlformats.org/officeDocument/2006/relationships/image" Target="../media/image192.png"/><Relationship Id="rId397" Type="http://schemas.openxmlformats.org/officeDocument/2006/relationships/image" Target="../media/image213.png"/><Relationship Id="rId520" Type="http://schemas.openxmlformats.org/officeDocument/2006/relationships/customXml" Target="../ink/ink528.xml"/><Relationship Id="rId562" Type="http://schemas.openxmlformats.org/officeDocument/2006/relationships/image" Target="../media/image295.png"/><Relationship Id="rId618" Type="http://schemas.openxmlformats.org/officeDocument/2006/relationships/customXml" Target="../ink/ink578.xml"/><Relationship Id="rId215" Type="http://schemas.openxmlformats.org/officeDocument/2006/relationships/image" Target="../media/image125.png"/><Relationship Id="rId257" Type="http://schemas.openxmlformats.org/officeDocument/2006/relationships/image" Target="../media/image145.png"/><Relationship Id="rId422" Type="http://schemas.openxmlformats.org/officeDocument/2006/relationships/customXml" Target="../ink/ink479.xml"/><Relationship Id="rId464" Type="http://schemas.openxmlformats.org/officeDocument/2006/relationships/customXml" Target="../ink/ink500.xml"/><Relationship Id="rId299" Type="http://schemas.openxmlformats.org/officeDocument/2006/relationships/image" Target="../media/image165.png"/><Relationship Id="rId63" Type="http://schemas.openxmlformats.org/officeDocument/2006/relationships/customXml" Target="../ink/ink295.xml"/><Relationship Id="rId159" Type="http://schemas.openxmlformats.org/officeDocument/2006/relationships/image" Target="../media/image98.png"/><Relationship Id="rId366" Type="http://schemas.openxmlformats.org/officeDocument/2006/relationships/customXml" Target="../ink/ink451.xml"/><Relationship Id="rId573" Type="http://schemas.openxmlformats.org/officeDocument/2006/relationships/customXml" Target="../ink/ink555.xml"/><Relationship Id="rId226" Type="http://schemas.openxmlformats.org/officeDocument/2006/relationships/customXml" Target="../ink/ink378.xml"/><Relationship Id="rId433" Type="http://schemas.openxmlformats.org/officeDocument/2006/relationships/image" Target="../media/image231.png"/><Relationship Id="rId640" Type="http://schemas.openxmlformats.org/officeDocument/2006/relationships/customXml" Target="../ink/ink589.xml"/><Relationship Id="rId74" Type="http://schemas.openxmlformats.org/officeDocument/2006/relationships/image" Target="../media/image56.png"/><Relationship Id="rId377" Type="http://schemas.openxmlformats.org/officeDocument/2006/relationships/image" Target="../media/image203.png"/><Relationship Id="rId500" Type="http://schemas.openxmlformats.org/officeDocument/2006/relationships/customXml" Target="../ink/ink518.xml"/><Relationship Id="rId584" Type="http://schemas.openxmlformats.org/officeDocument/2006/relationships/customXml" Target="../ink/ink561.xml"/><Relationship Id="rId5" Type="http://schemas.openxmlformats.org/officeDocument/2006/relationships/customXml" Target="../ink/ink266.xml"/><Relationship Id="rId237" Type="http://schemas.openxmlformats.org/officeDocument/2006/relationships/image" Target="../media/image136.png"/><Relationship Id="rId444" Type="http://schemas.openxmlformats.org/officeDocument/2006/relationships/customXml" Target="../ink/ink490.xml"/><Relationship Id="rId651" Type="http://schemas.openxmlformats.org/officeDocument/2006/relationships/image" Target="../media/image339.png"/><Relationship Id="rId290" Type="http://schemas.openxmlformats.org/officeDocument/2006/relationships/customXml" Target="../ink/ink412.xml"/><Relationship Id="rId304" Type="http://schemas.openxmlformats.org/officeDocument/2006/relationships/customXml" Target="../ink/ink419.xml"/><Relationship Id="rId388" Type="http://schemas.openxmlformats.org/officeDocument/2006/relationships/customXml" Target="../ink/ink462.xml"/><Relationship Id="rId511" Type="http://schemas.openxmlformats.org/officeDocument/2006/relationships/image" Target="../media/image270.png"/><Relationship Id="rId609" Type="http://schemas.openxmlformats.org/officeDocument/2006/relationships/image" Target="../media/image318.png"/><Relationship Id="rId85" Type="http://schemas.openxmlformats.org/officeDocument/2006/relationships/customXml" Target="../ink/ink306.xml"/><Relationship Id="rId150" Type="http://schemas.openxmlformats.org/officeDocument/2006/relationships/customXml" Target="../ink/ink339.xml"/><Relationship Id="rId595" Type="http://schemas.openxmlformats.org/officeDocument/2006/relationships/image" Target="../media/image311.png"/><Relationship Id="rId248" Type="http://schemas.openxmlformats.org/officeDocument/2006/relationships/customXml" Target="../ink/ink390.xml"/><Relationship Id="rId455" Type="http://schemas.openxmlformats.org/officeDocument/2006/relationships/image" Target="../media/image242.png"/><Relationship Id="rId662" Type="http://schemas.openxmlformats.org/officeDocument/2006/relationships/customXml" Target="../ink/ink600.xml"/><Relationship Id="rId12" Type="http://schemas.openxmlformats.org/officeDocument/2006/relationships/image" Target="../media/image25.png"/><Relationship Id="rId108" Type="http://schemas.openxmlformats.org/officeDocument/2006/relationships/image" Target="../media/image73.png"/><Relationship Id="rId315" Type="http://schemas.openxmlformats.org/officeDocument/2006/relationships/image" Target="../media/image173.png"/><Relationship Id="rId522" Type="http://schemas.openxmlformats.org/officeDocument/2006/relationships/customXml" Target="../ink/ink529.xml"/><Relationship Id="rId96" Type="http://schemas.openxmlformats.org/officeDocument/2006/relationships/image" Target="../media/image67.png"/><Relationship Id="rId161" Type="http://schemas.openxmlformats.org/officeDocument/2006/relationships/image" Target="../media/image99.png"/><Relationship Id="rId399" Type="http://schemas.openxmlformats.org/officeDocument/2006/relationships/image" Target="../media/image214.png"/><Relationship Id="rId259" Type="http://schemas.openxmlformats.org/officeDocument/2006/relationships/customXml" Target="../ink/ink396.xml"/><Relationship Id="rId466" Type="http://schemas.openxmlformats.org/officeDocument/2006/relationships/customXml" Target="../ink/ink501.xml"/><Relationship Id="rId673" Type="http://schemas.openxmlformats.org/officeDocument/2006/relationships/image" Target="../media/image350.png"/><Relationship Id="rId23" Type="http://schemas.openxmlformats.org/officeDocument/2006/relationships/customXml" Target="../ink/ink275.xml"/><Relationship Id="rId119" Type="http://schemas.openxmlformats.org/officeDocument/2006/relationships/customXml" Target="../ink/ink323.xml"/><Relationship Id="rId326" Type="http://schemas.openxmlformats.org/officeDocument/2006/relationships/image" Target="../media/image178.png"/><Relationship Id="rId533" Type="http://schemas.openxmlformats.org/officeDocument/2006/relationships/image" Target="../media/image281.png"/><Relationship Id="rId172" Type="http://schemas.openxmlformats.org/officeDocument/2006/relationships/customXml" Target="../ink/ink350.xml"/><Relationship Id="rId477" Type="http://schemas.openxmlformats.org/officeDocument/2006/relationships/image" Target="../media/image253.png"/><Relationship Id="rId600" Type="http://schemas.openxmlformats.org/officeDocument/2006/relationships/customXml" Target="../ink/ink569.xml"/><Relationship Id="rId337" Type="http://schemas.openxmlformats.org/officeDocument/2006/relationships/customXml" Target="../ink/ink436.xml"/><Relationship Id="rId34" Type="http://schemas.openxmlformats.org/officeDocument/2006/relationships/image" Target="../media/image36.png"/><Relationship Id="rId544" Type="http://schemas.openxmlformats.org/officeDocument/2006/relationships/customXml" Target="../ink/ink540.xml"/><Relationship Id="rId183" Type="http://schemas.openxmlformats.org/officeDocument/2006/relationships/image" Target="../media/image110.png"/><Relationship Id="rId390" Type="http://schemas.openxmlformats.org/officeDocument/2006/relationships/customXml" Target="../ink/ink463.xml"/><Relationship Id="rId404" Type="http://schemas.openxmlformats.org/officeDocument/2006/relationships/customXml" Target="../ink/ink470.xml"/><Relationship Id="rId611" Type="http://schemas.openxmlformats.org/officeDocument/2006/relationships/image" Target="../media/image319.png"/><Relationship Id="rId250" Type="http://schemas.openxmlformats.org/officeDocument/2006/relationships/customXml" Target="../ink/ink391.xml"/><Relationship Id="rId488" Type="http://schemas.openxmlformats.org/officeDocument/2006/relationships/customXml" Target="../ink/ink512.xml"/><Relationship Id="rId45" Type="http://schemas.openxmlformats.org/officeDocument/2006/relationships/customXml" Target="../ink/ink286.xml"/><Relationship Id="rId110" Type="http://schemas.openxmlformats.org/officeDocument/2006/relationships/image" Target="../media/image74.png"/><Relationship Id="rId348" Type="http://schemas.openxmlformats.org/officeDocument/2006/relationships/image" Target="../media/image189.png"/><Relationship Id="rId555" Type="http://schemas.openxmlformats.org/officeDocument/2006/relationships/customXml" Target="../ink/ink546.xml"/><Relationship Id="rId194" Type="http://schemas.openxmlformats.org/officeDocument/2006/relationships/image" Target="../media/image115.png"/><Relationship Id="rId208" Type="http://schemas.openxmlformats.org/officeDocument/2006/relationships/customXml" Target="../ink/ink369.xml"/><Relationship Id="rId415" Type="http://schemas.openxmlformats.org/officeDocument/2006/relationships/image" Target="../media/image222.png"/><Relationship Id="rId622" Type="http://schemas.openxmlformats.org/officeDocument/2006/relationships/customXml" Target="../ink/ink580.xml"/><Relationship Id="rId261" Type="http://schemas.openxmlformats.org/officeDocument/2006/relationships/customXml" Target="../ink/ink397.xml"/><Relationship Id="rId499" Type="http://schemas.openxmlformats.org/officeDocument/2006/relationships/image" Target="../media/image264.png"/><Relationship Id="rId56" Type="http://schemas.openxmlformats.org/officeDocument/2006/relationships/image" Target="../media/image47.png"/><Relationship Id="rId359" Type="http://schemas.openxmlformats.org/officeDocument/2006/relationships/image" Target="../media/image194.png"/><Relationship Id="rId566" Type="http://schemas.openxmlformats.org/officeDocument/2006/relationships/image" Target="../media/image297.png"/><Relationship Id="rId121" Type="http://schemas.openxmlformats.org/officeDocument/2006/relationships/customXml" Target="../ink/ink324.xml"/><Relationship Id="rId219" Type="http://schemas.openxmlformats.org/officeDocument/2006/relationships/image" Target="../media/image127.png"/><Relationship Id="rId426" Type="http://schemas.openxmlformats.org/officeDocument/2006/relationships/customXml" Target="../ink/ink481.xml"/><Relationship Id="rId633" Type="http://schemas.openxmlformats.org/officeDocument/2006/relationships/image" Target="../media/image330.png"/><Relationship Id="rId67" Type="http://schemas.openxmlformats.org/officeDocument/2006/relationships/customXml" Target="../ink/ink297.xml"/><Relationship Id="rId272" Type="http://schemas.openxmlformats.org/officeDocument/2006/relationships/image" Target="../media/image152.png"/><Relationship Id="rId577" Type="http://schemas.openxmlformats.org/officeDocument/2006/relationships/customXml" Target="../ink/ink557.xml"/><Relationship Id="rId132" Type="http://schemas.openxmlformats.org/officeDocument/2006/relationships/image" Target="../media/image85.png"/><Relationship Id="rId437" Type="http://schemas.openxmlformats.org/officeDocument/2006/relationships/image" Target="../media/image233.png"/><Relationship Id="rId644" Type="http://schemas.openxmlformats.org/officeDocument/2006/relationships/customXml" Target="../ink/ink591.xml"/><Relationship Id="rId283" Type="http://schemas.openxmlformats.org/officeDocument/2006/relationships/customXml" Target="../ink/ink408.xml"/><Relationship Id="rId490" Type="http://schemas.openxmlformats.org/officeDocument/2006/relationships/customXml" Target="../ink/ink513.xml"/><Relationship Id="rId504" Type="http://schemas.openxmlformats.org/officeDocument/2006/relationships/customXml" Target="../ink/ink520.xml"/><Relationship Id="rId78" Type="http://schemas.openxmlformats.org/officeDocument/2006/relationships/image" Target="../media/image58.png"/><Relationship Id="rId143" Type="http://schemas.openxmlformats.org/officeDocument/2006/relationships/image" Target="../media/image90.png"/><Relationship Id="rId350" Type="http://schemas.openxmlformats.org/officeDocument/2006/relationships/customXml" Target="../ink/ink443.xml"/><Relationship Id="rId588" Type="http://schemas.openxmlformats.org/officeDocument/2006/relationships/customXml" Target="../ink/ink563.xml"/><Relationship Id="rId9" Type="http://schemas.openxmlformats.org/officeDocument/2006/relationships/customXml" Target="../ink/ink268.xml"/><Relationship Id="rId210" Type="http://schemas.openxmlformats.org/officeDocument/2006/relationships/customXml" Target="../ink/ink370.xml"/><Relationship Id="rId448" Type="http://schemas.openxmlformats.org/officeDocument/2006/relationships/customXml" Target="../ink/ink492.xml"/><Relationship Id="rId655" Type="http://schemas.openxmlformats.org/officeDocument/2006/relationships/image" Target="../media/image341.png"/><Relationship Id="rId294" Type="http://schemas.openxmlformats.org/officeDocument/2006/relationships/customXml" Target="../ink/ink414.xml"/><Relationship Id="rId308" Type="http://schemas.openxmlformats.org/officeDocument/2006/relationships/customXml" Target="../ink/ink421.xml"/><Relationship Id="rId515" Type="http://schemas.openxmlformats.org/officeDocument/2006/relationships/image" Target="../media/image272.png"/><Relationship Id="rId89" Type="http://schemas.openxmlformats.org/officeDocument/2006/relationships/customXml" Target="../ink/ink308.xml"/><Relationship Id="rId154" Type="http://schemas.openxmlformats.org/officeDocument/2006/relationships/customXml" Target="../ink/ink341.xml"/><Relationship Id="rId361" Type="http://schemas.openxmlformats.org/officeDocument/2006/relationships/image" Target="../media/image195.png"/><Relationship Id="rId599" Type="http://schemas.openxmlformats.org/officeDocument/2006/relationships/image" Target="../media/image313.png"/><Relationship Id="rId459" Type="http://schemas.openxmlformats.org/officeDocument/2006/relationships/image" Target="../media/image244.png"/><Relationship Id="rId666" Type="http://schemas.openxmlformats.org/officeDocument/2006/relationships/customXml" Target="../ink/ink602.xml"/><Relationship Id="rId16" Type="http://schemas.openxmlformats.org/officeDocument/2006/relationships/image" Target="../media/image27.png"/><Relationship Id="rId221" Type="http://schemas.openxmlformats.org/officeDocument/2006/relationships/image" Target="../media/image128.png"/><Relationship Id="rId319" Type="http://schemas.openxmlformats.org/officeDocument/2006/relationships/customXml" Target="../ink/ink427.xml"/><Relationship Id="rId526" Type="http://schemas.openxmlformats.org/officeDocument/2006/relationships/customXml" Target="../ink/ink531.xml"/><Relationship Id="rId165" Type="http://schemas.openxmlformats.org/officeDocument/2006/relationships/image" Target="../media/image101.png"/><Relationship Id="rId372" Type="http://schemas.openxmlformats.org/officeDocument/2006/relationships/customXml" Target="../ink/ink454.xml"/><Relationship Id="rId677" Type="http://schemas.openxmlformats.org/officeDocument/2006/relationships/image" Target="../media/image352.png"/><Relationship Id="rId232" Type="http://schemas.openxmlformats.org/officeDocument/2006/relationships/customXml" Target="../ink/ink381.xml"/><Relationship Id="rId27" Type="http://schemas.openxmlformats.org/officeDocument/2006/relationships/customXml" Target="../ink/ink277.xml"/><Relationship Id="rId537" Type="http://schemas.openxmlformats.org/officeDocument/2006/relationships/image" Target="../media/image283.png"/><Relationship Id="rId80" Type="http://schemas.openxmlformats.org/officeDocument/2006/relationships/image" Target="../media/image59.png"/><Relationship Id="rId176" Type="http://schemas.openxmlformats.org/officeDocument/2006/relationships/customXml" Target="../ink/ink352.xml"/><Relationship Id="rId383" Type="http://schemas.openxmlformats.org/officeDocument/2006/relationships/image" Target="../media/image206.png"/><Relationship Id="rId590" Type="http://schemas.openxmlformats.org/officeDocument/2006/relationships/customXml" Target="../ink/ink564.xml"/><Relationship Id="rId604" Type="http://schemas.openxmlformats.org/officeDocument/2006/relationships/customXml" Target="../ink/ink571.xml"/><Relationship Id="rId243" Type="http://schemas.openxmlformats.org/officeDocument/2006/relationships/customXml" Target="../ink/ink387.xml"/><Relationship Id="rId450" Type="http://schemas.openxmlformats.org/officeDocument/2006/relationships/customXml" Target="../ink/ink493.xml"/><Relationship Id="rId38" Type="http://schemas.openxmlformats.org/officeDocument/2006/relationships/image" Target="../media/image38.png"/><Relationship Id="rId103" Type="http://schemas.openxmlformats.org/officeDocument/2006/relationships/customXml" Target="../ink/ink315.xml"/><Relationship Id="rId310" Type="http://schemas.openxmlformats.org/officeDocument/2006/relationships/customXml" Target="../ink/ink422.xml"/><Relationship Id="rId548" Type="http://schemas.openxmlformats.org/officeDocument/2006/relationships/customXml" Target="../ink/ink542.xml"/></Relationships>
</file>

<file path=ppt/slides/_rels/slide4.xml.rels><?xml version="1.0" encoding="UTF-8" standalone="yes"?>
<Relationships xmlns="http://schemas.openxmlformats.org/package/2006/relationships"><Relationship Id="rId26" Type="http://schemas.openxmlformats.org/officeDocument/2006/relationships/image" Target="../media/image367.png"/><Relationship Id="rId117" Type="http://schemas.openxmlformats.org/officeDocument/2006/relationships/image" Target="../media/image411.png"/><Relationship Id="rId21" Type="http://schemas.openxmlformats.org/officeDocument/2006/relationships/customXml" Target="../ink/ink620.xml"/><Relationship Id="rId42" Type="http://schemas.openxmlformats.org/officeDocument/2006/relationships/image" Target="../media/image374.png"/><Relationship Id="rId47" Type="http://schemas.openxmlformats.org/officeDocument/2006/relationships/customXml" Target="../ink/ink633.xml"/><Relationship Id="rId63" Type="http://schemas.openxmlformats.org/officeDocument/2006/relationships/customXml" Target="../ink/ink641.xml"/><Relationship Id="rId68" Type="http://schemas.openxmlformats.org/officeDocument/2006/relationships/image" Target="../media/image387.png"/><Relationship Id="rId84" Type="http://schemas.openxmlformats.org/officeDocument/2006/relationships/image" Target="../media/image395.png"/><Relationship Id="rId89" Type="http://schemas.openxmlformats.org/officeDocument/2006/relationships/customXml" Target="../ink/ink654.xml"/><Relationship Id="rId112" Type="http://schemas.openxmlformats.org/officeDocument/2006/relationships/customXml" Target="../ink/ink666.xml"/><Relationship Id="rId16" Type="http://schemas.openxmlformats.org/officeDocument/2006/relationships/image" Target="../media/image362.png"/><Relationship Id="rId107" Type="http://schemas.openxmlformats.org/officeDocument/2006/relationships/image" Target="../media/image406.png"/><Relationship Id="rId11" Type="http://schemas.openxmlformats.org/officeDocument/2006/relationships/customXml" Target="../ink/ink615.xml"/><Relationship Id="rId32" Type="http://schemas.openxmlformats.org/officeDocument/2006/relationships/image" Target="../media/image370.png"/><Relationship Id="rId37" Type="http://schemas.openxmlformats.org/officeDocument/2006/relationships/customXml" Target="../ink/ink628.xml"/><Relationship Id="rId53" Type="http://schemas.openxmlformats.org/officeDocument/2006/relationships/customXml" Target="../ink/ink636.xml"/><Relationship Id="rId58" Type="http://schemas.openxmlformats.org/officeDocument/2006/relationships/image" Target="../media/image382.png"/><Relationship Id="rId74" Type="http://schemas.openxmlformats.org/officeDocument/2006/relationships/image" Target="../media/image390.png"/><Relationship Id="rId79" Type="http://schemas.openxmlformats.org/officeDocument/2006/relationships/customXml" Target="../ink/ink649.xml"/><Relationship Id="rId102" Type="http://schemas.openxmlformats.org/officeDocument/2006/relationships/customXml" Target="../ink/ink661.xml"/><Relationship Id="rId123" Type="http://schemas.openxmlformats.org/officeDocument/2006/relationships/image" Target="../media/image414.png"/><Relationship Id="rId5" Type="http://schemas.openxmlformats.org/officeDocument/2006/relationships/customXml" Target="../ink/ink612.xml"/><Relationship Id="rId90" Type="http://schemas.openxmlformats.org/officeDocument/2006/relationships/customXml" Target="../ink/ink655.xml"/><Relationship Id="rId95" Type="http://schemas.openxmlformats.org/officeDocument/2006/relationships/image" Target="../media/image400.png"/><Relationship Id="rId22" Type="http://schemas.openxmlformats.org/officeDocument/2006/relationships/image" Target="../media/image365.png"/><Relationship Id="rId27" Type="http://schemas.openxmlformats.org/officeDocument/2006/relationships/customXml" Target="../ink/ink623.xml"/><Relationship Id="rId43" Type="http://schemas.openxmlformats.org/officeDocument/2006/relationships/customXml" Target="../ink/ink631.xml"/><Relationship Id="rId48" Type="http://schemas.openxmlformats.org/officeDocument/2006/relationships/image" Target="../media/image377.png"/><Relationship Id="rId64" Type="http://schemas.openxmlformats.org/officeDocument/2006/relationships/image" Target="../media/image385.png"/><Relationship Id="rId69" Type="http://schemas.openxmlformats.org/officeDocument/2006/relationships/customXml" Target="../ink/ink644.xml"/><Relationship Id="rId113" Type="http://schemas.openxmlformats.org/officeDocument/2006/relationships/image" Target="../media/image409.png"/><Relationship Id="rId118" Type="http://schemas.openxmlformats.org/officeDocument/2006/relationships/customXml" Target="../ink/ink669.xml"/><Relationship Id="rId80" Type="http://schemas.openxmlformats.org/officeDocument/2006/relationships/image" Target="../media/image393.png"/><Relationship Id="rId85" Type="http://schemas.openxmlformats.org/officeDocument/2006/relationships/customXml" Target="../ink/ink652.xml"/><Relationship Id="rId12" Type="http://schemas.openxmlformats.org/officeDocument/2006/relationships/image" Target="../media/image360.png"/><Relationship Id="rId17" Type="http://schemas.openxmlformats.org/officeDocument/2006/relationships/customXml" Target="../ink/ink618.xml"/><Relationship Id="rId33" Type="http://schemas.openxmlformats.org/officeDocument/2006/relationships/customXml" Target="../ink/ink626.xml"/><Relationship Id="rId38" Type="http://schemas.openxmlformats.org/officeDocument/2006/relationships/image" Target="../media/image372.png"/><Relationship Id="rId59" Type="http://schemas.openxmlformats.org/officeDocument/2006/relationships/customXml" Target="../ink/ink639.xml"/><Relationship Id="rId103" Type="http://schemas.openxmlformats.org/officeDocument/2006/relationships/image" Target="../media/image404.png"/><Relationship Id="rId108" Type="http://schemas.openxmlformats.org/officeDocument/2006/relationships/customXml" Target="../ink/ink664.xml"/><Relationship Id="rId124" Type="http://schemas.openxmlformats.org/officeDocument/2006/relationships/customXml" Target="../ink/ink672.xml"/><Relationship Id="rId54" Type="http://schemas.openxmlformats.org/officeDocument/2006/relationships/image" Target="../media/image380.png"/><Relationship Id="rId70" Type="http://schemas.openxmlformats.org/officeDocument/2006/relationships/image" Target="../media/image388.png"/><Relationship Id="rId75" Type="http://schemas.openxmlformats.org/officeDocument/2006/relationships/customXml" Target="../ink/ink647.xml"/><Relationship Id="rId91" Type="http://schemas.openxmlformats.org/officeDocument/2006/relationships/image" Target="../media/image398.png"/><Relationship Id="rId96" Type="http://schemas.openxmlformats.org/officeDocument/2006/relationships/customXml" Target="../ink/ink658.xml"/><Relationship Id="rId1" Type="http://schemas.openxmlformats.org/officeDocument/2006/relationships/slideLayout" Target="../slideLayouts/slideLayout7.xml"/><Relationship Id="rId6" Type="http://schemas.openxmlformats.org/officeDocument/2006/relationships/image" Target="../media/image357.png"/><Relationship Id="rId23" Type="http://schemas.openxmlformats.org/officeDocument/2006/relationships/customXml" Target="../ink/ink621.xml"/><Relationship Id="rId28" Type="http://schemas.openxmlformats.org/officeDocument/2006/relationships/image" Target="../media/image368.png"/><Relationship Id="rId49" Type="http://schemas.openxmlformats.org/officeDocument/2006/relationships/customXml" Target="../ink/ink634.xml"/><Relationship Id="rId114" Type="http://schemas.openxmlformats.org/officeDocument/2006/relationships/customXml" Target="../ink/ink667.xml"/><Relationship Id="rId119" Type="http://schemas.openxmlformats.org/officeDocument/2006/relationships/image" Target="../media/image412.png"/><Relationship Id="rId44" Type="http://schemas.openxmlformats.org/officeDocument/2006/relationships/image" Target="../media/image375.png"/><Relationship Id="rId60" Type="http://schemas.openxmlformats.org/officeDocument/2006/relationships/image" Target="../media/image383.png"/><Relationship Id="rId65" Type="http://schemas.openxmlformats.org/officeDocument/2006/relationships/customXml" Target="../ink/ink642.xml"/><Relationship Id="rId81" Type="http://schemas.openxmlformats.org/officeDocument/2006/relationships/customXml" Target="../ink/ink650.xml"/><Relationship Id="rId86" Type="http://schemas.openxmlformats.org/officeDocument/2006/relationships/image" Target="../media/image396.png"/><Relationship Id="rId13" Type="http://schemas.openxmlformats.org/officeDocument/2006/relationships/customXml" Target="../ink/ink616.xml"/><Relationship Id="rId18" Type="http://schemas.openxmlformats.org/officeDocument/2006/relationships/image" Target="../media/image363.png"/><Relationship Id="rId39" Type="http://schemas.openxmlformats.org/officeDocument/2006/relationships/customXml" Target="../ink/ink629.xml"/><Relationship Id="rId109" Type="http://schemas.openxmlformats.org/officeDocument/2006/relationships/image" Target="../media/image407.png"/><Relationship Id="rId34" Type="http://schemas.openxmlformats.org/officeDocument/2006/relationships/image" Target="../media/image371.png"/><Relationship Id="rId50" Type="http://schemas.openxmlformats.org/officeDocument/2006/relationships/image" Target="../media/image378.png"/><Relationship Id="rId55" Type="http://schemas.openxmlformats.org/officeDocument/2006/relationships/customXml" Target="../ink/ink637.xml"/><Relationship Id="rId76" Type="http://schemas.openxmlformats.org/officeDocument/2006/relationships/image" Target="../media/image391.png"/><Relationship Id="rId97" Type="http://schemas.openxmlformats.org/officeDocument/2006/relationships/image" Target="../media/image401.png"/><Relationship Id="rId104" Type="http://schemas.openxmlformats.org/officeDocument/2006/relationships/customXml" Target="../ink/ink662.xml"/><Relationship Id="rId120" Type="http://schemas.openxmlformats.org/officeDocument/2006/relationships/customXml" Target="../ink/ink670.xml"/><Relationship Id="rId125" Type="http://schemas.openxmlformats.org/officeDocument/2006/relationships/image" Target="../media/image415.png"/><Relationship Id="rId7" Type="http://schemas.openxmlformats.org/officeDocument/2006/relationships/customXml" Target="../ink/ink613.xml"/><Relationship Id="rId71" Type="http://schemas.openxmlformats.org/officeDocument/2006/relationships/customXml" Target="../ink/ink645.xml"/><Relationship Id="rId92" Type="http://schemas.openxmlformats.org/officeDocument/2006/relationships/customXml" Target="../ink/ink656.xml"/><Relationship Id="rId2" Type="http://schemas.openxmlformats.org/officeDocument/2006/relationships/notesSlide" Target="../notesSlides/notesSlide4.xml"/><Relationship Id="rId29" Type="http://schemas.openxmlformats.org/officeDocument/2006/relationships/customXml" Target="../ink/ink624.xml"/><Relationship Id="rId24" Type="http://schemas.openxmlformats.org/officeDocument/2006/relationships/image" Target="../media/image366.png"/><Relationship Id="rId40" Type="http://schemas.openxmlformats.org/officeDocument/2006/relationships/image" Target="../media/image373.png"/><Relationship Id="rId45" Type="http://schemas.openxmlformats.org/officeDocument/2006/relationships/customXml" Target="../ink/ink632.xml"/><Relationship Id="rId66" Type="http://schemas.openxmlformats.org/officeDocument/2006/relationships/image" Target="../media/image386.png"/><Relationship Id="rId87" Type="http://schemas.openxmlformats.org/officeDocument/2006/relationships/customXml" Target="../ink/ink653.xml"/><Relationship Id="rId110" Type="http://schemas.openxmlformats.org/officeDocument/2006/relationships/customXml" Target="../ink/ink665.xml"/><Relationship Id="rId115" Type="http://schemas.openxmlformats.org/officeDocument/2006/relationships/image" Target="../media/image410.png"/><Relationship Id="rId61" Type="http://schemas.openxmlformats.org/officeDocument/2006/relationships/customXml" Target="../ink/ink640.xml"/><Relationship Id="rId82" Type="http://schemas.openxmlformats.org/officeDocument/2006/relationships/image" Target="../media/image394.png"/><Relationship Id="rId19" Type="http://schemas.openxmlformats.org/officeDocument/2006/relationships/customXml" Target="../ink/ink619.xml"/><Relationship Id="rId14" Type="http://schemas.openxmlformats.org/officeDocument/2006/relationships/image" Target="../media/image361.png"/><Relationship Id="rId30" Type="http://schemas.openxmlformats.org/officeDocument/2006/relationships/image" Target="../media/image369.png"/><Relationship Id="rId35" Type="http://schemas.openxmlformats.org/officeDocument/2006/relationships/customXml" Target="../ink/ink627.xml"/><Relationship Id="rId56" Type="http://schemas.openxmlformats.org/officeDocument/2006/relationships/image" Target="../media/image381.png"/><Relationship Id="rId77" Type="http://schemas.openxmlformats.org/officeDocument/2006/relationships/customXml" Target="../ink/ink648.xml"/><Relationship Id="rId100" Type="http://schemas.openxmlformats.org/officeDocument/2006/relationships/customXml" Target="../ink/ink660.xml"/><Relationship Id="rId105" Type="http://schemas.openxmlformats.org/officeDocument/2006/relationships/image" Target="../media/image405.png"/><Relationship Id="rId8" Type="http://schemas.openxmlformats.org/officeDocument/2006/relationships/image" Target="../media/image358.png"/><Relationship Id="rId51" Type="http://schemas.openxmlformats.org/officeDocument/2006/relationships/customXml" Target="../ink/ink635.xml"/><Relationship Id="rId72" Type="http://schemas.openxmlformats.org/officeDocument/2006/relationships/image" Target="../media/image389.png"/><Relationship Id="rId93" Type="http://schemas.openxmlformats.org/officeDocument/2006/relationships/image" Target="../media/image399.png"/><Relationship Id="rId98" Type="http://schemas.openxmlformats.org/officeDocument/2006/relationships/customXml" Target="../ink/ink659.xml"/><Relationship Id="rId121" Type="http://schemas.openxmlformats.org/officeDocument/2006/relationships/image" Target="../media/image413.png"/><Relationship Id="rId3" Type="http://schemas.openxmlformats.org/officeDocument/2006/relationships/customXml" Target="../ink/ink611.xml"/><Relationship Id="rId25" Type="http://schemas.openxmlformats.org/officeDocument/2006/relationships/customXml" Target="../ink/ink622.xml"/><Relationship Id="rId46" Type="http://schemas.openxmlformats.org/officeDocument/2006/relationships/image" Target="../media/image376.png"/><Relationship Id="rId67" Type="http://schemas.openxmlformats.org/officeDocument/2006/relationships/customXml" Target="../ink/ink643.xml"/><Relationship Id="rId116" Type="http://schemas.openxmlformats.org/officeDocument/2006/relationships/customXml" Target="../ink/ink668.xml"/><Relationship Id="rId20" Type="http://schemas.openxmlformats.org/officeDocument/2006/relationships/image" Target="../media/image364.png"/><Relationship Id="rId41" Type="http://schemas.openxmlformats.org/officeDocument/2006/relationships/customXml" Target="../ink/ink630.xml"/><Relationship Id="rId62" Type="http://schemas.openxmlformats.org/officeDocument/2006/relationships/image" Target="../media/image384.png"/><Relationship Id="rId83" Type="http://schemas.openxmlformats.org/officeDocument/2006/relationships/customXml" Target="../ink/ink651.xml"/><Relationship Id="rId88" Type="http://schemas.openxmlformats.org/officeDocument/2006/relationships/image" Target="../media/image397.png"/><Relationship Id="rId111" Type="http://schemas.openxmlformats.org/officeDocument/2006/relationships/image" Target="../media/image408.png"/><Relationship Id="rId15" Type="http://schemas.openxmlformats.org/officeDocument/2006/relationships/customXml" Target="../ink/ink617.xml"/><Relationship Id="rId36" Type="http://schemas.openxmlformats.org/officeDocument/2006/relationships/image" Target="../media/image49.png"/><Relationship Id="rId57" Type="http://schemas.openxmlformats.org/officeDocument/2006/relationships/customXml" Target="../ink/ink638.xml"/><Relationship Id="rId106" Type="http://schemas.openxmlformats.org/officeDocument/2006/relationships/customXml" Target="../ink/ink663.xml"/><Relationship Id="rId10" Type="http://schemas.openxmlformats.org/officeDocument/2006/relationships/image" Target="../media/image359.png"/><Relationship Id="rId31" Type="http://schemas.openxmlformats.org/officeDocument/2006/relationships/customXml" Target="../ink/ink625.xml"/><Relationship Id="rId52" Type="http://schemas.openxmlformats.org/officeDocument/2006/relationships/image" Target="../media/image379.png"/><Relationship Id="rId73" Type="http://schemas.openxmlformats.org/officeDocument/2006/relationships/customXml" Target="../ink/ink646.xml"/><Relationship Id="rId78" Type="http://schemas.openxmlformats.org/officeDocument/2006/relationships/image" Target="../media/image392.png"/><Relationship Id="rId94" Type="http://schemas.openxmlformats.org/officeDocument/2006/relationships/customXml" Target="../ink/ink657.xml"/><Relationship Id="rId99" Type="http://schemas.openxmlformats.org/officeDocument/2006/relationships/image" Target="../media/image402.png"/><Relationship Id="rId101" Type="http://schemas.openxmlformats.org/officeDocument/2006/relationships/image" Target="../media/image403.png"/><Relationship Id="rId122" Type="http://schemas.openxmlformats.org/officeDocument/2006/relationships/customXml" Target="../ink/ink671.xml"/><Relationship Id="rId4" Type="http://schemas.openxmlformats.org/officeDocument/2006/relationships/image" Target="../media/image356.png"/><Relationship Id="rId9" Type="http://schemas.openxmlformats.org/officeDocument/2006/relationships/customXml" Target="../ink/ink614.xml"/></Relationships>
</file>

<file path=ppt/slides/_rels/slide5.xml.rels><?xml version="1.0" encoding="UTF-8" standalone="yes"?>
<Relationships xmlns="http://schemas.openxmlformats.org/package/2006/relationships"><Relationship Id="rId117" Type="http://schemas.openxmlformats.org/officeDocument/2006/relationships/customXml" Target="../ink/ink730.xml"/><Relationship Id="rId671" Type="http://schemas.openxmlformats.org/officeDocument/2006/relationships/image" Target="../media/image745.png"/><Relationship Id="rId769" Type="http://schemas.openxmlformats.org/officeDocument/2006/relationships/customXml" Target="../ink/ink1061.xml"/><Relationship Id="rId21" Type="http://schemas.openxmlformats.org/officeDocument/2006/relationships/customXml" Target="../ink/ink682.xml"/><Relationship Id="rId324" Type="http://schemas.openxmlformats.org/officeDocument/2006/relationships/image" Target="../media/image574.png"/><Relationship Id="rId531" Type="http://schemas.openxmlformats.org/officeDocument/2006/relationships/customXml" Target="../ink/ink939.xml"/><Relationship Id="rId629" Type="http://schemas.openxmlformats.org/officeDocument/2006/relationships/image" Target="../media/image725.png"/><Relationship Id="rId170" Type="http://schemas.openxmlformats.org/officeDocument/2006/relationships/image" Target="../media/image498.png"/><Relationship Id="rId268" Type="http://schemas.openxmlformats.org/officeDocument/2006/relationships/image" Target="../media/image546.png"/><Relationship Id="rId475" Type="http://schemas.openxmlformats.org/officeDocument/2006/relationships/image" Target="../media/image649.png"/><Relationship Id="rId682" Type="http://schemas.openxmlformats.org/officeDocument/2006/relationships/customXml" Target="../ink/ink1015.xml"/><Relationship Id="rId32" Type="http://schemas.openxmlformats.org/officeDocument/2006/relationships/image" Target="../media/image430.png"/><Relationship Id="rId128" Type="http://schemas.openxmlformats.org/officeDocument/2006/relationships/image" Target="../media/image478.png"/><Relationship Id="rId335" Type="http://schemas.openxmlformats.org/officeDocument/2006/relationships/customXml" Target="../ink/ink840.xml"/><Relationship Id="rId542" Type="http://schemas.openxmlformats.org/officeDocument/2006/relationships/image" Target="../media/image682.png"/><Relationship Id="rId181" Type="http://schemas.openxmlformats.org/officeDocument/2006/relationships/customXml" Target="../ink/ink762.xml"/><Relationship Id="rId402" Type="http://schemas.openxmlformats.org/officeDocument/2006/relationships/image" Target="../media/image613.png"/><Relationship Id="rId279" Type="http://schemas.openxmlformats.org/officeDocument/2006/relationships/customXml" Target="../ink/ink812.xml"/><Relationship Id="rId486" Type="http://schemas.openxmlformats.org/officeDocument/2006/relationships/customXml" Target="../ink/ink916.xml"/><Relationship Id="rId693" Type="http://schemas.openxmlformats.org/officeDocument/2006/relationships/image" Target="../media/image756.png"/><Relationship Id="rId707" Type="http://schemas.openxmlformats.org/officeDocument/2006/relationships/customXml" Target="../ink/ink1028.xml"/><Relationship Id="rId43" Type="http://schemas.openxmlformats.org/officeDocument/2006/relationships/customXml" Target="../ink/ink693.xml"/><Relationship Id="rId139" Type="http://schemas.openxmlformats.org/officeDocument/2006/relationships/customXml" Target="../ink/ink741.xml"/><Relationship Id="rId346" Type="http://schemas.openxmlformats.org/officeDocument/2006/relationships/image" Target="../media/image585.png"/><Relationship Id="rId553" Type="http://schemas.openxmlformats.org/officeDocument/2006/relationships/customXml" Target="../ink/ink950.xml"/><Relationship Id="rId760" Type="http://schemas.openxmlformats.org/officeDocument/2006/relationships/image" Target="../media/image787.png"/><Relationship Id="rId192" Type="http://schemas.openxmlformats.org/officeDocument/2006/relationships/image" Target="../media/image509.png"/><Relationship Id="rId206" Type="http://schemas.openxmlformats.org/officeDocument/2006/relationships/customXml" Target="../ink/ink775.xml"/><Relationship Id="rId413" Type="http://schemas.openxmlformats.org/officeDocument/2006/relationships/customXml" Target="../ink/ink879.xml"/><Relationship Id="rId497" Type="http://schemas.openxmlformats.org/officeDocument/2006/relationships/image" Target="../media/image660.png"/><Relationship Id="rId620" Type="http://schemas.openxmlformats.org/officeDocument/2006/relationships/image" Target="../media/image721.png"/><Relationship Id="rId718" Type="http://schemas.openxmlformats.org/officeDocument/2006/relationships/customXml" Target="../ink/ink1034.xml"/><Relationship Id="rId357" Type="http://schemas.openxmlformats.org/officeDocument/2006/relationships/customXml" Target="../ink/ink851.xml"/><Relationship Id="rId54" Type="http://schemas.openxmlformats.org/officeDocument/2006/relationships/image" Target="../media/image441.png"/><Relationship Id="rId217" Type="http://schemas.openxmlformats.org/officeDocument/2006/relationships/image" Target="../media/image521.png"/><Relationship Id="rId564" Type="http://schemas.openxmlformats.org/officeDocument/2006/relationships/image" Target="../media/image693.png"/><Relationship Id="rId771" Type="http://schemas.openxmlformats.org/officeDocument/2006/relationships/customXml" Target="../ink/ink1062.xml"/><Relationship Id="rId424" Type="http://schemas.openxmlformats.org/officeDocument/2006/relationships/image" Target="../media/image624.png"/><Relationship Id="rId631" Type="http://schemas.openxmlformats.org/officeDocument/2006/relationships/image" Target="../media/image726.png"/><Relationship Id="rId729" Type="http://schemas.openxmlformats.org/officeDocument/2006/relationships/image" Target="../media/image772.png"/><Relationship Id="rId270" Type="http://schemas.openxmlformats.org/officeDocument/2006/relationships/image" Target="../media/image547.png"/><Relationship Id="rId65" Type="http://schemas.openxmlformats.org/officeDocument/2006/relationships/customXml" Target="../ink/ink704.xml"/><Relationship Id="rId130" Type="http://schemas.openxmlformats.org/officeDocument/2006/relationships/image" Target="../media/image479.png"/><Relationship Id="rId368" Type="http://schemas.openxmlformats.org/officeDocument/2006/relationships/image" Target="../media/image596.png"/><Relationship Id="rId575" Type="http://schemas.openxmlformats.org/officeDocument/2006/relationships/customXml" Target="../ink/ink961.xml"/><Relationship Id="rId782" Type="http://schemas.openxmlformats.org/officeDocument/2006/relationships/image" Target="../media/image798.png"/><Relationship Id="rId228" Type="http://schemas.openxmlformats.org/officeDocument/2006/relationships/image" Target="../media/image526.png"/><Relationship Id="rId435" Type="http://schemas.openxmlformats.org/officeDocument/2006/relationships/customXml" Target="../ink/ink890.xml"/><Relationship Id="rId642" Type="http://schemas.openxmlformats.org/officeDocument/2006/relationships/customXml" Target="../ink/ink995.xml"/><Relationship Id="rId281" Type="http://schemas.openxmlformats.org/officeDocument/2006/relationships/customXml" Target="../ink/ink813.xml"/><Relationship Id="rId502" Type="http://schemas.openxmlformats.org/officeDocument/2006/relationships/customXml" Target="../ink/ink924.xml"/><Relationship Id="rId76" Type="http://schemas.openxmlformats.org/officeDocument/2006/relationships/image" Target="../media/image452.png"/><Relationship Id="rId141" Type="http://schemas.openxmlformats.org/officeDocument/2006/relationships/customXml" Target="../ink/ink742.xml"/><Relationship Id="rId379" Type="http://schemas.openxmlformats.org/officeDocument/2006/relationships/customXml" Target="../ink/ink862.xml"/><Relationship Id="rId586" Type="http://schemas.openxmlformats.org/officeDocument/2006/relationships/image" Target="../media/image704.png"/><Relationship Id="rId7" Type="http://schemas.openxmlformats.org/officeDocument/2006/relationships/customXml" Target="../ink/ink675.xml"/><Relationship Id="rId239" Type="http://schemas.openxmlformats.org/officeDocument/2006/relationships/customXml" Target="../ink/ink792.xml"/><Relationship Id="rId446" Type="http://schemas.openxmlformats.org/officeDocument/2006/relationships/image" Target="../media/image635.png"/><Relationship Id="rId653" Type="http://schemas.openxmlformats.org/officeDocument/2006/relationships/image" Target="../media/image737.png"/><Relationship Id="rId292" Type="http://schemas.openxmlformats.org/officeDocument/2006/relationships/image" Target="../media/image558.png"/><Relationship Id="rId306" Type="http://schemas.openxmlformats.org/officeDocument/2006/relationships/image" Target="../media/image565.png"/><Relationship Id="rId87" Type="http://schemas.openxmlformats.org/officeDocument/2006/relationships/customXml" Target="../ink/ink715.xml"/><Relationship Id="rId513" Type="http://schemas.openxmlformats.org/officeDocument/2006/relationships/customXml" Target="../ink/ink930.xml"/><Relationship Id="rId597" Type="http://schemas.openxmlformats.org/officeDocument/2006/relationships/customXml" Target="../ink/ink972.xml"/><Relationship Id="rId720" Type="http://schemas.openxmlformats.org/officeDocument/2006/relationships/customXml" Target="../ink/ink1035.xml"/><Relationship Id="rId152" Type="http://schemas.openxmlformats.org/officeDocument/2006/relationships/image" Target="../media/image489.png"/><Relationship Id="rId457" Type="http://schemas.openxmlformats.org/officeDocument/2006/relationships/customXml" Target="../ink/ink901.xml"/><Relationship Id="rId664" Type="http://schemas.openxmlformats.org/officeDocument/2006/relationships/customXml" Target="../ink/ink1006.xml"/><Relationship Id="rId14" Type="http://schemas.openxmlformats.org/officeDocument/2006/relationships/image" Target="../media/image421.png"/><Relationship Id="rId317" Type="http://schemas.openxmlformats.org/officeDocument/2006/relationships/customXml" Target="../ink/ink831.xml"/><Relationship Id="rId524" Type="http://schemas.openxmlformats.org/officeDocument/2006/relationships/image" Target="../media/image673.png"/><Relationship Id="rId731" Type="http://schemas.openxmlformats.org/officeDocument/2006/relationships/customXml" Target="../ink/ink1042.xml"/><Relationship Id="rId98" Type="http://schemas.openxmlformats.org/officeDocument/2006/relationships/image" Target="../media/image463.png"/><Relationship Id="rId163" Type="http://schemas.openxmlformats.org/officeDocument/2006/relationships/customXml" Target="../ink/ink753.xml"/><Relationship Id="rId370" Type="http://schemas.openxmlformats.org/officeDocument/2006/relationships/image" Target="../media/image597.png"/><Relationship Id="rId230" Type="http://schemas.openxmlformats.org/officeDocument/2006/relationships/image" Target="../media/image527.png"/><Relationship Id="rId468" Type="http://schemas.openxmlformats.org/officeDocument/2006/relationships/customXml" Target="../ink/ink907.xml"/><Relationship Id="rId675" Type="http://schemas.openxmlformats.org/officeDocument/2006/relationships/image" Target="../media/image747.png"/><Relationship Id="rId25" Type="http://schemas.openxmlformats.org/officeDocument/2006/relationships/customXml" Target="../ink/ink684.xml"/><Relationship Id="rId328" Type="http://schemas.openxmlformats.org/officeDocument/2006/relationships/image" Target="../media/image576.png"/><Relationship Id="rId535" Type="http://schemas.openxmlformats.org/officeDocument/2006/relationships/customXml" Target="../ink/ink941.xml"/><Relationship Id="rId742" Type="http://schemas.openxmlformats.org/officeDocument/2006/relationships/image" Target="../media/image778.png"/><Relationship Id="rId174" Type="http://schemas.openxmlformats.org/officeDocument/2006/relationships/image" Target="../media/image500.png"/><Relationship Id="rId381" Type="http://schemas.openxmlformats.org/officeDocument/2006/relationships/customXml" Target="../ink/ink863.xml"/><Relationship Id="rId602" Type="http://schemas.openxmlformats.org/officeDocument/2006/relationships/image" Target="../media/image712.png"/><Relationship Id="rId241" Type="http://schemas.openxmlformats.org/officeDocument/2006/relationships/customXml" Target="../ink/ink793.xml"/><Relationship Id="rId479" Type="http://schemas.openxmlformats.org/officeDocument/2006/relationships/image" Target="../media/image651.png"/><Relationship Id="rId686" Type="http://schemas.openxmlformats.org/officeDocument/2006/relationships/customXml" Target="../ink/ink1017.xml"/><Relationship Id="rId36" Type="http://schemas.openxmlformats.org/officeDocument/2006/relationships/image" Target="../media/image432.png"/><Relationship Id="rId339" Type="http://schemas.openxmlformats.org/officeDocument/2006/relationships/customXml" Target="../ink/ink842.xml"/><Relationship Id="rId546" Type="http://schemas.openxmlformats.org/officeDocument/2006/relationships/image" Target="../media/image684.png"/><Relationship Id="rId753" Type="http://schemas.openxmlformats.org/officeDocument/2006/relationships/customXml" Target="../ink/ink1053.xml"/><Relationship Id="rId101" Type="http://schemas.openxmlformats.org/officeDocument/2006/relationships/customXml" Target="../ink/ink722.xml"/><Relationship Id="rId185" Type="http://schemas.openxmlformats.org/officeDocument/2006/relationships/customXml" Target="../ink/ink764.xml"/><Relationship Id="rId406" Type="http://schemas.openxmlformats.org/officeDocument/2006/relationships/image" Target="../media/image615.png"/><Relationship Id="rId392" Type="http://schemas.openxmlformats.org/officeDocument/2006/relationships/image" Target="../media/image608.png"/><Relationship Id="rId613" Type="http://schemas.openxmlformats.org/officeDocument/2006/relationships/customXml" Target="../ink/ink980.xml"/><Relationship Id="rId697" Type="http://schemas.openxmlformats.org/officeDocument/2006/relationships/image" Target="../media/image758.png"/><Relationship Id="rId252" Type="http://schemas.openxmlformats.org/officeDocument/2006/relationships/image" Target="../media/image538.png"/><Relationship Id="rId47" Type="http://schemas.openxmlformats.org/officeDocument/2006/relationships/customXml" Target="../ink/ink695.xml"/><Relationship Id="rId112" Type="http://schemas.openxmlformats.org/officeDocument/2006/relationships/image" Target="../media/image470.png"/><Relationship Id="rId557" Type="http://schemas.openxmlformats.org/officeDocument/2006/relationships/customXml" Target="../ink/ink952.xml"/><Relationship Id="rId764" Type="http://schemas.openxmlformats.org/officeDocument/2006/relationships/image" Target="../media/image789.png"/><Relationship Id="rId196" Type="http://schemas.openxmlformats.org/officeDocument/2006/relationships/customXml" Target="../ink/ink770.xml"/><Relationship Id="rId417" Type="http://schemas.openxmlformats.org/officeDocument/2006/relationships/customXml" Target="../ink/ink881.xml"/><Relationship Id="rId624" Type="http://schemas.openxmlformats.org/officeDocument/2006/relationships/customXml" Target="../ink/ink986.xml"/><Relationship Id="rId263" Type="http://schemas.openxmlformats.org/officeDocument/2006/relationships/customXml" Target="../ink/ink804.xml"/><Relationship Id="rId470" Type="http://schemas.openxmlformats.org/officeDocument/2006/relationships/customXml" Target="../ink/ink908.xml"/><Relationship Id="rId58" Type="http://schemas.openxmlformats.org/officeDocument/2006/relationships/image" Target="../media/image443.png"/><Relationship Id="rId123" Type="http://schemas.openxmlformats.org/officeDocument/2006/relationships/customXml" Target="../ink/ink733.xml"/><Relationship Id="rId330" Type="http://schemas.openxmlformats.org/officeDocument/2006/relationships/image" Target="../media/image577.png"/><Relationship Id="rId568" Type="http://schemas.openxmlformats.org/officeDocument/2006/relationships/image" Target="../media/image695.png"/><Relationship Id="rId775" Type="http://schemas.openxmlformats.org/officeDocument/2006/relationships/customXml" Target="../ink/ink1064.xml"/><Relationship Id="rId428" Type="http://schemas.openxmlformats.org/officeDocument/2006/relationships/image" Target="../media/image626.png"/><Relationship Id="rId635" Type="http://schemas.openxmlformats.org/officeDocument/2006/relationships/image" Target="../media/image728.png"/><Relationship Id="rId274" Type="http://schemas.openxmlformats.org/officeDocument/2006/relationships/image" Target="../media/image549.png"/><Relationship Id="rId481" Type="http://schemas.openxmlformats.org/officeDocument/2006/relationships/image" Target="../media/image652.png"/><Relationship Id="rId702" Type="http://schemas.openxmlformats.org/officeDocument/2006/relationships/customXml" Target="../ink/ink1025.xml"/><Relationship Id="rId69" Type="http://schemas.openxmlformats.org/officeDocument/2006/relationships/customXml" Target="../ink/ink706.xml"/><Relationship Id="rId134" Type="http://schemas.openxmlformats.org/officeDocument/2006/relationships/image" Target="../media/image481.png"/><Relationship Id="rId579" Type="http://schemas.openxmlformats.org/officeDocument/2006/relationships/customXml" Target="../ink/ink963.xml"/><Relationship Id="rId786" Type="http://schemas.openxmlformats.org/officeDocument/2006/relationships/image" Target="../media/image800.png"/><Relationship Id="rId341" Type="http://schemas.openxmlformats.org/officeDocument/2006/relationships/customXml" Target="../ink/ink843.xml"/><Relationship Id="rId439" Type="http://schemas.openxmlformats.org/officeDocument/2006/relationships/customXml" Target="../ink/ink892.xml"/><Relationship Id="rId646" Type="http://schemas.openxmlformats.org/officeDocument/2006/relationships/customXml" Target="../ink/ink997.xml"/><Relationship Id="rId201" Type="http://schemas.openxmlformats.org/officeDocument/2006/relationships/image" Target="../media/image513.png"/><Relationship Id="rId285" Type="http://schemas.openxmlformats.org/officeDocument/2006/relationships/customXml" Target="../ink/ink815.xml"/><Relationship Id="rId506" Type="http://schemas.openxmlformats.org/officeDocument/2006/relationships/image" Target="../media/image664.png"/><Relationship Id="rId492" Type="http://schemas.openxmlformats.org/officeDocument/2006/relationships/customXml" Target="../ink/ink919.xml"/><Relationship Id="rId713" Type="http://schemas.openxmlformats.org/officeDocument/2006/relationships/customXml" Target="../ink/ink1031.xml"/><Relationship Id="rId145" Type="http://schemas.openxmlformats.org/officeDocument/2006/relationships/customXml" Target="../ink/ink744.xml"/><Relationship Id="rId352" Type="http://schemas.openxmlformats.org/officeDocument/2006/relationships/image" Target="../media/image588.png"/><Relationship Id="rId212" Type="http://schemas.openxmlformats.org/officeDocument/2006/relationships/customXml" Target="../ink/ink778.xml"/><Relationship Id="rId657" Type="http://schemas.openxmlformats.org/officeDocument/2006/relationships/image" Target="../media/image739.png"/><Relationship Id="rId296" Type="http://schemas.openxmlformats.org/officeDocument/2006/relationships/image" Target="../media/image560.png"/><Relationship Id="rId517" Type="http://schemas.openxmlformats.org/officeDocument/2006/relationships/customXml" Target="../ink/ink932.xml"/><Relationship Id="rId724" Type="http://schemas.openxmlformats.org/officeDocument/2006/relationships/customXml" Target="../ink/ink1037.xml"/><Relationship Id="rId60" Type="http://schemas.openxmlformats.org/officeDocument/2006/relationships/image" Target="../media/image444.png"/><Relationship Id="rId156" Type="http://schemas.openxmlformats.org/officeDocument/2006/relationships/image" Target="../media/image491.png"/><Relationship Id="rId363" Type="http://schemas.openxmlformats.org/officeDocument/2006/relationships/customXml" Target="../ink/ink854.xml"/><Relationship Id="rId570" Type="http://schemas.openxmlformats.org/officeDocument/2006/relationships/image" Target="../media/image696.png"/><Relationship Id="rId223" Type="http://schemas.openxmlformats.org/officeDocument/2006/relationships/customXml" Target="../ink/ink784.xml"/><Relationship Id="rId430" Type="http://schemas.openxmlformats.org/officeDocument/2006/relationships/image" Target="../media/image627.png"/><Relationship Id="rId668" Type="http://schemas.openxmlformats.org/officeDocument/2006/relationships/customXml" Target="../ink/ink1008.xml"/><Relationship Id="rId18" Type="http://schemas.openxmlformats.org/officeDocument/2006/relationships/image" Target="../media/image423.png"/><Relationship Id="rId528" Type="http://schemas.openxmlformats.org/officeDocument/2006/relationships/image" Target="../media/image675.png"/><Relationship Id="rId735" Type="http://schemas.openxmlformats.org/officeDocument/2006/relationships/customXml" Target="../ink/ink1044.xml"/><Relationship Id="rId167" Type="http://schemas.openxmlformats.org/officeDocument/2006/relationships/customXml" Target="../ink/ink755.xml"/><Relationship Id="rId374" Type="http://schemas.openxmlformats.org/officeDocument/2006/relationships/image" Target="../media/image599.png"/><Relationship Id="rId581" Type="http://schemas.openxmlformats.org/officeDocument/2006/relationships/customXml" Target="../ink/ink964.xml"/><Relationship Id="rId71" Type="http://schemas.openxmlformats.org/officeDocument/2006/relationships/customXml" Target="../ink/ink707.xml"/><Relationship Id="rId234" Type="http://schemas.openxmlformats.org/officeDocument/2006/relationships/image" Target="../media/image529.png"/><Relationship Id="rId679" Type="http://schemas.openxmlformats.org/officeDocument/2006/relationships/image" Target="../media/image749.png"/><Relationship Id="rId2" Type="http://schemas.openxmlformats.org/officeDocument/2006/relationships/notesSlide" Target="../notesSlides/notesSlide5.xml"/><Relationship Id="rId29" Type="http://schemas.openxmlformats.org/officeDocument/2006/relationships/customXml" Target="../ink/ink686.xml"/><Relationship Id="rId441" Type="http://schemas.openxmlformats.org/officeDocument/2006/relationships/customXml" Target="../ink/ink893.xml"/><Relationship Id="rId539" Type="http://schemas.openxmlformats.org/officeDocument/2006/relationships/customXml" Target="../ink/ink943.xml"/><Relationship Id="rId746" Type="http://schemas.openxmlformats.org/officeDocument/2006/relationships/image" Target="../media/image780.png"/><Relationship Id="rId178" Type="http://schemas.openxmlformats.org/officeDocument/2006/relationships/image" Target="../media/image502.png"/><Relationship Id="rId301" Type="http://schemas.openxmlformats.org/officeDocument/2006/relationships/customXml" Target="../ink/ink823.xml"/><Relationship Id="rId82" Type="http://schemas.openxmlformats.org/officeDocument/2006/relationships/image" Target="../media/image455.png"/><Relationship Id="rId385" Type="http://schemas.openxmlformats.org/officeDocument/2006/relationships/customXml" Target="../ink/ink865.xml"/><Relationship Id="rId592" Type="http://schemas.openxmlformats.org/officeDocument/2006/relationships/image" Target="../media/image707.png"/><Relationship Id="rId606" Type="http://schemas.openxmlformats.org/officeDocument/2006/relationships/image" Target="../media/image714.png"/><Relationship Id="rId245" Type="http://schemas.openxmlformats.org/officeDocument/2006/relationships/customXml" Target="../ink/ink795.xml"/><Relationship Id="rId452" Type="http://schemas.openxmlformats.org/officeDocument/2006/relationships/image" Target="../media/image638.png"/><Relationship Id="rId105" Type="http://schemas.openxmlformats.org/officeDocument/2006/relationships/customXml" Target="../ink/ink724.xml"/><Relationship Id="rId312" Type="http://schemas.openxmlformats.org/officeDocument/2006/relationships/image" Target="../media/image568.png"/><Relationship Id="rId757" Type="http://schemas.openxmlformats.org/officeDocument/2006/relationships/customXml" Target="../ink/ink1055.xml"/><Relationship Id="rId93" Type="http://schemas.openxmlformats.org/officeDocument/2006/relationships/customXml" Target="../ink/ink718.xml"/><Relationship Id="rId189" Type="http://schemas.openxmlformats.org/officeDocument/2006/relationships/customXml" Target="../ink/ink766.xml"/><Relationship Id="rId396" Type="http://schemas.openxmlformats.org/officeDocument/2006/relationships/image" Target="../media/image610.png"/><Relationship Id="rId617" Type="http://schemas.openxmlformats.org/officeDocument/2006/relationships/customXml" Target="../ink/ink982.xml"/><Relationship Id="rId256" Type="http://schemas.openxmlformats.org/officeDocument/2006/relationships/image" Target="../media/image540.png"/><Relationship Id="rId463" Type="http://schemas.openxmlformats.org/officeDocument/2006/relationships/customXml" Target="../ink/ink904.xml"/><Relationship Id="rId670" Type="http://schemas.openxmlformats.org/officeDocument/2006/relationships/customXml" Target="../ink/ink1009.xml"/><Relationship Id="rId116" Type="http://schemas.openxmlformats.org/officeDocument/2006/relationships/image" Target="../media/image472.png"/><Relationship Id="rId323" Type="http://schemas.openxmlformats.org/officeDocument/2006/relationships/customXml" Target="../ink/ink834.xml"/><Relationship Id="rId530" Type="http://schemas.openxmlformats.org/officeDocument/2006/relationships/image" Target="../media/image676.png"/><Relationship Id="rId768" Type="http://schemas.openxmlformats.org/officeDocument/2006/relationships/image" Target="../media/image791.png"/><Relationship Id="rId20" Type="http://schemas.openxmlformats.org/officeDocument/2006/relationships/image" Target="../media/image424.png"/><Relationship Id="rId628" Type="http://schemas.openxmlformats.org/officeDocument/2006/relationships/customXml" Target="../ink/ink988.xml"/><Relationship Id="rId267" Type="http://schemas.openxmlformats.org/officeDocument/2006/relationships/customXml" Target="../ink/ink806.xml"/><Relationship Id="rId474" Type="http://schemas.openxmlformats.org/officeDocument/2006/relationships/customXml" Target="../ink/ink910.xml"/><Relationship Id="rId127" Type="http://schemas.openxmlformats.org/officeDocument/2006/relationships/customXml" Target="../ink/ink735.xml"/><Relationship Id="rId681" Type="http://schemas.openxmlformats.org/officeDocument/2006/relationships/image" Target="../media/image750.png"/><Relationship Id="rId779" Type="http://schemas.openxmlformats.org/officeDocument/2006/relationships/customXml" Target="../ink/ink1066.xml"/><Relationship Id="rId31" Type="http://schemas.openxmlformats.org/officeDocument/2006/relationships/customXml" Target="../ink/ink687.xml"/><Relationship Id="rId334" Type="http://schemas.openxmlformats.org/officeDocument/2006/relationships/image" Target="../media/image579.png"/><Relationship Id="rId541" Type="http://schemas.openxmlformats.org/officeDocument/2006/relationships/customXml" Target="../ink/ink944.xml"/><Relationship Id="rId639" Type="http://schemas.openxmlformats.org/officeDocument/2006/relationships/image" Target="../media/image730.png"/><Relationship Id="rId180" Type="http://schemas.openxmlformats.org/officeDocument/2006/relationships/image" Target="../media/image503.png"/><Relationship Id="rId278" Type="http://schemas.openxmlformats.org/officeDocument/2006/relationships/image" Target="../media/image551.png"/><Relationship Id="rId401" Type="http://schemas.openxmlformats.org/officeDocument/2006/relationships/customXml" Target="../ink/ink873.xml"/><Relationship Id="rId485" Type="http://schemas.openxmlformats.org/officeDocument/2006/relationships/image" Target="../media/image654.png"/><Relationship Id="rId692" Type="http://schemas.openxmlformats.org/officeDocument/2006/relationships/customXml" Target="../ink/ink1020.xml"/><Relationship Id="rId706" Type="http://schemas.openxmlformats.org/officeDocument/2006/relationships/customXml" Target="../ink/ink1027.xml"/><Relationship Id="rId42" Type="http://schemas.openxmlformats.org/officeDocument/2006/relationships/image" Target="../media/image435.png"/><Relationship Id="rId138" Type="http://schemas.openxmlformats.org/officeDocument/2006/relationships/image" Target="../media/image483.png"/><Relationship Id="rId345" Type="http://schemas.openxmlformats.org/officeDocument/2006/relationships/customXml" Target="../ink/ink845.xml"/><Relationship Id="rId552" Type="http://schemas.openxmlformats.org/officeDocument/2006/relationships/image" Target="../media/image687.png"/><Relationship Id="rId191" Type="http://schemas.openxmlformats.org/officeDocument/2006/relationships/customXml" Target="../ink/ink767.xml"/><Relationship Id="rId205" Type="http://schemas.openxmlformats.org/officeDocument/2006/relationships/image" Target="../media/image515.png"/><Relationship Id="rId412" Type="http://schemas.openxmlformats.org/officeDocument/2006/relationships/image" Target="../media/image618.png"/><Relationship Id="rId289" Type="http://schemas.openxmlformats.org/officeDocument/2006/relationships/customXml" Target="../ink/ink817.xml"/><Relationship Id="rId496" Type="http://schemas.openxmlformats.org/officeDocument/2006/relationships/customXml" Target="../ink/ink921.xml"/><Relationship Id="rId717" Type="http://schemas.openxmlformats.org/officeDocument/2006/relationships/image" Target="../media/image767.png"/><Relationship Id="rId53" Type="http://schemas.openxmlformats.org/officeDocument/2006/relationships/customXml" Target="../ink/ink698.xml"/><Relationship Id="rId149" Type="http://schemas.openxmlformats.org/officeDocument/2006/relationships/customXml" Target="../ink/ink746.xml"/><Relationship Id="rId356" Type="http://schemas.openxmlformats.org/officeDocument/2006/relationships/image" Target="../media/image590.png"/><Relationship Id="rId563" Type="http://schemas.openxmlformats.org/officeDocument/2006/relationships/customXml" Target="../ink/ink955.xml"/><Relationship Id="rId770" Type="http://schemas.openxmlformats.org/officeDocument/2006/relationships/image" Target="../media/image792.png"/><Relationship Id="rId95" Type="http://schemas.openxmlformats.org/officeDocument/2006/relationships/customXml" Target="../ink/ink719.xml"/><Relationship Id="rId160" Type="http://schemas.openxmlformats.org/officeDocument/2006/relationships/image" Target="../media/image493.png"/><Relationship Id="rId216" Type="http://schemas.openxmlformats.org/officeDocument/2006/relationships/customXml" Target="../ink/ink780.xml"/><Relationship Id="rId423" Type="http://schemas.openxmlformats.org/officeDocument/2006/relationships/customXml" Target="../ink/ink884.xml"/><Relationship Id="rId258" Type="http://schemas.openxmlformats.org/officeDocument/2006/relationships/image" Target="../media/image541.png"/><Relationship Id="rId465" Type="http://schemas.openxmlformats.org/officeDocument/2006/relationships/customXml" Target="../ink/ink905.xml"/><Relationship Id="rId630" Type="http://schemas.openxmlformats.org/officeDocument/2006/relationships/customXml" Target="../ink/ink989.xml"/><Relationship Id="rId672" Type="http://schemas.openxmlformats.org/officeDocument/2006/relationships/customXml" Target="../ink/ink1010.xml"/><Relationship Id="rId728" Type="http://schemas.openxmlformats.org/officeDocument/2006/relationships/customXml" Target="../ink/ink1040.xml"/><Relationship Id="rId22" Type="http://schemas.openxmlformats.org/officeDocument/2006/relationships/image" Target="../media/image425.png"/><Relationship Id="rId64" Type="http://schemas.openxmlformats.org/officeDocument/2006/relationships/image" Target="../media/image446.png"/><Relationship Id="rId118" Type="http://schemas.openxmlformats.org/officeDocument/2006/relationships/image" Target="../media/image473.png"/><Relationship Id="rId325" Type="http://schemas.openxmlformats.org/officeDocument/2006/relationships/customXml" Target="../ink/ink835.xml"/><Relationship Id="rId367" Type="http://schemas.openxmlformats.org/officeDocument/2006/relationships/customXml" Target="../ink/ink856.xml"/><Relationship Id="rId532" Type="http://schemas.openxmlformats.org/officeDocument/2006/relationships/image" Target="../media/image677.png"/><Relationship Id="rId574" Type="http://schemas.openxmlformats.org/officeDocument/2006/relationships/image" Target="../media/image698.png"/><Relationship Id="rId171" Type="http://schemas.openxmlformats.org/officeDocument/2006/relationships/customXml" Target="../ink/ink757.xml"/><Relationship Id="rId227" Type="http://schemas.openxmlformats.org/officeDocument/2006/relationships/customXml" Target="../ink/ink786.xml"/><Relationship Id="rId781" Type="http://schemas.openxmlformats.org/officeDocument/2006/relationships/customXml" Target="../ink/ink1067.xml"/><Relationship Id="rId269" Type="http://schemas.openxmlformats.org/officeDocument/2006/relationships/customXml" Target="../ink/ink807.xml"/><Relationship Id="rId434" Type="http://schemas.openxmlformats.org/officeDocument/2006/relationships/image" Target="../media/image629.png"/><Relationship Id="rId476" Type="http://schemas.openxmlformats.org/officeDocument/2006/relationships/customXml" Target="../ink/ink911.xml"/><Relationship Id="rId641" Type="http://schemas.openxmlformats.org/officeDocument/2006/relationships/image" Target="../media/image731.png"/><Relationship Id="rId683" Type="http://schemas.openxmlformats.org/officeDocument/2006/relationships/image" Target="../media/image751.png"/><Relationship Id="rId739" Type="http://schemas.openxmlformats.org/officeDocument/2006/relationships/customXml" Target="../ink/ink1046.xml"/><Relationship Id="rId33" Type="http://schemas.openxmlformats.org/officeDocument/2006/relationships/customXml" Target="../ink/ink688.xml"/><Relationship Id="rId129" Type="http://schemas.openxmlformats.org/officeDocument/2006/relationships/customXml" Target="../ink/ink736.xml"/><Relationship Id="rId280" Type="http://schemas.openxmlformats.org/officeDocument/2006/relationships/image" Target="../media/image552.png"/><Relationship Id="rId336" Type="http://schemas.openxmlformats.org/officeDocument/2006/relationships/image" Target="../media/image580.png"/><Relationship Id="rId501" Type="http://schemas.openxmlformats.org/officeDocument/2006/relationships/image" Target="../media/image662.png"/><Relationship Id="rId543" Type="http://schemas.openxmlformats.org/officeDocument/2006/relationships/customXml" Target="../ink/ink945.xml"/><Relationship Id="rId75" Type="http://schemas.openxmlformats.org/officeDocument/2006/relationships/customXml" Target="../ink/ink709.xml"/><Relationship Id="rId140" Type="http://schemas.openxmlformats.org/officeDocument/2006/relationships/image" Target="../media/image484.png"/><Relationship Id="rId182" Type="http://schemas.openxmlformats.org/officeDocument/2006/relationships/image" Target="../media/image504.png"/><Relationship Id="rId378" Type="http://schemas.openxmlformats.org/officeDocument/2006/relationships/image" Target="../media/image601.png"/><Relationship Id="rId403" Type="http://schemas.openxmlformats.org/officeDocument/2006/relationships/customXml" Target="../ink/ink874.xml"/><Relationship Id="rId585" Type="http://schemas.openxmlformats.org/officeDocument/2006/relationships/customXml" Target="../ink/ink966.xml"/><Relationship Id="rId750" Type="http://schemas.openxmlformats.org/officeDocument/2006/relationships/image" Target="../media/image782.png"/><Relationship Id="rId6" Type="http://schemas.openxmlformats.org/officeDocument/2006/relationships/image" Target="../media/image417.png"/><Relationship Id="rId238" Type="http://schemas.openxmlformats.org/officeDocument/2006/relationships/image" Target="../media/image531.png"/><Relationship Id="rId445" Type="http://schemas.openxmlformats.org/officeDocument/2006/relationships/customXml" Target="../ink/ink895.xml"/><Relationship Id="rId487" Type="http://schemas.openxmlformats.org/officeDocument/2006/relationships/image" Target="../media/image655.png"/><Relationship Id="rId610" Type="http://schemas.openxmlformats.org/officeDocument/2006/relationships/image" Target="../media/image716.png"/><Relationship Id="rId652" Type="http://schemas.openxmlformats.org/officeDocument/2006/relationships/customXml" Target="../ink/ink1000.xml"/><Relationship Id="rId694" Type="http://schemas.openxmlformats.org/officeDocument/2006/relationships/customXml" Target="../ink/ink1021.xml"/><Relationship Id="rId708" Type="http://schemas.openxmlformats.org/officeDocument/2006/relationships/image" Target="../media/image763.png"/><Relationship Id="rId291" Type="http://schemas.openxmlformats.org/officeDocument/2006/relationships/customXml" Target="../ink/ink818.xml"/><Relationship Id="rId305" Type="http://schemas.openxmlformats.org/officeDocument/2006/relationships/customXml" Target="../ink/ink825.xml"/><Relationship Id="rId347" Type="http://schemas.openxmlformats.org/officeDocument/2006/relationships/customXml" Target="../ink/ink846.xml"/><Relationship Id="rId512" Type="http://schemas.openxmlformats.org/officeDocument/2006/relationships/image" Target="../media/image667.png"/><Relationship Id="rId44" Type="http://schemas.openxmlformats.org/officeDocument/2006/relationships/image" Target="../media/image436.png"/><Relationship Id="rId86" Type="http://schemas.openxmlformats.org/officeDocument/2006/relationships/image" Target="../media/image457.png"/><Relationship Id="rId151" Type="http://schemas.openxmlformats.org/officeDocument/2006/relationships/customXml" Target="../ink/ink747.xml"/><Relationship Id="rId389" Type="http://schemas.openxmlformats.org/officeDocument/2006/relationships/customXml" Target="../ink/ink867.xml"/><Relationship Id="rId554" Type="http://schemas.openxmlformats.org/officeDocument/2006/relationships/image" Target="../media/image688.png"/><Relationship Id="rId596" Type="http://schemas.openxmlformats.org/officeDocument/2006/relationships/image" Target="../media/image709.png"/><Relationship Id="rId761" Type="http://schemas.openxmlformats.org/officeDocument/2006/relationships/customXml" Target="../ink/ink1057.xml"/><Relationship Id="rId193" Type="http://schemas.openxmlformats.org/officeDocument/2006/relationships/customXml" Target="../ink/ink768.xml"/><Relationship Id="rId207" Type="http://schemas.openxmlformats.org/officeDocument/2006/relationships/image" Target="../media/image516.png"/><Relationship Id="rId249" Type="http://schemas.openxmlformats.org/officeDocument/2006/relationships/customXml" Target="../ink/ink797.xml"/><Relationship Id="rId414" Type="http://schemas.openxmlformats.org/officeDocument/2006/relationships/image" Target="../media/image619.png"/><Relationship Id="rId456" Type="http://schemas.openxmlformats.org/officeDocument/2006/relationships/image" Target="../media/image640.png"/><Relationship Id="rId498" Type="http://schemas.openxmlformats.org/officeDocument/2006/relationships/customXml" Target="../ink/ink922.xml"/><Relationship Id="rId621" Type="http://schemas.openxmlformats.org/officeDocument/2006/relationships/customXml" Target="../ink/ink984.xml"/><Relationship Id="rId663" Type="http://schemas.openxmlformats.org/officeDocument/2006/relationships/image" Target="../media/image741.png"/><Relationship Id="rId13" Type="http://schemas.openxmlformats.org/officeDocument/2006/relationships/customXml" Target="../ink/ink678.xml"/><Relationship Id="rId109" Type="http://schemas.openxmlformats.org/officeDocument/2006/relationships/customXml" Target="../ink/ink726.xml"/><Relationship Id="rId260" Type="http://schemas.openxmlformats.org/officeDocument/2006/relationships/image" Target="../media/image542.png"/><Relationship Id="rId316" Type="http://schemas.openxmlformats.org/officeDocument/2006/relationships/image" Target="../media/image570.png"/><Relationship Id="rId523" Type="http://schemas.openxmlformats.org/officeDocument/2006/relationships/customXml" Target="../ink/ink935.xml"/><Relationship Id="rId719" Type="http://schemas.openxmlformats.org/officeDocument/2006/relationships/image" Target="../media/image768.png"/><Relationship Id="rId55" Type="http://schemas.openxmlformats.org/officeDocument/2006/relationships/customXml" Target="../ink/ink699.xml"/><Relationship Id="rId97" Type="http://schemas.openxmlformats.org/officeDocument/2006/relationships/customXml" Target="../ink/ink720.xml"/><Relationship Id="rId120" Type="http://schemas.openxmlformats.org/officeDocument/2006/relationships/image" Target="../media/image474.png"/><Relationship Id="rId358" Type="http://schemas.openxmlformats.org/officeDocument/2006/relationships/image" Target="../media/image591.png"/><Relationship Id="rId565" Type="http://schemas.openxmlformats.org/officeDocument/2006/relationships/customXml" Target="../ink/ink956.xml"/><Relationship Id="rId730" Type="http://schemas.openxmlformats.org/officeDocument/2006/relationships/customXml" Target="../ink/ink1041.xml"/><Relationship Id="rId772" Type="http://schemas.openxmlformats.org/officeDocument/2006/relationships/image" Target="../media/image793.png"/><Relationship Id="rId162" Type="http://schemas.openxmlformats.org/officeDocument/2006/relationships/image" Target="../media/image494.png"/><Relationship Id="rId218" Type="http://schemas.openxmlformats.org/officeDocument/2006/relationships/customXml" Target="../ink/ink781.xml"/><Relationship Id="rId425" Type="http://schemas.openxmlformats.org/officeDocument/2006/relationships/customXml" Target="../ink/ink885.xml"/><Relationship Id="rId467" Type="http://schemas.openxmlformats.org/officeDocument/2006/relationships/customXml" Target="../ink/ink906.xml"/><Relationship Id="rId632" Type="http://schemas.openxmlformats.org/officeDocument/2006/relationships/customXml" Target="../ink/ink990.xml"/><Relationship Id="rId271" Type="http://schemas.openxmlformats.org/officeDocument/2006/relationships/customXml" Target="../ink/ink808.xml"/><Relationship Id="rId674" Type="http://schemas.openxmlformats.org/officeDocument/2006/relationships/customXml" Target="../ink/ink1011.xml"/><Relationship Id="rId24" Type="http://schemas.openxmlformats.org/officeDocument/2006/relationships/image" Target="../media/image426.png"/><Relationship Id="rId66" Type="http://schemas.openxmlformats.org/officeDocument/2006/relationships/image" Target="../media/image447.png"/><Relationship Id="rId131" Type="http://schemas.openxmlformats.org/officeDocument/2006/relationships/customXml" Target="../ink/ink737.xml"/><Relationship Id="rId327" Type="http://schemas.openxmlformats.org/officeDocument/2006/relationships/customXml" Target="../ink/ink836.xml"/><Relationship Id="rId369" Type="http://schemas.openxmlformats.org/officeDocument/2006/relationships/customXml" Target="../ink/ink857.xml"/><Relationship Id="rId534" Type="http://schemas.openxmlformats.org/officeDocument/2006/relationships/image" Target="../media/image678.png"/><Relationship Id="rId576" Type="http://schemas.openxmlformats.org/officeDocument/2006/relationships/image" Target="../media/image699.png"/><Relationship Id="rId741" Type="http://schemas.openxmlformats.org/officeDocument/2006/relationships/customXml" Target="../ink/ink1047.xml"/><Relationship Id="rId783" Type="http://schemas.openxmlformats.org/officeDocument/2006/relationships/customXml" Target="../ink/ink1068.xml"/><Relationship Id="rId173" Type="http://schemas.openxmlformats.org/officeDocument/2006/relationships/customXml" Target="../ink/ink758.xml"/><Relationship Id="rId229" Type="http://schemas.openxmlformats.org/officeDocument/2006/relationships/customXml" Target="../ink/ink787.xml"/><Relationship Id="rId380" Type="http://schemas.openxmlformats.org/officeDocument/2006/relationships/image" Target="../media/image602.png"/><Relationship Id="rId436" Type="http://schemas.openxmlformats.org/officeDocument/2006/relationships/image" Target="../media/image630.png"/><Relationship Id="rId601" Type="http://schemas.openxmlformats.org/officeDocument/2006/relationships/customXml" Target="../ink/ink974.xml"/><Relationship Id="rId643" Type="http://schemas.openxmlformats.org/officeDocument/2006/relationships/image" Target="../media/image732.png"/><Relationship Id="rId240" Type="http://schemas.openxmlformats.org/officeDocument/2006/relationships/image" Target="../media/image532.png"/><Relationship Id="rId478" Type="http://schemas.openxmlformats.org/officeDocument/2006/relationships/customXml" Target="../ink/ink912.xml"/><Relationship Id="rId685" Type="http://schemas.openxmlformats.org/officeDocument/2006/relationships/image" Target="../media/image752.png"/><Relationship Id="rId35" Type="http://schemas.openxmlformats.org/officeDocument/2006/relationships/customXml" Target="../ink/ink689.xml"/><Relationship Id="rId77" Type="http://schemas.openxmlformats.org/officeDocument/2006/relationships/customXml" Target="../ink/ink710.xml"/><Relationship Id="rId100" Type="http://schemas.openxmlformats.org/officeDocument/2006/relationships/image" Target="../media/image464.png"/><Relationship Id="rId282" Type="http://schemas.openxmlformats.org/officeDocument/2006/relationships/image" Target="../media/image553.png"/><Relationship Id="rId338" Type="http://schemas.openxmlformats.org/officeDocument/2006/relationships/image" Target="../media/image581.png"/><Relationship Id="rId503" Type="http://schemas.openxmlformats.org/officeDocument/2006/relationships/customXml" Target="../ink/ink925.xml"/><Relationship Id="rId545" Type="http://schemas.openxmlformats.org/officeDocument/2006/relationships/customXml" Target="../ink/ink946.xml"/><Relationship Id="rId587" Type="http://schemas.openxmlformats.org/officeDocument/2006/relationships/customXml" Target="../ink/ink967.xml"/><Relationship Id="rId710" Type="http://schemas.openxmlformats.org/officeDocument/2006/relationships/image" Target="../media/image764.png"/><Relationship Id="rId752" Type="http://schemas.openxmlformats.org/officeDocument/2006/relationships/image" Target="../media/image783.png"/><Relationship Id="rId8" Type="http://schemas.openxmlformats.org/officeDocument/2006/relationships/image" Target="../media/image418.png"/><Relationship Id="rId142" Type="http://schemas.openxmlformats.org/officeDocument/2006/relationships/image" Target="../media/image485.png"/><Relationship Id="rId184" Type="http://schemas.openxmlformats.org/officeDocument/2006/relationships/image" Target="../media/image505.png"/><Relationship Id="rId391" Type="http://schemas.openxmlformats.org/officeDocument/2006/relationships/customXml" Target="../ink/ink868.xml"/><Relationship Id="rId405" Type="http://schemas.openxmlformats.org/officeDocument/2006/relationships/customXml" Target="../ink/ink875.xml"/><Relationship Id="rId447" Type="http://schemas.openxmlformats.org/officeDocument/2006/relationships/customXml" Target="../ink/ink896.xml"/><Relationship Id="rId612" Type="http://schemas.openxmlformats.org/officeDocument/2006/relationships/image" Target="../media/image717.png"/><Relationship Id="rId251" Type="http://schemas.openxmlformats.org/officeDocument/2006/relationships/customXml" Target="../ink/ink798.xml"/><Relationship Id="rId489" Type="http://schemas.openxmlformats.org/officeDocument/2006/relationships/image" Target="../media/image656.png"/><Relationship Id="rId654" Type="http://schemas.openxmlformats.org/officeDocument/2006/relationships/customXml" Target="../ink/ink1001.xml"/><Relationship Id="rId696" Type="http://schemas.openxmlformats.org/officeDocument/2006/relationships/customXml" Target="../ink/ink1022.xml"/><Relationship Id="rId46" Type="http://schemas.openxmlformats.org/officeDocument/2006/relationships/image" Target="../media/image437.png"/><Relationship Id="rId293" Type="http://schemas.openxmlformats.org/officeDocument/2006/relationships/customXml" Target="../ink/ink819.xml"/><Relationship Id="rId307" Type="http://schemas.openxmlformats.org/officeDocument/2006/relationships/customXml" Target="../ink/ink826.xml"/><Relationship Id="rId349" Type="http://schemas.openxmlformats.org/officeDocument/2006/relationships/customXml" Target="../ink/ink847.xml"/><Relationship Id="rId514" Type="http://schemas.openxmlformats.org/officeDocument/2006/relationships/image" Target="../media/image668.png"/><Relationship Id="rId556" Type="http://schemas.openxmlformats.org/officeDocument/2006/relationships/image" Target="../media/image689.png"/><Relationship Id="rId721" Type="http://schemas.openxmlformats.org/officeDocument/2006/relationships/image" Target="../media/image769.png"/><Relationship Id="rId763" Type="http://schemas.openxmlformats.org/officeDocument/2006/relationships/customXml" Target="../ink/ink1058.xml"/><Relationship Id="rId88" Type="http://schemas.openxmlformats.org/officeDocument/2006/relationships/image" Target="../media/image458.png"/><Relationship Id="rId111" Type="http://schemas.openxmlformats.org/officeDocument/2006/relationships/customXml" Target="../ink/ink727.xml"/><Relationship Id="rId153" Type="http://schemas.openxmlformats.org/officeDocument/2006/relationships/customXml" Target="../ink/ink748.xml"/><Relationship Id="rId195" Type="http://schemas.openxmlformats.org/officeDocument/2006/relationships/customXml" Target="../ink/ink769.xml"/><Relationship Id="rId209" Type="http://schemas.openxmlformats.org/officeDocument/2006/relationships/image" Target="../media/image517.png"/><Relationship Id="rId360" Type="http://schemas.openxmlformats.org/officeDocument/2006/relationships/image" Target="../media/image592.png"/><Relationship Id="rId416" Type="http://schemas.openxmlformats.org/officeDocument/2006/relationships/image" Target="../media/image620.png"/><Relationship Id="rId598" Type="http://schemas.openxmlformats.org/officeDocument/2006/relationships/image" Target="../media/image710.png"/><Relationship Id="rId220" Type="http://schemas.openxmlformats.org/officeDocument/2006/relationships/customXml" Target="../ink/ink782.xml"/><Relationship Id="rId458" Type="http://schemas.openxmlformats.org/officeDocument/2006/relationships/image" Target="../media/image641.png"/><Relationship Id="rId623" Type="http://schemas.openxmlformats.org/officeDocument/2006/relationships/image" Target="../media/image722.png"/><Relationship Id="rId665" Type="http://schemas.openxmlformats.org/officeDocument/2006/relationships/image" Target="../media/image742.png"/><Relationship Id="rId15" Type="http://schemas.openxmlformats.org/officeDocument/2006/relationships/customXml" Target="../ink/ink679.xml"/><Relationship Id="rId57" Type="http://schemas.openxmlformats.org/officeDocument/2006/relationships/customXml" Target="../ink/ink700.xml"/><Relationship Id="rId262" Type="http://schemas.openxmlformats.org/officeDocument/2006/relationships/image" Target="../media/image543.png"/><Relationship Id="rId318" Type="http://schemas.openxmlformats.org/officeDocument/2006/relationships/image" Target="../media/image571.png"/><Relationship Id="rId525" Type="http://schemas.openxmlformats.org/officeDocument/2006/relationships/customXml" Target="../ink/ink936.xml"/><Relationship Id="rId567" Type="http://schemas.openxmlformats.org/officeDocument/2006/relationships/customXml" Target="../ink/ink957.xml"/><Relationship Id="rId732" Type="http://schemas.openxmlformats.org/officeDocument/2006/relationships/image" Target="../media/image773.png"/><Relationship Id="rId99" Type="http://schemas.openxmlformats.org/officeDocument/2006/relationships/customXml" Target="../ink/ink721.xml"/><Relationship Id="rId122" Type="http://schemas.openxmlformats.org/officeDocument/2006/relationships/image" Target="../media/image475.png"/><Relationship Id="rId164" Type="http://schemas.openxmlformats.org/officeDocument/2006/relationships/image" Target="../media/image495.png"/><Relationship Id="rId371" Type="http://schemas.openxmlformats.org/officeDocument/2006/relationships/customXml" Target="../ink/ink858.xml"/><Relationship Id="rId774" Type="http://schemas.openxmlformats.org/officeDocument/2006/relationships/image" Target="../media/image794.png"/><Relationship Id="rId427" Type="http://schemas.openxmlformats.org/officeDocument/2006/relationships/customXml" Target="../ink/ink886.xml"/><Relationship Id="rId469" Type="http://schemas.openxmlformats.org/officeDocument/2006/relationships/image" Target="../media/image646.png"/><Relationship Id="rId634" Type="http://schemas.openxmlformats.org/officeDocument/2006/relationships/customXml" Target="../ink/ink991.xml"/><Relationship Id="rId676" Type="http://schemas.openxmlformats.org/officeDocument/2006/relationships/customXml" Target="../ink/ink1012.xml"/><Relationship Id="rId26" Type="http://schemas.openxmlformats.org/officeDocument/2006/relationships/image" Target="../media/image427.png"/><Relationship Id="rId231" Type="http://schemas.openxmlformats.org/officeDocument/2006/relationships/customXml" Target="../ink/ink788.xml"/><Relationship Id="rId273" Type="http://schemas.openxmlformats.org/officeDocument/2006/relationships/customXml" Target="../ink/ink809.xml"/><Relationship Id="rId329" Type="http://schemas.openxmlformats.org/officeDocument/2006/relationships/customXml" Target="../ink/ink837.xml"/><Relationship Id="rId480" Type="http://schemas.openxmlformats.org/officeDocument/2006/relationships/customXml" Target="../ink/ink913.xml"/><Relationship Id="rId536" Type="http://schemas.openxmlformats.org/officeDocument/2006/relationships/image" Target="../media/image679.png"/><Relationship Id="rId701" Type="http://schemas.openxmlformats.org/officeDocument/2006/relationships/image" Target="../media/image760.png"/><Relationship Id="rId68" Type="http://schemas.openxmlformats.org/officeDocument/2006/relationships/image" Target="../media/image448.png"/><Relationship Id="rId133" Type="http://schemas.openxmlformats.org/officeDocument/2006/relationships/customXml" Target="../ink/ink738.xml"/><Relationship Id="rId175" Type="http://schemas.openxmlformats.org/officeDocument/2006/relationships/customXml" Target="../ink/ink759.xml"/><Relationship Id="rId340" Type="http://schemas.openxmlformats.org/officeDocument/2006/relationships/image" Target="../media/image582.png"/><Relationship Id="rId578" Type="http://schemas.openxmlformats.org/officeDocument/2006/relationships/image" Target="../media/image700.png"/><Relationship Id="rId743" Type="http://schemas.openxmlformats.org/officeDocument/2006/relationships/customXml" Target="../ink/ink1048.xml"/><Relationship Id="rId785" Type="http://schemas.openxmlformats.org/officeDocument/2006/relationships/customXml" Target="../ink/ink1069.xml"/><Relationship Id="rId200" Type="http://schemas.openxmlformats.org/officeDocument/2006/relationships/customXml" Target="../ink/ink772.xml"/><Relationship Id="rId382" Type="http://schemas.openxmlformats.org/officeDocument/2006/relationships/image" Target="../media/image603.png"/><Relationship Id="rId438" Type="http://schemas.openxmlformats.org/officeDocument/2006/relationships/image" Target="../media/image631.png"/><Relationship Id="rId603" Type="http://schemas.openxmlformats.org/officeDocument/2006/relationships/customXml" Target="../ink/ink975.xml"/><Relationship Id="rId645" Type="http://schemas.openxmlformats.org/officeDocument/2006/relationships/image" Target="../media/image733.png"/><Relationship Id="rId687" Type="http://schemas.openxmlformats.org/officeDocument/2006/relationships/image" Target="../media/image753.png"/><Relationship Id="rId242" Type="http://schemas.openxmlformats.org/officeDocument/2006/relationships/image" Target="../media/image533.png"/><Relationship Id="rId284" Type="http://schemas.openxmlformats.org/officeDocument/2006/relationships/image" Target="../media/image554.png"/><Relationship Id="rId491" Type="http://schemas.openxmlformats.org/officeDocument/2006/relationships/image" Target="../media/image657.png"/><Relationship Id="rId505" Type="http://schemas.openxmlformats.org/officeDocument/2006/relationships/customXml" Target="../ink/ink926.xml"/><Relationship Id="rId712" Type="http://schemas.openxmlformats.org/officeDocument/2006/relationships/image" Target="../media/image765.png"/><Relationship Id="rId37" Type="http://schemas.openxmlformats.org/officeDocument/2006/relationships/customXml" Target="../ink/ink690.xml"/><Relationship Id="rId79" Type="http://schemas.openxmlformats.org/officeDocument/2006/relationships/customXml" Target="../ink/ink711.xml"/><Relationship Id="rId102" Type="http://schemas.openxmlformats.org/officeDocument/2006/relationships/image" Target="../media/image465.png"/><Relationship Id="rId144" Type="http://schemas.openxmlformats.org/officeDocument/2006/relationships/image" Target="../media/image49.png"/><Relationship Id="rId547" Type="http://schemas.openxmlformats.org/officeDocument/2006/relationships/customXml" Target="../ink/ink947.xml"/><Relationship Id="rId589" Type="http://schemas.openxmlformats.org/officeDocument/2006/relationships/customXml" Target="../ink/ink968.xml"/><Relationship Id="rId754" Type="http://schemas.openxmlformats.org/officeDocument/2006/relationships/image" Target="../media/image784.png"/><Relationship Id="rId90" Type="http://schemas.openxmlformats.org/officeDocument/2006/relationships/image" Target="../media/image459.png"/><Relationship Id="rId186" Type="http://schemas.openxmlformats.org/officeDocument/2006/relationships/image" Target="../media/image506.png"/><Relationship Id="rId351" Type="http://schemas.openxmlformats.org/officeDocument/2006/relationships/customXml" Target="../ink/ink848.xml"/><Relationship Id="rId393" Type="http://schemas.openxmlformats.org/officeDocument/2006/relationships/customXml" Target="../ink/ink869.xml"/><Relationship Id="rId407" Type="http://schemas.openxmlformats.org/officeDocument/2006/relationships/customXml" Target="../ink/ink876.xml"/><Relationship Id="rId449" Type="http://schemas.openxmlformats.org/officeDocument/2006/relationships/customXml" Target="../ink/ink897.xml"/><Relationship Id="rId614" Type="http://schemas.openxmlformats.org/officeDocument/2006/relationships/image" Target="../media/image718.png"/><Relationship Id="rId656" Type="http://schemas.openxmlformats.org/officeDocument/2006/relationships/customXml" Target="../ink/ink1002.xml"/><Relationship Id="rId211" Type="http://schemas.openxmlformats.org/officeDocument/2006/relationships/image" Target="../media/image518.png"/><Relationship Id="rId253" Type="http://schemas.openxmlformats.org/officeDocument/2006/relationships/customXml" Target="../ink/ink799.xml"/><Relationship Id="rId295" Type="http://schemas.openxmlformats.org/officeDocument/2006/relationships/customXml" Target="../ink/ink820.xml"/><Relationship Id="rId309" Type="http://schemas.openxmlformats.org/officeDocument/2006/relationships/customXml" Target="../ink/ink827.xml"/><Relationship Id="rId460" Type="http://schemas.openxmlformats.org/officeDocument/2006/relationships/image" Target="../media/image642.png"/><Relationship Id="rId516" Type="http://schemas.openxmlformats.org/officeDocument/2006/relationships/image" Target="../media/image669.png"/><Relationship Id="rId698" Type="http://schemas.openxmlformats.org/officeDocument/2006/relationships/customXml" Target="../ink/ink1023.xml"/><Relationship Id="rId48" Type="http://schemas.openxmlformats.org/officeDocument/2006/relationships/image" Target="../media/image438.png"/><Relationship Id="rId113" Type="http://schemas.openxmlformats.org/officeDocument/2006/relationships/customXml" Target="../ink/ink728.xml"/><Relationship Id="rId320" Type="http://schemas.openxmlformats.org/officeDocument/2006/relationships/image" Target="../media/image572.png"/><Relationship Id="rId558" Type="http://schemas.openxmlformats.org/officeDocument/2006/relationships/image" Target="../media/image690.png"/><Relationship Id="rId723" Type="http://schemas.openxmlformats.org/officeDocument/2006/relationships/image" Target="../media/image770.png"/><Relationship Id="rId765" Type="http://schemas.openxmlformats.org/officeDocument/2006/relationships/customXml" Target="../ink/ink1059.xml"/><Relationship Id="rId155" Type="http://schemas.openxmlformats.org/officeDocument/2006/relationships/customXml" Target="../ink/ink749.xml"/><Relationship Id="rId197" Type="http://schemas.openxmlformats.org/officeDocument/2006/relationships/image" Target="../media/image511.png"/><Relationship Id="rId362" Type="http://schemas.openxmlformats.org/officeDocument/2006/relationships/image" Target="../media/image593.png"/><Relationship Id="rId418" Type="http://schemas.openxmlformats.org/officeDocument/2006/relationships/image" Target="../media/image621.png"/><Relationship Id="rId625" Type="http://schemas.openxmlformats.org/officeDocument/2006/relationships/image" Target="../media/image723.png"/><Relationship Id="rId222" Type="http://schemas.openxmlformats.org/officeDocument/2006/relationships/image" Target="../media/image523.png"/><Relationship Id="rId264" Type="http://schemas.openxmlformats.org/officeDocument/2006/relationships/image" Target="../media/image544.png"/><Relationship Id="rId471" Type="http://schemas.openxmlformats.org/officeDocument/2006/relationships/image" Target="../media/image647.png"/><Relationship Id="rId667" Type="http://schemas.openxmlformats.org/officeDocument/2006/relationships/image" Target="../media/image743.png"/><Relationship Id="rId17" Type="http://schemas.openxmlformats.org/officeDocument/2006/relationships/customXml" Target="../ink/ink680.xml"/><Relationship Id="rId59" Type="http://schemas.openxmlformats.org/officeDocument/2006/relationships/customXml" Target="../ink/ink701.xml"/><Relationship Id="rId124" Type="http://schemas.openxmlformats.org/officeDocument/2006/relationships/image" Target="../media/image476.png"/><Relationship Id="rId527" Type="http://schemas.openxmlformats.org/officeDocument/2006/relationships/customXml" Target="../ink/ink937.xml"/><Relationship Id="rId569" Type="http://schemas.openxmlformats.org/officeDocument/2006/relationships/customXml" Target="../ink/ink958.xml"/><Relationship Id="rId734" Type="http://schemas.openxmlformats.org/officeDocument/2006/relationships/image" Target="../media/image774.png"/><Relationship Id="rId776" Type="http://schemas.openxmlformats.org/officeDocument/2006/relationships/image" Target="../media/image795.png"/><Relationship Id="rId70" Type="http://schemas.openxmlformats.org/officeDocument/2006/relationships/image" Target="../media/image449.png"/><Relationship Id="rId166" Type="http://schemas.openxmlformats.org/officeDocument/2006/relationships/image" Target="../media/image496.png"/><Relationship Id="rId331" Type="http://schemas.openxmlformats.org/officeDocument/2006/relationships/customXml" Target="../ink/ink838.xml"/><Relationship Id="rId373" Type="http://schemas.openxmlformats.org/officeDocument/2006/relationships/customXml" Target="../ink/ink859.xml"/><Relationship Id="rId429" Type="http://schemas.openxmlformats.org/officeDocument/2006/relationships/customXml" Target="../ink/ink887.xml"/><Relationship Id="rId580" Type="http://schemas.openxmlformats.org/officeDocument/2006/relationships/image" Target="../media/image701.png"/><Relationship Id="rId636" Type="http://schemas.openxmlformats.org/officeDocument/2006/relationships/customXml" Target="../ink/ink992.xml"/><Relationship Id="rId1" Type="http://schemas.openxmlformats.org/officeDocument/2006/relationships/slideLayout" Target="../slideLayouts/slideLayout7.xml"/><Relationship Id="rId233" Type="http://schemas.openxmlformats.org/officeDocument/2006/relationships/customXml" Target="../ink/ink789.xml"/><Relationship Id="rId440" Type="http://schemas.openxmlformats.org/officeDocument/2006/relationships/image" Target="../media/image632.png"/><Relationship Id="rId678" Type="http://schemas.openxmlformats.org/officeDocument/2006/relationships/customXml" Target="../ink/ink1013.xml"/><Relationship Id="rId28" Type="http://schemas.openxmlformats.org/officeDocument/2006/relationships/image" Target="../media/image428.png"/><Relationship Id="rId275" Type="http://schemas.openxmlformats.org/officeDocument/2006/relationships/customXml" Target="../ink/ink810.xml"/><Relationship Id="rId300" Type="http://schemas.openxmlformats.org/officeDocument/2006/relationships/image" Target="../media/image562.png"/><Relationship Id="rId482" Type="http://schemas.openxmlformats.org/officeDocument/2006/relationships/customXml" Target="../ink/ink914.xml"/><Relationship Id="rId538" Type="http://schemas.openxmlformats.org/officeDocument/2006/relationships/image" Target="../media/image680.png"/><Relationship Id="rId703" Type="http://schemas.openxmlformats.org/officeDocument/2006/relationships/image" Target="../media/image761.png"/><Relationship Id="rId745" Type="http://schemas.openxmlformats.org/officeDocument/2006/relationships/customXml" Target="../ink/ink1049.xml"/><Relationship Id="rId81" Type="http://schemas.openxmlformats.org/officeDocument/2006/relationships/customXml" Target="../ink/ink712.xml"/><Relationship Id="rId135" Type="http://schemas.openxmlformats.org/officeDocument/2006/relationships/customXml" Target="../ink/ink739.xml"/><Relationship Id="rId177" Type="http://schemas.openxmlformats.org/officeDocument/2006/relationships/customXml" Target="../ink/ink760.xml"/><Relationship Id="rId342" Type="http://schemas.openxmlformats.org/officeDocument/2006/relationships/image" Target="../media/image583.png"/><Relationship Id="rId384" Type="http://schemas.openxmlformats.org/officeDocument/2006/relationships/image" Target="../media/image604.png"/><Relationship Id="rId591" Type="http://schemas.openxmlformats.org/officeDocument/2006/relationships/customXml" Target="../ink/ink969.xml"/><Relationship Id="rId605" Type="http://schemas.openxmlformats.org/officeDocument/2006/relationships/customXml" Target="../ink/ink976.xml"/><Relationship Id="rId202" Type="http://schemas.openxmlformats.org/officeDocument/2006/relationships/customXml" Target="../ink/ink773.xml"/><Relationship Id="rId244" Type="http://schemas.openxmlformats.org/officeDocument/2006/relationships/image" Target="../media/image534.png"/><Relationship Id="rId647" Type="http://schemas.openxmlformats.org/officeDocument/2006/relationships/image" Target="../media/image734.png"/><Relationship Id="rId689" Type="http://schemas.openxmlformats.org/officeDocument/2006/relationships/image" Target="../media/image754.png"/><Relationship Id="rId39" Type="http://schemas.openxmlformats.org/officeDocument/2006/relationships/customXml" Target="../ink/ink691.xml"/><Relationship Id="rId286" Type="http://schemas.openxmlformats.org/officeDocument/2006/relationships/image" Target="../media/image555.png"/><Relationship Id="rId451" Type="http://schemas.openxmlformats.org/officeDocument/2006/relationships/customXml" Target="../ink/ink898.xml"/><Relationship Id="rId493" Type="http://schemas.openxmlformats.org/officeDocument/2006/relationships/image" Target="../media/image658.png"/><Relationship Id="rId507" Type="http://schemas.openxmlformats.org/officeDocument/2006/relationships/customXml" Target="../ink/ink927.xml"/><Relationship Id="rId549" Type="http://schemas.openxmlformats.org/officeDocument/2006/relationships/customXml" Target="../ink/ink948.xml"/><Relationship Id="rId714" Type="http://schemas.openxmlformats.org/officeDocument/2006/relationships/customXml" Target="../ink/ink1032.xml"/><Relationship Id="rId756" Type="http://schemas.openxmlformats.org/officeDocument/2006/relationships/image" Target="../media/image785.png"/><Relationship Id="rId50" Type="http://schemas.openxmlformats.org/officeDocument/2006/relationships/image" Target="../media/image439.png"/><Relationship Id="rId104" Type="http://schemas.openxmlformats.org/officeDocument/2006/relationships/image" Target="../media/image466.png"/><Relationship Id="rId146" Type="http://schemas.openxmlformats.org/officeDocument/2006/relationships/image" Target="../media/image486.png"/><Relationship Id="rId188" Type="http://schemas.openxmlformats.org/officeDocument/2006/relationships/image" Target="../media/image507.png"/><Relationship Id="rId311" Type="http://schemas.openxmlformats.org/officeDocument/2006/relationships/customXml" Target="../ink/ink828.xml"/><Relationship Id="rId353" Type="http://schemas.openxmlformats.org/officeDocument/2006/relationships/customXml" Target="../ink/ink849.xml"/><Relationship Id="rId395" Type="http://schemas.openxmlformats.org/officeDocument/2006/relationships/customXml" Target="../ink/ink870.xml"/><Relationship Id="rId409" Type="http://schemas.openxmlformats.org/officeDocument/2006/relationships/customXml" Target="../ink/ink877.xml"/><Relationship Id="rId560" Type="http://schemas.openxmlformats.org/officeDocument/2006/relationships/image" Target="../media/image691.png"/><Relationship Id="rId92" Type="http://schemas.openxmlformats.org/officeDocument/2006/relationships/image" Target="../media/image460.png"/><Relationship Id="rId213" Type="http://schemas.openxmlformats.org/officeDocument/2006/relationships/image" Target="../media/image519.png"/><Relationship Id="rId420" Type="http://schemas.openxmlformats.org/officeDocument/2006/relationships/image" Target="../media/image622.png"/><Relationship Id="rId616" Type="http://schemas.openxmlformats.org/officeDocument/2006/relationships/image" Target="../media/image719.png"/><Relationship Id="rId658" Type="http://schemas.openxmlformats.org/officeDocument/2006/relationships/customXml" Target="../ink/ink1003.xml"/><Relationship Id="rId255" Type="http://schemas.openxmlformats.org/officeDocument/2006/relationships/customXml" Target="../ink/ink800.xml"/><Relationship Id="rId297" Type="http://schemas.openxmlformats.org/officeDocument/2006/relationships/customXml" Target="../ink/ink821.xml"/><Relationship Id="rId462" Type="http://schemas.openxmlformats.org/officeDocument/2006/relationships/image" Target="../media/image643.png"/><Relationship Id="rId518" Type="http://schemas.openxmlformats.org/officeDocument/2006/relationships/image" Target="../media/image670.png"/><Relationship Id="rId725" Type="http://schemas.openxmlformats.org/officeDocument/2006/relationships/customXml" Target="../ink/ink1038.xml"/><Relationship Id="rId115" Type="http://schemas.openxmlformats.org/officeDocument/2006/relationships/customXml" Target="../ink/ink729.xml"/><Relationship Id="rId157" Type="http://schemas.openxmlformats.org/officeDocument/2006/relationships/customXml" Target="../ink/ink750.xml"/><Relationship Id="rId322" Type="http://schemas.openxmlformats.org/officeDocument/2006/relationships/image" Target="../media/image573.png"/><Relationship Id="rId364" Type="http://schemas.openxmlformats.org/officeDocument/2006/relationships/image" Target="../media/image594.png"/><Relationship Id="rId767" Type="http://schemas.openxmlformats.org/officeDocument/2006/relationships/customXml" Target="../ink/ink1060.xml"/><Relationship Id="rId61" Type="http://schemas.openxmlformats.org/officeDocument/2006/relationships/customXml" Target="../ink/ink702.xml"/><Relationship Id="rId199" Type="http://schemas.openxmlformats.org/officeDocument/2006/relationships/image" Target="../media/image512.png"/><Relationship Id="rId571" Type="http://schemas.openxmlformats.org/officeDocument/2006/relationships/customXml" Target="../ink/ink959.xml"/><Relationship Id="rId627" Type="http://schemas.openxmlformats.org/officeDocument/2006/relationships/image" Target="../media/image724.png"/><Relationship Id="rId669" Type="http://schemas.openxmlformats.org/officeDocument/2006/relationships/image" Target="../media/image744.png"/><Relationship Id="rId19" Type="http://schemas.openxmlformats.org/officeDocument/2006/relationships/customXml" Target="../ink/ink681.xml"/><Relationship Id="rId224" Type="http://schemas.openxmlformats.org/officeDocument/2006/relationships/image" Target="../media/image524.png"/><Relationship Id="rId266" Type="http://schemas.openxmlformats.org/officeDocument/2006/relationships/image" Target="../media/image545.png"/><Relationship Id="rId431" Type="http://schemas.openxmlformats.org/officeDocument/2006/relationships/customXml" Target="../ink/ink888.xml"/><Relationship Id="rId473" Type="http://schemas.openxmlformats.org/officeDocument/2006/relationships/image" Target="../media/image648.png"/><Relationship Id="rId529" Type="http://schemas.openxmlformats.org/officeDocument/2006/relationships/customXml" Target="../ink/ink938.xml"/><Relationship Id="rId680" Type="http://schemas.openxmlformats.org/officeDocument/2006/relationships/customXml" Target="../ink/ink1014.xml"/><Relationship Id="rId736" Type="http://schemas.openxmlformats.org/officeDocument/2006/relationships/image" Target="../media/image775.png"/><Relationship Id="rId30" Type="http://schemas.openxmlformats.org/officeDocument/2006/relationships/image" Target="../media/image429.png"/><Relationship Id="rId126" Type="http://schemas.openxmlformats.org/officeDocument/2006/relationships/image" Target="../media/image477.png"/><Relationship Id="rId168" Type="http://schemas.openxmlformats.org/officeDocument/2006/relationships/image" Target="../media/image497.png"/><Relationship Id="rId333" Type="http://schemas.openxmlformats.org/officeDocument/2006/relationships/customXml" Target="../ink/ink839.xml"/><Relationship Id="rId540" Type="http://schemas.openxmlformats.org/officeDocument/2006/relationships/image" Target="../media/image681.png"/><Relationship Id="rId778" Type="http://schemas.openxmlformats.org/officeDocument/2006/relationships/image" Target="../media/image796.png"/><Relationship Id="rId72" Type="http://schemas.openxmlformats.org/officeDocument/2006/relationships/image" Target="../media/image450.png"/><Relationship Id="rId375" Type="http://schemas.openxmlformats.org/officeDocument/2006/relationships/customXml" Target="../ink/ink860.xml"/><Relationship Id="rId582" Type="http://schemas.openxmlformats.org/officeDocument/2006/relationships/image" Target="../media/image702.png"/><Relationship Id="rId638" Type="http://schemas.openxmlformats.org/officeDocument/2006/relationships/customXml" Target="../ink/ink993.xml"/><Relationship Id="rId3" Type="http://schemas.openxmlformats.org/officeDocument/2006/relationships/customXml" Target="../ink/ink673.xml"/><Relationship Id="rId235" Type="http://schemas.openxmlformats.org/officeDocument/2006/relationships/customXml" Target="../ink/ink790.xml"/><Relationship Id="rId277" Type="http://schemas.openxmlformats.org/officeDocument/2006/relationships/customXml" Target="../ink/ink811.xml"/><Relationship Id="rId400" Type="http://schemas.openxmlformats.org/officeDocument/2006/relationships/image" Target="../media/image612.png"/><Relationship Id="rId442" Type="http://schemas.openxmlformats.org/officeDocument/2006/relationships/image" Target="../media/image633.png"/><Relationship Id="rId484" Type="http://schemas.openxmlformats.org/officeDocument/2006/relationships/customXml" Target="../ink/ink915.xml"/><Relationship Id="rId705" Type="http://schemas.openxmlformats.org/officeDocument/2006/relationships/image" Target="../media/image762.png"/><Relationship Id="rId137" Type="http://schemas.openxmlformats.org/officeDocument/2006/relationships/customXml" Target="../ink/ink740.xml"/><Relationship Id="rId302" Type="http://schemas.openxmlformats.org/officeDocument/2006/relationships/image" Target="../media/image563.png"/><Relationship Id="rId344" Type="http://schemas.openxmlformats.org/officeDocument/2006/relationships/image" Target="../media/image584.png"/><Relationship Id="rId691" Type="http://schemas.openxmlformats.org/officeDocument/2006/relationships/image" Target="../media/image755.png"/><Relationship Id="rId747" Type="http://schemas.openxmlformats.org/officeDocument/2006/relationships/customXml" Target="../ink/ink1050.xml"/><Relationship Id="rId41" Type="http://schemas.openxmlformats.org/officeDocument/2006/relationships/customXml" Target="../ink/ink692.xml"/><Relationship Id="rId83" Type="http://schemas.openxmlformats.org/officeDocument/2006/relationships/customXml" Target="../ink/ink713.xml"/><Relationship Id="rId179" Type="http://schemas.openxmlformats.org/officeDocument/2006/relationships/customXml" Target="../ink/ink761.xml"/><Relationship Id="rId386" Type="http://schemas.openxmlformats.org/officeDocument/2006/relationships/image" Target="../media/image605.png"/><Relationship Id="rId551" Type="http://schemas.openxmlformats.org/officeDocument/2006/relationships/customXml" Target="../ink/ink949.xml"/><Relationship Id="rId593" Type="http://schemas.openxmlformats.org/officeDocument/2006/relationships/customXml" Target="../ink/ink970.xml"/><Relationship Id="rId607" Type="http://schemas.openxmlformats.org/officeDocument/2006/relationships/customXml" Target="../ink/ink977.xml"/><Relationship Id="rId649" Type="http://schemas.openxmlformats.org/officeDocument/2006/relationships/image" Target="../media/image735.png"/><Relationship Id="rId190" Type="http://schemas.openxmlformats.org/officeDocument/2006/relationships/image" Target="../media/image508.png"/><Relationship Id="rId204" Type="http://schemas.openxmlformats.org/officeDocument/2006/relationships/customXml" Target="../ink/ink774.xml"/><Relationship Id="rId246" Type="http://schemas.openxmlformats.org/officeDocument/2006/relationships/image" Target="../media/image535.png"/><Relationship Id="rId288" Type="http://schemas.openxmlformats.org/officeDocument/2006/relationships/image" Target="../media/image556.png"/><Relationship Id="rId411" Type="http://schemas.openxmlformats.org/officeDocument/2006/relationships/customXml" Target="../ink/ink878.xml"/><Relationship Id="rId453" Type="http://schemas.openxmlformats.org/officeDocument/2006/relationships/customXml" Target="../ink/ink899.xml"/><Relationship Id="rId509" Type="http://schemas.openxmlformats.org/officeDocument/2006/relationships/customXml" Target="../ink/ink928.xml"/><Relationship Id="rId660" Type="http://schemas.openxmlformats.org/officeDocument/2006/relationships/customXml" Target="../ink/ink1004.xml"/><Relationship Id="rId106" Type="http://schemas.openxmlformats.org/officeDocument/2006/relationships/image" Target="../media/image467.png"/><Relationship Id="rId313" Type="http://schemas.openxmlformats.org/officeDocument/2006/relationships/customXml" Target="../ink/ink829.xml"/><Relationship Id="rId495" Type="http://schemas.openxmlformats.org/officeDocument/2006/relationships/image" Target="../media/image659.png"/><Relationship Id="rId716" Type="http://schemas.openxmlformats.org/officeDocument/2006/relationships/customXml" Target="../ink/ink1033.xml"/><Relationship Id="rId758" Type="http://schemas.openxmlformats.org/officeDocument/2006/relationships/image" Target="../media/image786.png"/><Relationship Id="rId10" Type="http://schemas.openxmlformats.org/officeDocument/2006/relationships/image" Target="../media/image419.png"/><Relationship Id="rId52" Type="http://schemas.openxmlformats.org/officeDocument/2006/relationships/image" Target="../media/image440.png"/><Relationship Id="rId94" Type="http://schemas.openxmlformats.org/officeDocument/2006/relationships/image" Target="../media/image461.png"/><Relationship Id="rId148" Type="http://schemas.openxmlformats.org/officeDocument/2006/relationships/image" Target="../media/image487.png"/><Relationship Id="rId355" Type="http://schemas.openxmlformats.org/officeDocument/2006/relationships/customXml" Target="../ink/ink850.xml"/><Relationship Id="rId397" Type="http://schemas.openxmlformats.org/officeDocument/2006/relationships/customXml" Target="../ink/ink871.xml"/><Relationship Id="rId520" Type="http://schemas.openxmlformats.org/officeDocument/2006/relationships/image" Target="../media/image671.png"/><Relationship Id="rId562" Type="http://schemas.openxmlformats.org/officeDocument/2006/relationships/image" Target="../media/image692.png"/><Relationship Id="rId618" Type="http://schemas.openxmlformats.org/officeDocument/2006/relationships/image" Target="../media/image720.png"/><Relationship Id="rId215" Type="http://schemas.openxmlformats.org/officeDocument/2006/relationships/image" Target="../media/image520.png"/><Relationship Id="rId257" Type="http://schemas.openxmlformats.org/officeDocument/2006/relationships/customXml" Target="../ink/ink801.xml"/><Relationship Id="rId422" Type="http://schemas.openxmlformats.org/officeDocument/2006/relationships/image" Target="../media/image623.png"/><Relationship Id="rId464" Type="http://schemas.openxmlformats.org/officeDocument/2006/relationships/image" Target="../media/image644.png"/><Relationship Id="rId299" Type="http://schemas.openxmlformats.org/officeDocument/2006/relationships/customXml" Target="../ink/ink822.xml"/><Relationship Id="rId727" Type="http://schemas.openxmlformats.org/officeDocument/2006/relationships/customXml" Target="../ink/ink1039.xml"/><Relationship Id="rId63" Type="http://schemas.openxmlformats.org/officeDocument/2006/relationships/customXml" Target="../ink/ink703.xml"/><Relationship Id="rId159" Type="http://schemas.openxmlformats.org/officeDocument/2006/relationships/customXml" Target="../ink/ink751.xml"/><Relationship Id="rId366" Type="http://schemas.openxmlformats.org/officeDocument/2006/relationships/image" Target="../media/image595.png"/><Relationship Id="rId573" Type="http://schemas.openxmlformats.org/officeDocument/2006/relationships/customXml" Target="../ink/ink960.xml"/><Relationship Id="rId780" Type="http://schemas.openxmlformats.org/officeDocument/2006/relationships/image" Target="../media/image797.png"/><Relationship Id="rId226" Type="http://schemas.openxmlformats.org/officeDocument/2006/relationships/image" Target="../media/image525.png"/><Relationship Id="rId433" Type="http://schemas.openxmlformats.org/officeDocument/2006/relationships/customXml" Target="../ink/ink889.xml"/><Relationship Id="rId640" Type="http://schemas.openxmlformats.org/officeDocument/2006/relationships/customXml" Target="../ink/ink994.xml"/><Relationship Id="rId738" Type="http://schemas.openxmlformats.org/officeDocument/2006/relationships/image" Target="../media/image776.png"/><Relationship Id="rId74" Type="http://schemas.openxmlformats.org/officeDocument/2006/relationships/image" Target="../media/image451.png"/><Relationship Id="rId377" Type="http://schemas.openxmlformats.org/officeDocument/2006/relationships/customXml" Target="../ink/ink861.xml"/><Relationship Id="rId500" Type="http://schemas.openxmlformats.org/officeDocument/2006/relationships/customXml" Target="../ink/ink923.xml"/><Relationship Id="rId584" Type="http://schemas.openxmlformats.org/officeDocument/2006/relationships/image" Target="../media/image703.png"/><Relationship Id="rId5" Type="http://schemas.openxmlformats.org/officeDocument/2006/relationships/customXml" Target="../ink/ink674.xml"/><Relationship Id="rId237" Type="http://schemas.openxmlformats.org/officeDocument/2006/relationships/customXml" Target="../ink/ink791.xml"/><Relationship Id="rId444" Type="http://schemas.openxmlformats.org/officeDocument/2006/relationships/image" Target="../media/image634.png"/><Relationship Id="rId651" Type="http://schemas.openxmlformats.org/officeDocument/2006/relationships/image" Target="../media/image736.png"/><Relationship Id="rId749" Type="http://schemas.openxmlformats.org/officeDocument/2006/relationships/customXml" Target="../ink/ink1051.xml"/><Relationship Id="rId290" Type="http://schemas.openxmlformats.org/officeDocument/2006/relationships/image" Target="../media/image557.png"/><Relationship Id="rId304" Type="http://schemas.openxmlformats.org/officeDocument/2006/relationships/image" Target="../media/image564.png"/><Relationship Id="rId388" Type="http://schemas.openxmlformats.org/officeDocument/2006/relationships/image" Target="../media/image606.png"/><Relationship Id="rId511" Type="http://schemas.openxmlformats.org/officeDocument/2006/relationships/customXml" Target="../ink/ink929.xml"/><Relationship Id="rId609" Type="http://schemas.openxmlformats.org/officeDocument/2006/relationships/customXml" Target="../ink/ink978.xml"/><Relationship Id="rId85" Type="http://schemas.openxmlformats.org/officeDocument/2006/relationships/customXml" Target="../ink/ink714.xml"/><Relationship Id="rId150" Type="http://schemas.openxmlformats.org/officeDocument/2006/relationships/image" Target="../media/image488.png"/><Relationship Id="rId595" Type="http://schemas.openxmlformats.org/officeDocument/2006/relationships/customXml" Target="../ink/ink971.xml"/><Relationship Id="rId248" Type="http://schemas.openxmlformats.org/officeDocument/2006/relationships/image" Target="../media/image536.png"/><Relationship Id="rId455" Type="http://schemas.openxmlformats.org/officeDocument/2006/relationships/customXml" Target="../ink/ink900.xml"/><Relationship Id="rId662" Type="http://schemas.openxmlformats.org/officeDocument/2006/relationships/customXml" Target="../ink/ink1005.xml"/><Relationship Id="rId12" Type="http://schemas.openxmlformats.org/officeDocument/2006/relationships/image" Target="../media/image420.png"/><Relationship Id="rId108" Type="http://schemas.openxmlformats.org/officeDocument/2006/relationships/image" Target="../media/image468.png"/><Relationship Id="rId315" Type="http://schemas.openxmlformats.org/officeDocument/2006/relationships/customXml" Target="../ink/ink830.xml"/><Relationship Id="rId522" Type="http://schemas.openxmlformats.org/officeDocument/2006/relationships/image" Target="../media/image672.png"/><Relationship Id="rId96" Type="http://schemas.openxmlformats.org/officeDocument/2006/relationships/image" Target="../media/image462.png"/><Relationship Id="rId161" Type="http://schemas.openxmlformats.org/officeDocument/2006/relationships/customXml" Target="../ink/ink752.xml"/><Relationship Id="rId399" Type="http://schemas.openxmlformats.org/officeDocument/2006/relationships/customXml" Target="../ink/ink872.xml"/><Relationship Id="rId259" Type="http://schemas.openxmlformats.org/officeDocument/2006/relationships/customXml" Target="../ink/ink802.xml"/><Relationship Id="rId466" Type="http://schemas.openxmlformats.org/officeDocument/2006/relationships/image" Target="../media/image645.png"/><Relationship Id="rId673" Type="http://schemas.openxmlformats.org/officeDocument/2006/relationships/image" Target="../media/image746.png"/><Relationship Id="rId23" Type="http://schemas.openxmlformats.org/officeDocument/2006/relationships/customXml" Target="../ink/ink683.xml"/><Relationship Id="rId119" Type="http://schemas.openxmlformats.org/officeDocument/2006/relationships/customXml" Target="../ink/ink731.xml"/><Relationship Id="rId326" Type="http://schemas.openxmlformats.org/officeDocument/2006/relationships/image" Target="../media/image575.png"/><Relationship Id="rId533" Type="http://schemas.openxmlformats.org/officeDocument/2006/relationships/customXml" Target="../ink/ink940.xml"/><Relationship Id="rId740" Type="http://schemas.openxmlformats.org/officeDocument/2006/relationships/image" Target="../media/image777.png"/><Relationship Id="rId172" Type="http://schemas.openxmlformats.org/officeDocument/2006/relationships/image" Target="../media/image499.png"/><Relationship Id="rId477" Type="http://schemas.openxmlformats.org/officeDocument/2006/relationships/image" Target="../media/image650.png"/><Relationship Id="rId600" Type="http://schemas.openxmlformats.org/officeDocument/2006/relationships/image" Target="../media/image711.png"/><Relationship Id="rId684" Type="http://schemas.openxmlformats.org/officeDocument/2006/relationships/customXml" Target="../ink/ink1016.xml"/><Relationship Id="rId337" Type="http://schemas.openxmlformats.org/officeDocument/2006/relationships/customXml" Target="../ink/ink841.xml"/><Relationship Id="rId34" Type="http://schemas.openxmlformats.org/officeDocument/2006/relationships/image" Target="../media/image431.png"/><Relationship Id="rId544" Type="http://schemas.openxmlformats.org/officeDocument/2006/relationships/image" Target="../media/image683.png"/><Relationship Id="rId751" Type="http://schemas.openxmlformats.org/officeDocument/2006/relationships/customXml" Target="../ink/ink1052.xml"/><Relationship Id="rId183" Type="http://schemas.openxmlformats.org/officeDocument/2006/relationships/customXml" Target="../ink/ink763.xml"/><Relationship Id="rId390" Type="http://schemas.openxmlformats.org/officeDocument/2006/relationships/image" Target="../media/image607.png"/><Relationship Id="rId404" Type="http://schemas.openxmlformats.org/officeDocument/2006/relationships/image" Target="../media/image614.png"/><Relationship Id="rId611" Type="http://schemas.openxmlformats.org/officeDocument/2006/relationships/customXml" Target="../ink/ink979.xml"/><Relationship Id="rId250" Type="http://schemas.openxmlformats.org/officeDocument/2006/relationships/image" Target="../media/image537.png"/><Relationship Id="rId488" Type="http://schemas.openxmlformats.org/officeDocument/2006/relationships/customXml" Target="../ink/ink917.xml"/><Relationship Id="rId695" Type="http://schemas.openxmlformats.org/officeDocument/2006/relationships/image" Target="../media/image757.png"/><Relationship Id="rId709" Type="http://schemas.openxmlformats.org/officeDocument/2006/relationships/customXml" Target="../ink/ink1029.xml"/><Relationship Id="rId45" Type="http://schemas.openxmlformats.org/officeDocument/2006/relationships/customXml" Target="../ink/ink694.xml"/><Relationship Id="rId110" Type="http://schemas.openxmlformats.org/officeDocument/2006/relationships/image" Target="../media/image469.png"/><Relationship Id="rId348" Type="http://schemas.openxmlformats.org/officeDocument/2006/relationships/image" Target="../media/image586.png"/><Relationship Id="rId555" Type="http://schemas.openxmlformats.org/officeDocument/2006/relationships/customXml" Target="../ink/ink951.xml"/><Relationship Id="rId762" Type="http://schemas.openxmlformats.org/officeDocument/2006/relationships/image" Target="../media/image788.png"/><Relationship Id="rId194" Type="http://schemas.openxmlformats.org/officeDocument/2006/relationships/image" Target="../media/image510.png"/><Relationship Id="rId208" Type="http://schemas.openxmlformats.org/officeDocument/2006/relationships/customXml" Target="../ink/ink776.xml"/><Relationship Id="rId415" Type="http://schemas.openxmlformats.org/officeDocument/2006/relationships/customXml" Target="../ink/ink880.xml"/><Relationship Id="rId622" Type="http://schemas.openxmlformats.org/officeDocument/2006/relationships/customXml" Target="../ink/ink985.xml"/><Relationship Id="rId261" Type="http://schemas.openxmlformats.org/officeDocument/2006/relationships/customXml" Target="../ink/ink803.xml"/><Relationship Id="rId499" Type="http://schemas.openxmlformats.org/officeDocument/2006/relationships/image" Target="../media/image661.png"/><Relationship Id="rId56" Type="http://schemas.openxmlformats.org/officeDocument/2006/relationships/image" Target="../media/image442.png"/><Relationship Id="rId359" Type="http://schemas.openxmlformats.org/officeDocument/2006/relationships/customXml" Target="../ink/ink852.xml"/><Relationship Id="rId566" Type="http://schemas.openxmlformats.org/officeDocument/2006/relationships/image" Target="../media/image694.png"/><Relationship Id="rId773" Type="http://schemas.openxmlformats.org/officeDocument/2006/relationships/customXml" Target="../ink/ink1063.xml"/><Relationship Id="rId121" Type="http://schemas.openxmlformats.org/officeDocument/2006/relationships/customXml" Target="../ink/ink732.xml"/><Relationship Id="rId219" Type="http://schemas.openxmlformats.org/officeDocument/2006/relationships/image" Target="../media/image522.png"/><Relationship Id="rId426" Type="http://schemas.openxmlformats.org/officeDocument/2006/relationships/image" Target="../media/image625.png"/><Relationship Id="rId633" Type="http://schemas.openxmlformats.org/officeDocument/2006/relationships/image" Target="../media/image727.png"/><Relationship Id="rId67" Type="http://schemas.openxmlformats.org/officeDocument/2006/relationships/customXml" Target="../ink/ink705.xml"/><Relationship Id="rId272" Type="http://schemas.openxmlformats.org/officeDocument/2006/relationships/image" Target="../media/image548.png"/><Relationship Id="rId577" Type="http://schemas.openxmlformats.org/officeDocument/2006/relationships/customXml" Target="../ink/ink962.xml"/><Relationship Id="rId700" Type="http://schemas.openxmlformats.org/officeDocument/2006/relationships/customXml" Target="../ink/ink1024.xml"/><Relationship Id="rId132" Type="http://schemas.openxmlformats.org/officeDocument/2006/relationships/image" Target="../media/image480.png"/><Relationship Id="rId784" Type="http://schemas.openxmlformats.org/officeDocument/2006/relationships/image" Target="../media/image799.png"/><Relationship Id="rId437" Type="http://schemas.openxmlformats.org/officeDocument/2006/relationships/customXml" Target="../ink/ink891.xml"/><Relationship Id="rId644" Type="http://schemas.openxmlformats.org/officeDocument/2006/relationships/customXml" Target="../ink/ink996.xml"/><Relationship Id="rId283" Type="http://schemas.openxmlformats.org/officeDocument/2006/relationships/customXml" Target="../ink/ink814.xml"/><Relationship Id="rId490" Type="http://schemas.openxmlformats.org/officeDocument/2006/relationships/customXml" Target="../ink/ink918.xml"/><Relationship Id="rId504" Type="http://schemas.openxmlformats.org/officeDocument/2006/relationships/image" Target="../media/image663.png"/><Relationship Id="rId711" Type="http://schemas.openxmlformats.org/officeDocument/2006/relationships/customXml" Target="../ink/ink1030.xml"/><Relationship Id="rId78" Type="http://schemas.openxmlformats.org/officeDocument/2006/relationships/image" Target="../media/image453.png"/><Relationship Id="rId143" Type="http://schemas.openxmlformats.org/officeDocument/2006/relationships/customXml" Target="../ink/ink743.xml"/><Relationship Id="rId350" Type="http://schemas.openxmlformats.org/officeDocument/2006/relationships/image" Target="../media/image587.png"/><Relationship Id="rId588" Type="http://schemas.openxmlformats.org/officeDocument/2006/relationships/image" Target="../media/image705.png"/><Relationship Id="rId9" Type="http://schemas.openxmlformats.org/officeDocument/2006/relationships/customXml" Target="../ink/ink676.xml"/><Relationship Id="rId210" Type="http://schemas.openxmlformats.org/officeDocument/2006/relationships/customXml" Target="../ink/ink777.xml"/><Relationship Id="rId448" Type="http://schemas.openxmlformats.org/officeDocument/2006/relationships/image" Target="../media/image636.png"/><Relationship Id="rId655" Type="http://schemas.openxmlformats.org/officeDocument/2006/relationships/image" Target="../media/image738.png"/><Relationship Id="rId294" Type="http://schemas.openxmlformats.org/officeDocument/2006/relationships/image" Target="../media/image559.png"/><Relationship Id="rId308" Type="http://schemas.openxmlformats.org/officeDocument/2006/relationships/image" Target="../media/image566.png"/><Relationship Id="rId515" Type="http://schemas.openxmlformats.org/officeDocument/2006/relationships/customXml" Target="../ink/ink931.xml"/><Relationship Id="rId722" Type="http://schemas.openxmlformats.org/officeDocument/2006/relationships/customXml" Target="../ink/ink1036.xml"/><Relationship Id="rId89" Type="http://schemas.openxmlformats.org/officeDocument/2006/relationships/customXml" Target="../ink/ink716.xml"/><Relationship Id="rId154" Type="http://schemas.openxmlformats.org/officeDocument/2006/relationships/image" Target="../media/image490.png"/><Relationship Id="rId361" Type="http://schemas.openxmlformats.org/officeDocument/2006/relationships/customXml" Target="../ink/ink853.xml"/><Relationship Id="rId599" Type="http://schemas.openxmlformats.org/officeDocument/2006/relationships/customXml" Target="../ink/ink973.xml"/><Relationship Id="rId459" Type="http://schemas.openxmlformats.org/officeDocument/2006/relationships/customXml" Target="../ink/ink902.xml"/><Relationship Id="rId666" Type="http://schemas.openxmlformats.org/officeDocument/2006/relationships/customXml" Target="../ink/ink1007.xml"/><Relationship Id="rId16" Type="http://schemas.openxmlformats.org/officeDocument/2006/relationships/image" Target="../media/image422.png"/><Relationship Id="rId221" Type="http://schemas.openxmlformats.org/officeDocument/2006/relationships/customXml" Target="../ink/ink783.xml"/><Relationship Id="rId319" Type="http://schemas.openxmlformats.org/officeDocument/2006/relationships/customXml" Target="../ink/ink832.xml"/><Relationship Id="rId526" Type="http://schemas.openxmlformats.org/officeDocument/2006/relationships/image" Target="../media/image674.png"/><Relationship Id="rId733" Type="http://schemas.openxmlformats.org/officeDocument/2006/relationships/customXml" Target="../ink/ink1043.xml"/><Relationship Id="rId165" Type="http://schemas.openxmlformats.org/officeDocument/2006/relationships/customXml" Target="../ink/ink754.xml"/><Relationship Id="rId372" Type="http://schemas.openxmlformats.org/officeDocument/2006/relationships/image" Target="../media/image598.png"/><Relationship Id="rId677" Type="http://schemas.openxmlformats.org/officeDocument/2006/relationships/image" Target="../media/image748.png"/><Relationship Id="rId232" Type="http://schemas.openxmlformats.org/officeDocument/2006/relationships/image" Target="../media/image528.png"/><Relationship Id="rId27" Type="http://schemas.openxmlformats.org/officeDocument/2006/relationships/customXml" Target="../ink/ink685.xml"/><Relationship Id="rId537" Type="http://schemas.openxmlformats.org/officeDocument/2006/relationships/customXml" Target="../ink/ink942.xml"/><Relationship Id="rId744" Type="http://schemas.openxmlformats.org/officeDocument/2006/relationships/image" Target="../media/image779.png"/><Relationship Id="rId80" Type="http://schemas.openxmlformats.org/officeDocument/2006/relationships/image" Target="../media/image454.png"/><Relationship Id="rId176" Type="http://schemas.openxmlformats.org/officeDocument/2006/relationships/image" Target="../media/image501.png"/><Relationship Id="rId383" Type="http://schemas.openxmlformats.org/officeDocument/2006/relationships/customXml" Target="../ink/ink864.xml"/><Relationship Id="rId590" Type="http://schemas.openxmlformats.org/officeDocument/2006/relationships/image" Target="../media/image706.png"/><Relationship Id="rId604" Type="http://schemas.openxmlformats.org/officeDocument/2006/relationships/image" Target="../media/image713.png"/><Relationship Id="rId243" Type="http://schemas.openxmlformats.org/officeDocument/2006/relationships/customXml" Target="../ink/ink794.xml"/><Relationship Id="rId450" Type="http://schemas.openxmlformats.org/officeDocument/2006/relationships/image" Target="../media/image637.png"/><Relationship Id="rId688" Type="http://schemas.openxmlformats.org/officeDocument/2006/relationships/customXml" Target="../ink/ink1018.xml"/><Relationship Id="rId38" Type="http://schemas.openxmlformats.org/officeDocument/2006/relationships/image" Target="../media/image433.png"/><Relationship Id="rId103" Type="http://schemas.openxmlformats.org/officeDocument/2006/relationships/customXml" Target="../ink/ink723.xml"/><Relationship Id="rId310" Type="http://schemas.openxmlformats.org/officeDocument/2006/relationships/image" Target="../media/image567.png"/><Relationship Id="rId548" Type="http://schemas.openxmlformats.org/officeDocument/2006/relationships/image" Target="../media/image685.png"/><Relationship Id="rId755" Type="http://schemas.openxmlformats.org/officeDocument/2006/relationships/customXml" Target="../ink/ink1054.xml"/><Relationship Id="rId91" Type="http://schemas.openxmlformats.org/officeDocument/2006/relationships/customXml" Target="../ink/ink717.xml"/><Relationship Id="rId187" Type="http://schemas.openxmlformats.org/officeDocument/2006/relationships/customXml" Target="../ink/ink765.xml"/><Relationship Id="rId394" Type="http://schemas.openxmlformats.org/officeDocument/2006/relationships/image" Target="../media/image609.png"/><Relationship Id="rId408" Type="http://schemas.openxmlformats.org/officeDocument/2006/relationships/image" Target="../media/image616.png"/><Relationship Id="rId615" Type="http://schemas.openxmlformats.org/officeDocument/2006/relationships/customXml" Target="../ink/ink981.xml"/><Relationship Id="rId254" Type="http://schemas.openxmlformats.org/officeDocument/2006/relationships/image" Target="../media/image539.png"/><Relationship Id="rId699" Type="http://schemas.openxmlformats.org/officeDocument/2006/relationships/image" Target="../media/image759.png"/><Relationship Id="rId49" Type="http://schemas.openxmlformats.org/officeDocument/2006/relationships/customXml" Target="../ink/ink696.xml"/><Relationship Id="rId114" Type="http://schemas.openxmlformats.org/officeDocument/2006/relationships/image" Target="../media/image471.png"/><Relationship Id="rId461" Type="http://schemas.openxmlformats.org/officeDocument/2006/relationships/customXml" Target="../ink/ink903.xml"/><Relationship Id="rId559" Type="http://schemas.openxmlformats.org/officeDocument/2006/relationships/customXml" Target="../ink/ink953.xml"/><Relationship Id="rId766" Type="http://schemas.openxmlformats.org/officeDocument/2006/relationships/image" Target="../media/image790.png"/><Relationship Id="rId198" Type="http://schemas.openxmlformats.org/officeDocument/2006/relationships/customXml" Target="../ink/ink771.xml"/><Relationship Id="rId321" Type="http://schemas.openxmlformats.org/officeDocument/2006/relationships/customXml" Target="../ink/ink833.xml"/><Relationship Id="rId419" Type="http://schemas.openxmlformats.org/officeDocument/2006/relationships/customXml" Target="../ink/ink882.xml"/><Relationship Id="rId626" Type="http://schemas.openxmlformats.org/officeDocument/2006/relationships/customXml" Target="../ink/ink987.xml"/><Relationship Id="rId265" Type="http://schemas.openxmlformats.org/officeDocument/2006/relationships/customXml" Target="../ink/ink805.xml"/><Relationship Id="rId472" Type="http://schemas.openxmlformats.org/officeDocument/2006/relationships/customXml" Target="../ink/ink909.xml"/><Relationship Id="rId125" Type="http://schemas.openxmlformats.org/officeDocument/2006/relationships/customXml" Target="../ink/ink734.xml"/><Relationship Id="rId332" Type="http://schemas.openxmlformats.org/officeDocument/2006/relationships/image" Target="../media/image578.png"/><Relationship Id="rId777" Type="http://schemas.openxmlformats.org/officeDocument/2006/relationships/customXml" Target="../ink/ink1065.xml"/><Relationship Id="rId637" Type="http://schemas.openxmlformats.org/officeDocument/2006/relationships/image" Target="../media/image729.png"/><Relationship Id="rId276" Type="http://schemas.openxmlformats.org/officeDocument/2006/relationships/image" Target="../media/image550.png"/><Relationship Id="rId483" Type="http://schemas.openxmlformats.org/officeDocument/2006/relationships/image" Target="../media/image653.png"/><Relationship Id="rId690" Type="http://schemas.openxmlformats.org/officeDocument/2006/relationships/customXml" Target="../ink/ink1019.xml"/><Relationship Id="rId704" Type="http://schemas.openxmlformats.org/officeDocument/2006/relationships/customXml" Target="../ink/ink1026.xml"/><Relationship Id="rId40" Type="http://schemas.openxmlformats.org/officeDocument/2006/relationships/image" Target="../media/image434.png"/><Relationship Id="rId136" Type="http://schemas.openxmlformats.org/officeDocument/2006/relationships/image" Target="../media/image482.png"/><Relationship Id="rId343" Type="http://schemas.openxmlformats.org/officeDocument/2006/relationships/customXml" Target="../ink/ink844.xml"/><Relationship Id="rId550" Type="http://schemas.openxmlformats.org/officeDocument/2006/relationships/image" Target="../media/image686.png"/><Relationship Id="rId203" Type="http://schemas.openxmlformats.org/officeDocument/2006/relationships/image" Target="../media/image514.png"/><Relationship Id="rId648" Type="http://schemas.openxmlformats.org/officeDocument/2006/relationships/customXml" Target="../ink/ink998.xml"/><Relationship Id="rId287" Type="http://schemas.openxmlformats.org/officeDocument/2006/relationships/customXml" Target="../ink/ink816.xml"/><Relationship Id="rId410" Type="http://schemas.openxmlformats.org/officeDocument/2006/relationships/image" Target="../media/image617.png"/><Relationship Id="rId494" Type="http://schemas.openxmlformats.org/officeDocument/2006/relationships/customXml" Target="../ink/ink920.xml"/><Relationship Id="rId508" Type="http://schemas.openxmlformats.org/officeDocument/2006/relationships/image" Target="../media/image665.png"/><Relationship Id="rId715" Type="http://schemas.openxmlformats.org/officeDocument/2006/relationships/image" Target="../media/image766.png"/><Relationship Id="rId147" Type="http://schemas.openxmlformats.org/officeDocument/2006/relationships/customXml" Target="../ink/ink745.xml"/><Relationship Id="rId354" Type="http://schemas.openxmlformats.org/officeDocument/2006/relationships/image" Target="../media/image589.png"/><Relationship Id="rId51" Type="http://schemas.openxmlformats.org/officeDocument/2006/relationships/customXml" Target="../ink/ink697.xml"/><Relationship Id="rId561" Type="http://schemas.openxmlformats.org/officeDocument/2006/relationships/customXml" Target="../ink/ink954.xml"/><Relationship Id="rId659" Type="http://schemas.openxmlformats.org/officeDocument/2006/relationships/image" Target="../media/image164.png"/><Relationship Id="rId214" Type="http://schemas.openxmlformats.org/officeDocument/2006/relationships/customXml" Target="../ink/ink779.xml"/><Relationship Id="rId298" Type="http://schemas.openxmlformats.org/officeDocument/2006/relationships/image" Target="../media/image561.png"/><Relationship Id="rId421" Type="http://schemas.openxmlformats.org/officeDocument/2006/relationships/customXml" Target="../ink/ink883.xml"/><Relationship Id="rId519" Type="http://schemas.openxmlformats.org/officeDocument/2006/relationships/customXml" Target="../ink/ink933.xml"/><Relationship Id="rId158" Type="http://schemas.openxmlformats.org/officeDocument/2006/relationships/image" Target="../media/image492.png"/><Relationship Id="rId726" Type="http://schemas.openxmlformats.org/officeDocument/2006/relationships/image" Target="../media/image771.png"/><Relationship Id="rId62" Type="http://schemas.openxmlformats.org/officeDocument/2006/relationships/image" Target="../media/image445.png"/><Relationship Id="rId365" Type="http://schemas.openxmlformats.org/officeDocument/2006/relationships/customXml" Target="../ink/ink855.xml"/><Relationship Id="rId572" Type="http://schemas.openxmlformats.org/officeDocument/2006/relationships/image" Target="../media/image697.png"/><Relationship Id="rId225" Type="http://schemas.openxmlformats.org/officeDocument/2006/relationships/customXml" Target="../ink/ink785.xml"/><Relationship Id="rId432" Type="http://schemas.openxmlformats.org/officeDocument/2006/relationships/image" Target="../media/image628.png"/><Relationship Id="rId737" Type="http://schemas.openxmlformats.org/officeDocument/2006/relationships/customXml" Target="../ink/ink1045.xml"/><Relationship Id="rId73" Type="http://schemas.openxmlformats.org/officeDocument/2006/relationships/customXml" Target="../ink/ink708.xml"/><Relationship Id="rId169" Type="http://schemas.openxmlformats.org/officeDocument/2006/relationships/customXml" Target="../ink/ink756.xml"/><Relationship Id="rId376" Type="http://schemas.openxmlformats.org/officeDocument/2006/relationships/image" Target="../media/image600.png"/><Relationship Id="rId583" Type="http://schemas.openxmlformats.org/officeDocument/2006/relationships/customXml" Target="../ink/ink965.xml"/><Relationship Id="rId4" Type="http://schemas.openxmlformats.org/officeDocument/2006/relationships/image" Target="../media/image416.png"/><Relationship Id="rId236" Type="http://schemas.openxmlformats.org/officeDocument/2006/relationships/image" Target="../media/image530.png"/><Relationship Id="rId443" Type="http://schemas.openxmlformats.org/officeDocument/2006/relationships/customXml" Target="../ink/ink894.xml"/><Relationship Id="rId650" Type="http://schemas.openxmlformats.org/officeDocument/2006/relationships/customXml" Target="../ink/ink999.xml"/><Relationship Id="rId303" Type="http://schemas.openxmlformats.org/officeDocument/2006/relationships/customXml" Target="../ink/ink824.xml"/><Relationship Id="rId748" Type="http://schemas.openxmlformats.org/officeDocument/2006/relationships/image" Target="../media/image781.png"/><Relationship Id="rId84" Type="http://schemas.openxmlformats.org/officeDocument/2006/relationships/image" Target="../media/image456.png"/><Relationship Id="rId387" Type="http://schemas.openxmlformats.org/officeDocument/2006/relationships/customXml" Target="../ink/ink866.xml"/><Relationship Id="rId510" Type="http://schemas.openxmlformats.org/officeDocument/2006/relationships/image" Target="../media/image666.png"/><Relationship Id="rId594" Type="http://schemas.openxmlformats.org/officeDocument/2006/relationships/image" Target="../media/image708.png"/><Relationship Id="rId608" Type="http://schemas.openxmlformats.org/officeDocument/2006/relationships/image" Target="../media/image715.png"/><Relationship Id="rId247" Type="http://schemas.openxmlformats.org/officeDocument/2006/relationships/customXml" Target="../ink/ink796.xml"/><Relationship Id="rId107" Type="http://schemas.openxmlformats.org/officeDocument/2006/relationships/customXml" Target="../ink/ink725.xml"/><Relationship Id="rId454" Type="http://schemas.openxmlformats.org/officeDocument/2006/relationships/image" Target="../media/image639.png"/><Relationship Id="rId661" Type="http://schemas.openxmlformats.org/officeDocument/2006/relationships/image" Target="../media/image740.png"/><Relationship Id="rId759" Type="http://schemas.openxmlformats.org/officeDocument/2006/relationships/customXml" Target="../ink/ink1056.xml"/><Relationship Id="rId11" Type="http://schemas.openxmlformats.org/officeDocument/2006/relationships/customXml" Target="../ink/ink677.xml"/><Relationship Id="rId314" Type="http://schemas.openxmlformats.org/officeDocument/2006/relationships/image" Target="../media/image569.png"/><Relationship Id="rId398" Type="http://schemas.openxmlformats.org/officeDocument/2006/relationships/image" Target="../media/image611.png"/><Relationship Id="rId521" Type="http://schemas.openxmlformats.org/officeDocument/2006/relationships/customXml" Target="../ink/ink934.xml"/><Relationship Id="rId619" Type="http://schemas.openxmlformats.org/officeDocument/2006/relationships/customXml" Target="../ink/ink983.xml"/></Relationships>
</file>

<file path=ppt/slides/_rels/slide6.xml.rels><?xml version="1.0" encoding="UTF-8" standalone="yes"?>
<Relationships xmlns="http://schemas.openxmlformats.org/package/2006/relationships"><Relationship Id="rId26" Type="http://schemas.openxmlformats.org/officeDocument/2006/relationships/image" Target="../media/image812.png"/><Relationship Id="rId21" Type="http://schemas.openxmlformats.org/officeDocument/2006/relationships/customXml" Target="../ink/ink1079.xml"/><Relationship Id="rId42" Type="http://schemas.openxmlformats.org/officeDocument/2006/relationships/image" Target="../media/image820.png"/><Relationship Id="rId47" Type="http://schemas.openxmlformats.org/officeDocument/2006/relationships/customXml" Target="../ink/ink1092.xml"/><Relationship Id="rId63" Type="http://schemas.openxmlformats.org/officeDocument/2006/relationships/customXml" Target="../ink/ink1100.xml"/><Relationship Id="rId68" Type="http://schemas.openxmlformats.org/officeDocument/2006/relationships/image" Target="../media/image833.png"/><Relationship Id="rId84" Type="http://schemas.openxmlformats.org/officeDocument/2006/relationships/image" Target="../media/image841.png"/><Relationship Id="rId16" Type="http://schemas.openxmlformats.org/officeDocument/2006/relationships/image" Target="../media/image807.png"/><Relationship Id="rId11" Type="http://schemas.openxmlformats.org/officeDocument/2006/relationships/customXml" Target="../ink/ink1074.xml"/><Relationship Id="rId32" Type="http://schemas.openxmlformats.org/officeDocument/2006/relationships/image" Target="../media/image815.png"/><Relationship Id="rId37" Type="http://schemas.openxmlformats.org/officeDocument/2006/relationships/customXml" Target="../ink/ink1087.xml"/><Relationship Id="rId53" Type="http://schemas.openxmlformats.org/officeDocument/2006/relationships/customXml" Target="../ink/ink1095.xml"/><Relationship Id="rId58" Type="http://schemas.openxmlformats.org/officeDocument/2006/relationships/image" Target="../media/image828.png"/><Relationship Id="rId74" Type="http://schemas.openxmlformats.org/officeDocument/2006/relationships/image" Target="../media/image836.png"/><Relationship Id="rId79" Type="http://schemas.openxmlformats.org/officeDocument/2006/relationships/customXml" Target="../ink/ink1108.xml"/><Relationship Id="rId5" Type="http://schemas.openxmlformats.org/officeDocument/2006/relationships/customXml" Target="../ink/ink1071.xml"/><Relationship Id="rId19" Type="http://schemas.openxmlformats.org/officeDocument/2006/relationships/customXml" Target="../ink/ink1078.xml"/><Relationship Id="rId14" Type="http://schemas.openxmlformats.org/officeDocument/2006/relationships/image" Target="../media/image806.png"/><Relationship Id="rId22" Type="http://schemas.openxmlformats.org/officeDocument/2006/relationships/image" Target="../media/image810.png"/><Relationship Id="rId27" Type="http://schemas.openxmlformats.org/officeDocument/2006/relationships/customXml" Target="../ink/ink1082.xml"/><Relationship Id="rId30" Type="http://schemas.openxmlformats.org/officeDocument/2006/relationships/image" Target="../media/image814.png"/><Relationship Id="rId35" Type="http://schemas.openxmlformats.org/officeDocument/2006/relationships/customXml" Target="../ink/ink1086.xml"/><Relationship Id="rId43" Type="http://schemas.openxmlformats.org/officeDocument/2006/relationships/customXml" Target="../ink/ink1090.xml"/><Relationship Id="rId48" Type="http://schemas.openxmlformats.org/officeDocument/2006/relationships/image" Target="../media/image823.png"/><Relationship Id="rId56" Type="http://schemas.openxmlformats.org/officeDocument/2006/relationships/image" Target="../media/image827.png"/><Relationship Id="rId64" Type="http://schemas.openxmlformats.org/officeDocument/2006/relationships/image" Target="../media/image831.png"/><Relationship Id="rId69" Type="http://schemas.openxmlformats.org/officeDocument/2006/relationships/customXml" Target="../ink/ink1103.xml"/><Relationship Id="rId77" Type="http://schemas.openxmlformats.org/officeDocument/2006/relationships/customXml" Target="../ink/ink1107.xml"/><Relationship Id="rId8" Type="http://schemas.openxmlformats.org/officeDocument/2006/relationships/image" Target="../media/image803.png"/><Relationship Id="rId51" Type="http://schemas.openxmlformats.org/officeDocument/2006/relationships/customXml" Target="../ink/ink1094.xml"/><Relationship Id="rId72" Type="http://schemas.openxmlformats.org/officeDocument/2006/relationships/image" Target="../media/image835.png"/><Relationship Id="rId80" Type="http://schemas.openxmlformats.org/officeDocument/2006/relationships/image" Target="../media/image839.png"/><Relationship Id="rId85" Type="http://schemas.openxmlformats.org/officeDocument/2006/relationships/customXml" Target="../ink/ink1111.xml"/><Relationship Id="rId3" Type="http://schemas.openxmlformats.org/officeDocument/2006/relationships/customXml" Target="../ink/ink1070.xml"/><Relationship Id="rId12" Type="http://schemas.openxmlformats.org/officeDocument/2006/relationships/image" Target="../media/image805.png"/><Relationship Id="rId17" Type="http://schemas.openxmlformats.org/officeDocument/2006/relationships/customXml" Target="../ink/ink1077.xml"/><Relationship Id="rId25" Type="http://schemas.openxmlformats.org/officeDocument/2006/relationships/customXml" Target="../ink/ink1081.xml"/><Relationship Id="rId33" Type="http://schemas.openxmlformats.org/officeDocument/2006/relationships/customXml" Target="../ink/ink1085.xml"/><Relationship Id="rId38" Type="http://schemas.openxmlformats.org/officeDocument/2006/relationships/image" Target="../media/image818.png"/><Relationship Id="rId46" Type="http://schemas.openxmlformats.org/officeDocument/2006/relationships/image" Target="../media/image822.png"/><Relationship Id="rId59" Type="http://schemas.openxmlformats.org/officeDocument/2006/relationships/customXml" Target="../ink/ink1098.xml"/><Relationship Id="rId67" Type="http://schemas.openxmlformats.org/officeDocument/2006/relationships/customXml" Target="../ink/ink1102.xml"/><Relationship Id="rId20" Type="http://schemas.openxmlformats.org/officeDocument/2006/relationships/image" Target="../media/image809.png"/><Relationship Id="rId41" Type="http://schemas.openxmlformats.org/officeDocument/2006/relationships/customXml" Target="../ink/ink1089.xml"/><Relationship Id="rId54" Type="http://schemas.openxmlformats.org/officeDocument/2006/relationships/image" Target="../media/image826.png"/><Relationship Id="rId62" Type="http://schemas.openxmlformats.org/officeDocument/2006/relationships/image" Target="../media/image830.png"/><Relationship Id="rId70" Type="http://schemas.openxmlformats.org/officeDocument/2006/relationships/image" Target="../media/image834.png"/><Relationship Id="rId75" Type="http://schemas.openxmlformats.org/officeDocument/2006/relationships/customXml" Target="../ink/ink1106.xml"/><Relationship Id="rId83" Type="http://schemas.openxmlformats.org/officeDocument/2006/relationships/customXml" Target="../ink/ink1110.xml"/><Relationship Id="rId88" Type="http://schemas.openxmlformats.org/officeDocument/2006/relationships/image" Target="../media/image843.png"/><Relationship Id="rId1" Type="http://schemas.openxmlformats.org/officeDocument/2006/relationships/slideLayout" Target="../slideLayouts/slideLayout7.xml"/><Relationship Id="rId6" Type="http://schemas.openxmlformats.org/officeDocument/2006/relationships/image" Target="../media/image802.png"/><Relationship Id="rId15" Type="http://schemas.openxmlformats.org/officeDocument/2006/relationships/customXml" Target="../ink/ink1076.xml"/><Relationship Id="rId23" Type="http://schemas.openxmlformats.org/officeDocument/2006/relationships/customXml" Target="../ink/ink1080.xml"/><Relationship Id="rId28" Type="http://schemas.openxmlformats.org/officeDocument/2006/relationships/image" Target="../media/image813.png"/><Relationship Id="rId36" Type="http://schemas.openxmlformats.org/officeDocument/2006/relationships/image" Target="../media/image817.png"/><Relationship Id="rId49" Type="http://schemas.openxmlformats.org/officeDocument/2006/relationships/customXml" Target="../ink/ink1093.xml"/><Relationship Id="rId57" Type="http://schemas.openxmlformats.org/officeDocument/2006/relationships/customXml" Target="../ink/ink1097.xml"/><Relationship Id="rId10" Type="http://schemas.openxmlformats.org/officeDocument/2006/relationships/image" Target="../media/image804.png"/><Relationship Id="rId31" Type="http://schemas.openxmlformats.org/officeDocument/2006/relationships/customXml" Target="../ink/ink1084.xml"/><Relationship Id="rId44" Type="http://schemas.openxmlformats.org/officeDocument/2006/relationships/image" Target="../media/image821.png"/><Relationship Id="rId52" Type="http://schemas.openxmlformats.org/officeDocument/2006/relationships/image" Target="../media/image825.png"/><Relationship Id="rId60" Type="http://schemas.openxmlformats.org/officeDocument/2006/relationships/image" Target="../media/image829.png"/><Relationship Id="rId65" Type="http://schemas.openxmlformats.org/officeDocument/2006/relationships/customXml" Target="../ink/ink1101.xml"/><Relationship Id="rId73" Type="http://schemas.openxmlformats.org/officeDocument/2006/relationships/customXml" Target="../ink/ink1105.xml"/><Relationship Id="rId78" Type="http://schemas.openxmlformats.org/officeDocument/2006/relationships/image" Target="../media/image838.png"/><Relationship Id="rId81" Type="http://schemas.openxmlformats.org/officeDocument/2006/relationships/customXml" Target="../ink/ink1109.xml"/><Relationship Id="rId86" Type="http://schemas.openxmlformats.org/officeDocument/2006/relationships/image" Target="../media/image842.png"/><Relationship Id="rId4" Type="http://schemas.openxmlformats.org/officeDocument/2006/relationships/image" Target="../media/image801.png"/><Relationship Id="rId9" Type="http://schemas.openxmlformats.org/officeDocument/2006/relationships/customXml" Target="../ink/ink1073.xml"/><Relationship Id="rId13" Type="http://schemas.openxmlformats.org/officeDocument/2006/relationships/customXml" Target="../ink/ink1075.xml"/><Relationship Id="rId18" Type="http://schemas.openxmlformats.org/officeDocument/2006/relationships/image" Target="../media/image808.png"/><Relationship Id="rId39" Type="http://schemas.openxmlformats.org/officeDocument/2006/relationships/customXml" Target="../ink/ink1088.xml"/><Relationship Id="rId34" Type="http://schemas.openxmlformats.org/officeDocument/2006/relationships/image" Target="../media/image816.png"/><Relationship Id="rId50" Type="http://schemas.openxmlformats.org/officeDocument/2006/relationships/image" Target="../media/image824.png"/><Relationship Id="rId55" Type="http://schemas.openxmlformats.org/officeDocument/2006/relationships/customXml" Target="../ink/ink1096.xml"/><Relationship Id="rId76" Type="http://schemas.openxmlformats.org/officeDocument/2006/relationships/image" Target="../media/image837.png"/><Relationship Id="rId7" Type="http://schemas.openxmlformats.org/officeDocument/2006/relationships/customXml" Target="../ink/ink1072.xml"/><Relationship Id="rId71" Type="http://schemas.openxmlformats.org/officeDocument/2006/relationships/customXml" Target="../ink/ink1104.xml"/><Relationship Id="rId2" Type="http://schemas.openxmlformats.org/officeDocument/2006/relationships/notesSlide" Target="../notesSlides/notesSlide6.xml"/><Relationship Id="rId29" Type="http://schemas.openxmlformats.org/officeDocument/2006/relationships/customXml" Target="../ink/ink1083.xml"/><Relationship Id="rId24" Type="http://schemas.openxmlformats.org/officeDocument/2006/relationships/image" Target="../media/image811.png"/><Relationship Id="rId40" Type="http://schemas.openxmlformats.org/officeDocument/2006/relationships/image" Target="../media/image819.png"/><Relationship Id="rId45" Type="http://schemas.openxmlformats.org/officeDocument/2006/relationships/customXml" Target="../ink/ink1091.xml"/><Relationship Id="rId66" Type="http://schemas.openxmlformats.org/officeDocument/2006/relationships/image" Target="../media/image832.png"/><Relationship Id="rId87" Type="http://schemas.openxmlformats.org/officeDocument/2006/relationships/customXml" Target="../ink/ink1112.xml"/><Relationship Id="rId61" Type="http://schemas.openxmlformats.org/officeDocument/2006/relationships/customXml" Target="../ink/ink1099.xml"/><Relationship Id="rId82" Type="http://schemas.openxmlformats.org/officeDocument/2006/relationships/image" Target="../media/image840.png"/></Relationships>
</file>

<file path=ppt/slides/_rels/slide7.xml.rels><?xml version="1.0" encoding="UTF-8" standalone="yes"?>
<Relationships xmlns="http://schemas.openxmlformats.org/package/2006/relationships"><Relationship Id="rId117" Type="http://schemas.openxmlformats.org/officeDocument/2006/relationships/customXml" Target="../ink/ink1170.xml"/><Relationship Id="rId21" Type="http://schemas.openxmlformats.org/officeDocument/2006/relationships/image" Target="../media/image852.png"/><Relationship Id="rId42" Type="http://schemas.openxmlformats.org/officeDocument/2006/relationships/customXml" Target="../ink/ink1132.xml"/><Relationship Id="rId63" Type="http://schemas.openxmlformats.org/officeDocument/2006/relationships/image" Target="../media/image872.png"/><Relationship Id="rId84" Type="http://schemas.openxmlformats.org/officeDocument/2006/relationships/customXml" Target="../ink/ink1153.xml"/><Relationship Id="rId138" Type="http://schemas.openxmlformats.org/officeDocument/2006/relationships/image" Target="../media/image909.png"/><Relationship Id="rId159" Type="http://schemas.openxmlformats.org/officeDocument/2006/relationships/customXml" Target="../ink/ink1191.xml"/><Relationship Id="rId170" Type="http://schemas.openxmlformats.org/officeDocument/2006/relationships/image" Target="../media/image925.png"/><Relationship Id="rId191" Type="http://schemas.openxmlformats.org/officeDocument/2006/relationships/customXml" Target="../ink/ink1207.xml"/><Relationship Id="rId205" Type="http://schemas.openxmlformats.org/officeDocument/2006/relationships/customXml" Target="../ink/ink1214.xml"/><Relationship Id="rId226" Type="http://schemas.openxmlformats.org/officeDocument/2006/relationships/image" Target="../media/image952.png"/><Relationship Id="rId247" Type="http://schemas.openxmlformats.org/officeDocument/2006/relationships/customXml" Target="../ink/ink1235.xml"/><Relationship Id="rId107" Type="http://schemas.openxmlformats.org/officeDocument/2006/relationships/customXml" Target="../ink/ink1165.xml"/><Relationship Id="rId11" Type="http://schemas.openxmlformats.org/officeDocument/2006/relationships/image" Target="../media/image847.png"/><Relationship Id="rId32" Type="http://schemas.openxmlformats.org/officeDocument/2006/relationships/customXml" Target="../ink/ink1127.xml"/><Relationship Id="rId53" Type="http://schemas.openxmlformats.org/officeDocument/2006/relationships/image" Target="../media/image867.png"/><Relationship Id="rId74" Type="http://schemas.openxmlformats.org/officeDocument/2006/relationships/customXml" Target="../ink/ink1148.xml"/><Relationship Id="rId128" Type="http://schemas.openxmlformats.org/officeDocument/2006/relationships/image" Target="../media/image904.png"/><Relationship Id="rId149" Type="http://schemas.openxmlformats.org/officeDocument/2006/relationships/customXml" Target="../ink/ink1186.xml"/><Relationship Id="rId5" Type="http://schemas.openxmlformats.org/officeDocument/2006/relationships/image" Target="../media/image844.png"/><Relationship Id="rId95" Type="http://schemas.openxmlformats.org/officeDocument/2006/relationships/image" Target="../media/image888.png"/><Relationship Id="rId160" Type="http://schemas.openxmlformats.org/officeDocument/2006/relationships/image" Target="../media/image920.png"/><Relationship Id="rId181" Type="http://schemas.openxmlformats.org/officeDocument/2006/relationships/customXml" Target="../ink/ink1202.xml"/><Relationship Id="rId216" Type="http://schemas.openxmlformats.org/officeDocument/2006/relationships/image" Target="../media/image948.png"/><Relationship Id="rId237" Type="http://schemas.openxmlformats.org/officeDocument/2006/relationships/customXml" Target="../ink/ink1230.xml"/><Relationship Id="rId22" Type="http://schemas.openxmlformats.org/officeDocument/2006/relationships/customXml" Target="../ink/ink1122.xml"/><Relationship Id="rId43" Type="http://schemas.openxmlformats.org/officeDocument/2006/relationships/image" Target="../media/image862.png"/><Relationship Id="rId64" Type="http://schemas.openxmlformats.org/officeDocument/2006/relationships/customXml" Target="../ink/ink1143.xml"/><Relationship Id="rId118" Type="http://schemas.openxmlformats.org/officeDocument/2006/relationships/image" Target="../media/image899.png"/><Relationship Id="rId139" Type="http://schemas.openxmlformats.org/officeDocument/2006/relationships/customXml" Target="../ink/ink1181.xml"/><Relationship Id="rId85" Type="http://schemas.openxmlformats.org/officeDocument/2006/relationships/image" Target="../media/image883.png"/><Relationship Id="rId150" Type="http://schemas.openxmlformats.org/officeDocument/2006/relationships/image" Target="../media/image915.png"/><Relationship Id="rId171" Type="http://schemas.openxmlformats.org/officeDocument/2006/relationships/customXml" Target="../ink/ink1197.xml"/><Relationship Id="rId192" Type="http://schemas.openxmlformats.org/officeDocument/2006/relationships/image" Target="../media/image936.png"/><Relationship Id="rId206" Type="http://schemas.openxmlformats.org/officeDocument/2006/relationships/image" Target="../media/image943.png"/><Relationship Id="rId227" Type="http://schemas.openxmlformats.org/officeDocument/2006/relationships/customXml" Target="../ink/ink1225.xml"/><Relationship Id="rId248" Type="http://schemas.openxmlformats.org/officeDocument/2006/relationships/image" Target="../media/image963.png"/><Relationship Id="rId12" Type="http://schemas.openxmlformats.org/officeDocument/2006/relationships/customXml" Target="../ink/ink1117.xml"/><Relationship Id="rId33" Type="http://schemas.openxmlformats.org/officeDocument/2006/relationships/image" Target="../media/image857.png"/><Relationship Id="rId108" Type="http://schemas.openxmlformats.org/officeDocument/2006/relationships/image" Target="../media/image894.png"/><Relationship Id="rId129" Type="http://schemas.openxmlformats.org/officeDocument/2006/relationships/customXml" Target="../ink/ink1176.xml"/><Relationship Id="rId54" Type="http://schemas.openxmlformats.org/officeDocument/2006/relationships/customXml" Target="../ink/ink1138.xml"/><Relationship Id="rId75" Type="http://schemas.openxmlformats.org/officeDocument/2006/relationships/image" Target="../media/image878.png"/><Relationship Id="rId96" Type="http://schemas.openxmlformats.org/officeDocument/2006/relationships/customXml" Target="../ink/ink1159.xml"/><Relationship Id="rId140" Type="http://schemas.openxmlformats.org/officeDocument/2006/relationships/image" Target="../media/image910.png"/><Relationship Id="rId161" Type="http://schemas.openxmlformats.org/officeDocument/2006/relationships/customXml" Target="../ink/ink1192.xml"/><Relationship Id="rId182" Type="http://schemas.openxmlformats.org/officeDocument/2006/relationships/image" Target="../media/image931.png"/><Relationship Id="rId217" Type="http://schemas.openxmlformats.org/officeDocument/2006/relationships/customXml" Target="../ink/ink1220.xml"/><Relationship Id="rId6" Type="http://schemas.openxmlformats.org/officeDocument/2006/relationships/customXml" Target="../ink/ink1114.xml"/><Relationship Id="rId238" Type="http://schemas.openxmlformats.org/officeDocument/2006/relationships/image" Target="../media/image958.png"/><Relationship Id="rId23" Type="http://schemas.openxmlformats.org/officeDocument/2006/relationships/image" Target="../media/image853.png"/><Relationship Id="rId119" Type="http://schemas.openxmlformats.org/officeDocument/2006/relationships/customXml" Target="../ink/ink1171.xml"/><Relationship Id="rId44" Type="http://schemas.openxmlformats.org/officeDocument/2006/relationships/customXml" Target="../ink/ink1133.xml"/><Relationship Id="rId65" Type="http://schemas.openxmlformats.org/officeDocument/2006/relationships/image" Target="../media/image873.png"/><Relationship Id="rId86" Type="http://schemas.openxmlformats.org/officeDocument/2006/relationships/customXml" Target="../ink/ink1154.xml"/><Relationship Id="rId130" Type="http://schemas.openxmlformats.org/officeDocument/2006/relationships/image" Target="../media/image905.png"/><Relationship Id="rId151" Type="http://schemas.openxmlformats.org/officeDocument/2006/relationships/customXml" Target="../ink/ink1187.xml"/><Relationship Id="rId172" Type="http://schemas.openxmlformats.org/officeDocument/2006/relationships/image" Target="../media/image926.png"/><Relationship Id="rId193" Type="http://schemas.openxmlformats.org/officeDocument/2006/relationships/customXml" Target="../ink/ink1208.xml"/><Relationship Id="rId207" Type="http://schemas.openxmlformats.org/officeDocument/2006/relationships/customXml" Target="../ink/ink1215.xml"/><Relationship Id="rId228" Type="http://schemas.openxmlformats.org/officeDocument/2006/relationships/image" Target="../media/image953.png"/><Relationship Id="rId249" Type="http://schemas.openxmlformats.org/officeDocument/2006/relationships/customXml" Target="../ink/ink1236.xml"/><Relationship Id="rId13" Type="http://schemas.openxmlformats.org/officeDocument/2006/relationships/image" Target="../media/image848.png"/><Relationship Id="rId109" Type="http://schemas.openxmlformats.org/officeDocument/2006/relationships/customXml" Target="../ink/ink1166.xml"/><Relationship Id="rId34" Type="http://schemas.openxmlformats.org/officeDocument/2006/relationships/customXml" Target="../ink/ink1128.xml"/><Relationship Id="rId55" Type="http://schemas.openxmlformats.org/officeDocument/2006/relationships/image" Target="../media/image868.png"/><Relationship Id="rId76" Type="http://schemas.openxmlformats.org/officeDocument/2006/relationships/customXml" Target="../ink/ink1149.xml"/><Relationship Id="rId97" Type="http://schemas.openxmlformats.org/officeDocument/2006/relationships/image" Target="../media/image889.png"/><Relationship Id="rId120" Type="http://schemas.openxmlformats.org/officeDocument/2006/relationships/image" Target="../media/image900.png"/><Relationship Id="rId141" Type="http://schemas.openxmlformats.org/officeDocument/2006/relationships/customXml" Target="../ink/ink1182.xml"/><Relationship Id="rId7" Type="http://schemas.openxmlformats.org/officeDocument/2006/relationships/image" Target="../media/image845.png"/><Relationship Id="rId162" Type="http://schemas.openxmlformats.org/officeDocument/2006/relationships/image" Target="../media/image921.png"/><Relationship Id="rId183" Type="http://schemas.openxmlformats.org/officeDocument/2006/relationships/customXml" Target="../ink/ink1203.xml"/><Relationship Id="rId218" Type="http://schemas.openxmlformats.org/officeDocument/2006/relationships/image" Target="../media/image164.png"/><Relationship Id="rId239" Type="http://schemas.openxmlformats.org/officeDocument/2006/relationships/customXml" Target="../ink/ink1231.xml"/><Relationship Id="rId250" Type="http://schemas.openxmlformats.org/officeDocument/2006/relationships/image" Target="../media/image964.png"/><Relationship Id="rId24" Type="http://schemas.openxmlformats.org/officeDocument/2006/relationships/customXml" Target="../ink/ink1123.xml"/><Relationship Id="rId45" Type="http://schemas.openxmlformats.org/officeDocument/2006/relationships/image" Target="../media/image863.png"/><Relationship Id="rId66" Type="http://schemas.openxmlformats.org/officeDocument/2006/relationships/customXml" Target="../ink/ink1144.xml"/><Relationship Id="rId87" Type="http://schemas.openxmlformats.org/officeDocument/2006/relationships/image" Target="../media/image884.png"/><Relationship Id="rId110" Type="http://schemas.openxmlformats.org/officeDocument/2006/relationships/image" Target="../media/image895.png"/><Relationship Id="rId131" Type="http://schemas.openxmlformats.org/officeDocument/2006/relationships/customXml" Target="../ink/ink1177.xml"/><Relationship Id="rId152" Type="http://schemas.openxmlformats.org/officeDocument/2006/relationships/image" Target="../media/image916.png"/><Relationship Id="rId173" Type="http://schemas.openxmlformats.org/officeDocument/2006/relationships/customXml" Target="../ink/ink1198.xml"/><Relationship Id="rId194" Type="http://schemas.openxmlformats.org/officeDocument/2006/relationships/image" Target="../media/image937.png"/><Relationship Id="rId208" Type="http://schemas.openxmlformats.org/officeDocument/2006/relationships/image" Target="../media/image944.png"/><Relationship Id="rId229" Type="http://schemas.openxmlformats.org/officeDocument/2006/relationships/customXml" Target="../ink/ink1226.xml"/><Relationship Id="rId240" Type="http://schemas.openxmlformats.org/officeDocument/2006/relationships/image" Target="../media/image959.png"/><Relationship Id="rId14" Type="http://schemas.openxmlformats.org/officeDocument/2006/relationships/customXml" Target="../ink/ink1118.xml"/><Relationship Id="rId35" Type="http://schemas.openxmlformats.org/officeDocument/2006/relationships/image" Target="../media/image858.png"/><Relationship Id="rId56" Type="http://schemas.openxmlformats.org/officeDocument/2006/relationships/customXml" Target="../ink/ink1139.xml"/><Relationship Id="rId77" Type="http://schemas.openxmlformats.org/officeDocument/2006/relationships/image" Target="../media/image879.png"/><Relationship Id="rId100" Type="http://schemas.openxmlformats.org/officeDocument/2006/relationships/customXml" Target="../ink/ink1161.xml"/><Relationship Id="rId8" Type="http://schemas.openxmlformats.org/officeDocument/2006/relationships/customXml" Target="../ink/ink1115.xml"/><Relationship Id="rId98" Type="http://schemas.openxmlformats.org/officeDocument/2006/relationships/customXml" Target="../ink/ink1160.xml"/><Relationship Id="rId121" Type="http://schemas.openxmlformats.org/officeDocument/2006/relationships/customXml" Target="../ink/ink1172.xml"/><Relationship Id="rId142" Type="http://schemas.openxmlformats.org/officeDocument/2006/relationships/image" Target="../media/image911.png"/><Relationship Id="rId163" Type="http://schemas.openxmlformats.org/officeDocument/2006/relationships/customXml" Target="../ink/ink1193.xml"/><Relationship Id="rId184" Type="http://schemas.openxmlformats.org/officeDocument/2006/relationships/image" Target="../media/image932.png"/><Relationship Id="rId219" Type="http://schemas.openxmlformats.org/officeDocument/2006/relationships/customXml" Target="../ink/ink1221.xml"/><Relationship Id="rId230" Type="http://schemas.openxmlformats.org/officeDocument/2006/relationships/image" Target="../media/image954.png"/><Relationship Id="rId251" Type="http://schemas.openxmlformats.org/officeDocument/2006/relationships/customXml" Target="../ink/ink1237.xml"/><Relationship Id="rId25" Type="http://schemas.openxmlformats.org/officeDocument/2006/relationships/image" Target="../media/image854.png"/><Relationship Id="rId46" Type="http://schemas.openxmlformats.org/officeDocument/2006/relationships/customXml" Target="../ink/ink1134.xml"/><Relationship Id="rId67" Type="http://schemas.openxmlformats.org/officeDocument/2006/relationships/image" Target="../media/image874.png"/><Relationship Id="rId88" Type="http://schemas.openxmlformats.org/officeDocument/2006/relationships/customXml" Target="../ink/ink1155.xml"/><Relationship Id="rId111" Type="http://schemas.openxmlformats.org/officeDocument/2006/relationships/customXml" Target="../ink/ink1167.xml"/><Relationship Id="rId132" Type="http://schemas.openxmlformats.org/officeDocument/2006/relationships/image" Target="../media/image906.png"/><Relationship Id="rId153" Type="http://schemas.openxmlformats.org/officeDocument/2006/relationships/customXml" Target="../ink/ink1188.xml"/><Relationship Id="rId174" Type="http://schemas.openxmlformats.org/officeDocument/2006/relationships/image" Target="../media/image927.png"/><Relationship Id="rId195" Type="http://schemas.openxmlformats.org/officeDocument/2006/relationships/customXml" Target="../ink/ink1209.xml"/><Relationship Id="rId209" Type="http://schemas.openxmlformats.org/officeDocument/2006/relationships/customXml" Target="../ink/ink1216.xml"/><Relationship Id="rId220" Type="http://schemas.openxmlformats.org/officeDocument/2006/relationships/image" Target="../media/image949.png"/><Relationship Id="rId241" Type="http://schemas.openxmlformats.org/officeDocument/2006/relationships/customXml" Target="../ink/ink1232.xml"/><Relationship Id="rId15" Type="http://schemas.openxmlformats.org/officeDocument/2006/relationships/image" Target="../media/image849.png"/><Relationship Id="rId36" Type="http://schemas.openxmlformats.org/officeDocument/2006/relationships/customXml" Target="../ink/ink1129.xml"/><Relationship Id="rId57" Type="http://schemas.openxmlformats.org/officeDocument/2006/relationships/image" Target="../media/image869.png"/><Relationship Id="rId78" Type="http://schemas.openxmlformats.org/officeDocument/2006/relationships/customXml" Target="../ink/ink1150.xml"/><Relationship Id="rId99" Type="http://schemas.openxmlformats.org/officeDocument/2006/relationships/image" Target="../media/image890.png"/><Relationship Id="rId101" Type="http://schemas.openxmlformats.org/officeDocument/2006/relationships/image" Target="../media/image891.png"/><Relationship Id="rId122" Type="http://schemas.openxmlformats.org/officeDocument/2006/relationships/image" Target="../media/image901.png"/><Relationship Id="rId143" Type="http://schemas.openxmlformats.org/officeDocument/2006/relationships/customXml" Target="../ink/ink1183.xml"/><Relationship Id="rId164" Type="http://schemas.openxmlformats.org/officeDocument/2006/relationships/image" Target="../media/image922.png"/><Relationship Id="rId185" Type="http://schemas.openxmlformats.org/officeDocument/2006/relationships/customXml" Target="../ink/ink1204.xml"/><Relationship Id="rId9" Type="http://schemas.openxmlformats.org/officeDocument/2006/relationships/image" Target="../media/image846.png"/><Relationship Id="rId210" Type="http://schemas.openxmlformats.org/officeDocument/2006/relationships/image" Target="../media/image945.png"/><Relationship Id="rId26" Type="http://schemas.openxmlformats.org/officeDocument/2006/relationships/customXml" Target="../ink/ink1124.xml"/><Relationship Id="rId231" Type="http://schemas.openxmlformats.org/officeDocument/2006/relationships/customXml" Target="../ink/ink1227.xml"/><Relationship Id="rId252" Type="http://schemas.openxmlformats.org/officeDocument/2006/relationships/image" Target="../media/image965.png"/><Relationship Id="rId47" Type="http://schemas.openxmlformats.org/officeDocument/2006/relationships/image" Target="../media/image864.png"/><Relationship Id="rId68" Type="http://schemas.openxmlformats.org/officeDocument/2006/relationships/customXml" Target="../ink/ink1145.xml"/><Relationship Id="rId89" Type="http://schemas.openxmlformats.org/officeDocument/2006/relationships/image" Target="../media/image885.png"/><Relationship Id="rId112" Type="http://schemas.openxmlformats.org/officeDocument/2006/relationships/image" Target="../media/image896.png"/><Relationship Id="rId133" Type="http://schemas.openxmlformats.org/officeDocument/2006/relationships/customXml" Target="../ink/ink1178.xml"/><Relationship Id="rId154" Type="http://schemas.openxmlformats.org/officeDocument/2006/relationships/image" Target="../media/image917.png"/><Relationship Id="rId175" Type="http://schemas.openxmlformats.org/officeDocument/2006/relationships/customXml" Target="../ink/ink1199.xml"/><Relationship Id="rId196" Type="http://schemas.openxmlformats.org/officeDocument/2006/relationships/image" Target="../media/image938.png"/><Relationship Id="rId200" Type="http://schemas.openxmlformats.org/officeDocument/2006/relationships/image" Target="../media/image940.png"/><Relationship Id="rId16" Type="http://schemas.openxmlformats.org/officeDocument/2006/relationships/customXml" Target="../ink/ink1119.xml"/><Relationship Id="rId221" Type="http://schemas.openxmlformats.org/officeDocument/2006/relationships/customXml" Target="../ink/ink1222.xml"/><Relationship Id="rId242" Type="http://schemas.openxmlformats.org/officeDocument/2006/relationships/image" Target="../media/image960.png"/><Relationship Id="rId37" Type="http://schemas.openxmlformats.org/officeDocument/2006/relationships/image" Target="../media/image859.png"/><Relationship Id="rId58" Type="http://schemas.openxmlformats.org/officeDocument/2006/relationships/customXml" Target="../ink/ink1140.xml"/><Relationship Id="rId79" Type="http://schemas.openxmlformats.org/officeDocument/2006/relationships/image" Target="../media/image880.png"/><Relationship Id="rId102" Type="http://schemas.openxmlformats.org/officeDocument/2006/relationships/customXml" Target="../ink/ink1162.xml"/><Relationship Id="rId123" Type="http://schemas.openxmlformats.org/officeDocument/2006/relationships/customXml" Target="../ink/ink1173.xml"/><Relationship Id="rId144" Type="http://schemas.openxmlformats.org/officeDocument/2006/relationships/image" Target="../media/image912.png"/><Relationship Id="rId90" Type="http://schemas.openxmlformats.org/officeDocument/2006/relationships/customXml" Target="../ink/ink1156.xml"/><Relationship Id="rId165" Type="http://schemas.openxmlformats.org/officeDocument/2006/relationships/customXml" Target="../ink/ink1194.xml"/><Relationship Id="rId186" Type="http://schemas.openxmlformats.org/officeDocument/2006/relationships/image" Target="../media/image933.png"/><Relationship Id="rId211" Type="http://schemas.openxmlformats.org/officeDocument/2006/relationships/customXml" Target="../ink/ink1217.xml"/><Relationship Id="rId232" Type="http://schemas.openxmlformats.org/officeDocument/2006/relationships/image" Target="../media/image955.png"/><Relationship Id="rId253" Type="http://schemas.openxmlformats.org/officeDocument/2006/relationships/customXml" Target="../ink/ink1238.xml"/><Relationship Id="rId27" Type="http://schemas.openxmlformats.org/officeDocument/2006/relationships/image" Target="../media/image855.png"/><Relationship Id="rId48" Type="http://schemas.openxmlformats.org/officeDocument/2006/relationships/customXml" Target="../ink/ink1135.xml"/><Relationship Id="rId69" Type="http://schemas.openxmlformats.org/officeDocument/2006/relationships/image" Target="../media/image875.png"/><Relationship Id="rId113" Type="http://schemas.openxmlformats.org/officeDocument/2006/relationships/customXml" Target="../ink/ink1168.xml"/><Relationship Id="rId134" Type="http://schemas.openxmlformats.org/officeDocument/2006/relationships/image" Target="../media/image907.png"/><Relationship Id="rId80" Type="http://schemas.openxmlformats.org/officeDocument/2006/relationships/customXml" Target="../ink/ink1151.xml"/><Relationship Id="rId155" Type="http://schemas.openxmlformats.org/officeDocument/2006/relationships/customXml" Target="../ink/ink1189.xml"/><Relationship Id="rId176" Type="http://schemas.openxmlformats.org/officeDocument/2006/relationships/image" Target="../media/image928.png"/><Relationship Id="rId197" Type="http://schemas.openxmlformats.org/officeDocument/2006/relationships/customXml" Target="../ink/ink1210.xml"/><Relationship Id="rId201" Type="http://schemas.openxmlformats.org/officeDocument/2006/relationships/customXml" Target="../ink/ink1212.xml"/><Relationship Id="rId222" Type="http://schemas.openxmlformats.org/officeDocument/2006/relationships/image" Target="../media/image950.png"/><Relationship Id="rId243" Type="http://schemas.openxmlformats.org/officeDocument/2006/relationships/customXml" Target="../ink/ink1233.xml"/><Relationship Id="rId17" Type="http://schemas.openxmlformats.org/officeDocument/2006/relationships/image" Target="../media/image850.png"/><Relationship Id="rId38" Type="http://schemas.openxmlformats.org/officeDocument/2006/relationships/customXml" Target="../ink/ink1130.xml"/><Relationship Id="rId59" Type="http://schemas.openxmlformats.org/officeDocument/2006/relationships/image" Target="../media/image870.png"/><Relationship Id="rId103" Type="http://schemas.openxmlformats.org/officeDocument/2006/relationships/image" Target="../media/image892.png"/><Relationship Id="rId124" Type="http://schemas.openxmlformats.org/officeDocument/2006/relationships/image" Target="../media/image902.png"/><Relationship Id="rId70" Type="http://schemas.openxmlformats.org/officeDocument/2006/relationships/customXml" Target="../ink/ink1146.xml"/><Relationship Id="rId91" Type="http://schemas.openxmlformats.org/officeDocument/2006/relationships/image" Target="../media/image886.png"/><Relationship Id="rId145" Type="http://schemas.openxmlformats.org/officeDocument/2006/relationships/customXml" Target="../ink/ink1184.xml"/><Relationship Id="rId166" Type="http://schemas.openxmlformats.org/officeDocument/2006/relationships/image" Target="../media/image923.png"/><Relationship Id="rId187" Type="http://schemas.openxmlformats.org/officeDocument/2006/relationships/customXml" Target="../ink/ink1205.xml"/><Relationship Id="rId1" Type="http://schemas.openxmlformats.org/officeDocument/2006/relationships/slideLayout" Target="../slideLayouts/slideLayout7.xml"/><Relationship Id="rId212" Type="http://schemas.openxmlformats.org/officeDocument/2006/relationships/image" Target="../media/image946.png"/><Relationship Id="rId233" Type="http://schemas.openxmlformats.org/officeDocument/2006/relationships/customXml" Target="../ink/ink1228.xml"/><Relationship Id="rId254" Type="http://schemas.openxmlformats.org/officeDocument/2006/relationships/image" Target="../media/image966.png"/><Relationship Id="rId28" Type="http://schemas.openxmlformats.org/officeDocument/2006/relationships/customXml" Target="../ink/ink1125.xml"/><Relationship Id="rId49" Type="http://schemas.openxmlformats.org/officeDocument/2006/relationships/image" Target="../media/image865.png"/><Relationship Id="rId114" Type="http://schemas.openxmlformats.org/officeDocument/2006/relationships/image" Target="../media/image897.png"/><Relationship Id="rId60" Type="http://schemas.openxmlformats.org/officeDocument/2006/relationships/customXml" Target="../ink/ink1141.xml"/><Relationship Id="rId81" Type="http://schemas.openxmlformats.org/officeDocument/2006/relationships/image" Target="../media/image881.png"/><Relationship Id="rId135" Type="http://schemas.openxmlformats.org/officeDocument/2006/relationships/customXml" Target="../ink/ink1179.xml"/><Relationship Id="rId156" Type="http://schemas.openxmlformats.org/officeDocument/2006/relationships/image" Target="../media/image918.png"/><Relationship Id="rId177" Type="http://schemas.openxmlformats.org/officeDocument/2006/relationships/customXml" Target="../ink/ink1200.xml"/><Relationship Id="rId198" Type="http://schemas.openxmlformats.org/officeDocument/2006/relationships/image" Target="../media/image939.png"/><Relationship Id="rId202" Type="http://schemas.openxmlformats.org/officeDocument/2006/relationships/image" Target="../media/image941.png"/><Relationship Id="rId223" Type="http://schemas.openxmlformats.org/officeDocument/2006/relationships/customXml" Target="../ink/ink1223.xml"/><Relationship Id="rId244" Type="http://schemas.openxmlformats.org/officeDocument/2006/relationships/image" Target="../media/image961.png"/><Relationship Id="rId18" Type="http://schemas.openxmlformats.org/officeDocument/2006/relationships/customXml" Target="../ink/ink1120.xml"/><Relationship Id="rId39" Type="http://schemas.openxmlformats.org/officeDocument/2006/relationships/image" Target="../media/image860.png"/><Relationship Id="rId50" Type="http://schemas.openxmlformats.org/officeDocument/2006/relationships/customXml" Target="../ink/ink1136.xml"/><Relationship Id="rId104" Type="http://schemas.openxmlformats.org/officeDocument/2006/relationships/customXml" Target="../ink/ink1163.xml"/><Relationship Id="rId125" Type="http://schemas.openxmlformats.org/officeDocument/2006/relationships/customXml" Target="../ink/ink1174.xml"/><Relationship Id="rId146" Type="http://schemas.openxmlformats.org/officeDocument/2006/relationships/image" Target="../media/image913.png"/><Relationship Id="rId167" Type="http://schemas.openxmlformats.org/officeDocument/2006/relationships/customXml" Target="../ink/ink1195.xml"/><Relationship Id="rId188" Type="http://schemas.openxmlformats.org/officeDocument/2006/relationships/image" Target="../media/image934.png"/><Relationship Id="rId71" Type="http://schemas.openxmlformats.org/officeDocument/2006/relationships/image" Target="../media/image876.png"/><Relationship Id="rId92" Type="http://schemas.openxmlformats.org/officeDocument/2006/relationships/customXml" Target="../ink/ink1157.xml"/><Relationship Id="rId213" Type="http://schemas.openxmlformats.org/officeDocument/2006/relationships/customXml" Target="../ink/ink1218.xml"/><Relationship Id="rId234" Type="http://schemas.openxmlformats.org/officeDocument/2006/relationships/image" Target="../media/image956.png"/><Relationship Id="rId2" Type="http://schemas.openxmlformats.org/officeDocument/2006/relationships/notesSlide" Target="../notesSlides/notesSlide7.xml"/><Relationship Id="rId29" Type="http://schemas.openxmlformats.org/officeDocument/2006/relationships/image" Target="../media/image49.png"/><Relationship Id="rId255" Type="http://schemas.openxmlformats.org/officeDocument/2006/relationships/customXml" Target="../ink/ink1239.xml"/><Relationship Id="rId40" Type="http://schemas.openxmlformats.org/officeDocument/2006/relationships/customXml" Target="../ink/ink1131.xml"/><Relationship Id="rId115" Type="http://schemas.openxmlformats.org/officeDocument/2006/relationships/customXml" Target="../ink/ink1169.xml"/><Relationship Id="rId136" Type="http://schemas.openxmlformats.org/officeDocument/2006/relationships/image" Target="../media/image908.png"/><Relationship Id="rId157" Type="http://schemas.openxmlformats.org/officeDocument/2006/relationships/customXml" Target="../ink/ink1190.xml"/><Relationship Id="rId178" Type="http://schemas.openxmlformats.org/officeDocument/2006/relationships/image" Target="../media/image929.png"/><Relationship Id="rId61" Type="http://schemas.openxmlformats.org/officeDocument/2006/relationships/image" Target="../media/image871.png"/><Relationship Id="rId82" Type="http://schemas.openxmlformats.org/officeDocument/2006/relationships/customXml" Target="../ink/ink1152.xml"/><Relationship Id="rId199" Type="http://schemas.openxmlformats.org/officeDocument/2006/relationships/customXml" Target="../ink/ink1211.xml"/><Relationship Id="rId203" Type="http://schemas.openxmlformats.org/officeDocument/2006/relationships/customXml" Target="../ink/ink1213.xml"/><Relationship Id="rId19" Type="http://schemas.openxmlformats.org/officeDocument/2006/relationships/image" Target="../media/image851.png"/><Relationship Id="rId224" Type="http://schemas.openxmlformats.org/officeDocument/2006/relationships/image" Target="../media/image951.png"/><Relationship Id="rId245" Type="http://schemas.openxmlformats.org/officeDocument/2006/relationships/customXml" Target="../ink/ink1234.xml"/><Relationship Id="rId30" Type="http://schemas.openxmlformats.org/officeDocument/2006/relationships/customXml" Target="../ink/ink1126.xml"/><Relationship Id="rId105" Type="http://schemas.openxmlformats.org/officeDocument/2006/relationships/customXml" Target="../ink/ink1164.xml"/><Relationship Id="rId126" Type="http://schemas.openxmlformats.org/officeDocument/2006/relationships/image" Target="../media/image903.png"/><Relationship Id="rId147" Type="http://schemas.openxmlformats.org/officeDocument/2006/relationships/customXml" Target="../ink/ink1185.xml"/><Relationship Id="rId168" Type="http://schemas.openxmlformats.org/officeDocument/2006/relationships/image" Target="../media/image924.png"/><Relationship Id="rId51" Type="http://schemas.openxmlformats.org/officeDocument/2006/relationships/image" Target="../media/image866.png"/><Relationship Id="rId72" Type="http://schemas.openxmlformats.org/officeDocument/2006/relationships/customXml" Target="../ink/ink1147.xml"/><Relationship Id="rId93" Type="http://schemas.openxmlformats.org/officeDocument/2006/relationships/image" Target="../media/image887.png"/><Relationship Id="rId189" Type="http://schemas.openxmlformats.org/officeDocument/2006/relationships/customXml" Target="../ink/ink1206.xml"/><Relationship Id="rId3" Type="http://schemas.openxmlformats.org/officeDocument/2006/relationships/image" Target="../media/image4300.png"/><Relationship Id="rId214" Type="http://schemas.openxmlformats.org/officeDocument/2006/relationships/image" Target="../media/image947.png"/><Relationship Id="rId235" Type="http://schemas.openxmlformats.org/officeDocument/2006/relationships/customXml" Target="../ink/ink1229.xml"/><Relationship Id="rId116" Type="http://schemas.openxmlformats.org/officeDocument/2006/relationships/image" Target="../media/image898.png"/><Relationship Id="rId137" Type="http://schemas.openxmlformats.org/officeDocument/2006/relationships/customXml" Target="../ink/ink1180.xml"/><Relationship Id="rId158" Type="http://schemas.openxmlformats.org/officeDocument/2006/relationships/image" Target="../media/image919.png"/><Relationship Id="rId20" Type="http://schemas.openxmlformats.org/officeDocument/2006/relationships/customXml" Target="../ink/ink1121.xml"/><Relationship Id="rId41" Type="http://schemas.openxmlformats.org/officeDocument/2006/relationships/image" Target="../media/image861.png"/><Relationship Id="rId62" Type="http://schemas.openxmlformats.org/officeDocument/2006/relationships/customXml" Target="../ink/ink1142.xml"/><Relationship Id="rId83" Type="http://schemas.openxmlformats.org/officeDocument/2006/relationships/image" Target="../media/image882.png"/><Relationship Id="rId179" Type="http://schemas.openxmlformats.org/officeDocument/2006/relationships/customXml" Target="../ink/ink1201.xml"/><Relationship Id="rId190" Type="http://schemas.openxmlformats.org/officeDocument/2006/relationships/image" Target="../media/image935.png"/><Relationship Id="rId204" Type="http://schemas.openxmlformats.org/officeDocument/2006/relationships/image" Target="../media/image942.png"/><Relationship Id="rId225" Type="http://schemas.openxmlformats.org/officeDocument/2006/relationships/customXml" Target="../ink/ink1224.xml"/><Relationship Id="rId246" Type="http://schemas.openxmlformats.org/officeDocument/2006/relationships/image" Target="../media/image962.png"/><Relationship Id="rId106" Type="http://schemas.openxmlformats.org/officeDocument/2006/relationships/image" Target="../media/image893.png"/><Relationship Id="rId127" Type="http://schemas.openxmlformats.org/officeDocument/2006/relationships/customXml" Target="../ink/ink1175.xml"/><Relationship Id="rId10" Type="http://schemas.openxmlformats.org/officeDocument/2006/relationships/customXml" Target="../ink/ink1116.xml"/><Relationship Id="rId31" Type="http://schemas.openxmlformats.org/officeDocument/2006/relationships/image" Target="../media/image856.png"/><Relationship Id="rId52" Type="http://schemas.openxmlformats.org/officeDocument/2006/relationships/customXml" Target="../ink/ink1137.xml"/><Relationship Id="rId73" Type="http://schemas.openxmlformats.org/officeDocument/2006/relationships/image" Target="../media/image877.png"/><Relationship Id="rId94" Type="http://schemas.openxmlformats.org/officeDocument/2006/relationships/customXml" Target="../ink/ink1158.xml"/><Relationship Id="rId148" Type="http://schemas.openxmlformats.org/officeDocument/2006/relationships/image" Target="../media/image914.png"/><Relationship Id="rId169" Type="http://schemas.openxmlformats.org/officeDocument/2006/relationships/customXml" Target="../ink/ink1196.xml"/><Relationship Id="rId4" Type="http://schemas.openxmlformats.org/officeDocument/2006/relationships/customXml" Target="../ink/ink1113.xml"/><Relationship Id="rId180" Type="http://schemas.openxmlformats.org/officeDocument/2006/relationships/image" Target="../media/image930.png"/><Relationship Id="rId215" Type="http://schemas.openxmlformats.org/officeDocument/2006/relationships/customXml" Target="../ink/ink1219.xml"/><Relationship Id="rId236" Type="http://schemas.openxmlformats.org/officeDocument/2006/relationships/image" Target="../media/image957.png"/></Relationships>
</file>

<file path=ppt/slides/_rels/slide8.xml.rels><?xml version="1.0" encoding="UTF-8" standalone="yes"?>
<Relationships xmlns="http://schemas.openxmlformats.org/package/2006/relationships"><Relationship Id="rId117" Type="http://schemas.openxmlformats.org/officeDocument/2006/relationships/image" Target="../media/image1024.png"/><Relationship Id="rId21" Type="http://schemas.openxmlformats.org/officeDocument/2006/relationships/image" Target="../media/image976.png"/><Relationship Id="rId324" Type="http://schemas.openxmlformats.org/officeDocument/2006/relationships/image" Target="../media/image1125.png"/><Relationship Id="rId531" Type="http://schemas.openxmlformats.org/officeDocument/2006/relationships/image" Target="../media/image1228.png"/><Relationship Id="rId170" Type="http://schemas.openxmlformats.org/officeDocument/2006/relationships/customXml" Target="../ink/ink1323.xml"/><Relationship Id="rId268" Type="http://schemas.openxmlformats.org/officeDocument/2006/relationships/image" Target="../media/image1097.png"/><Relationship Id="rId475" Type="http://schemas.openxmlformats.org/officeDocument/2006/relationships/image" Target="../media/image1200.png"/><Relationship Id="rId32" Type="http://schemas.openxmlformats.org/officeDocument/2006/relationships/customXml" Target="../ink/ink1254.xml"/><Relationship Id="rId128" Type="http://schemas.openxmlformats.org/officeDocument/2006/relationships/customXml" Target="../ink/ink1302.xml"/><Relationship Id="rId335" Type="http://schemas.openxmlformats.org/officeDocument/2006/relationships/customXml" Target="../ink/ink1406.xml"/><Relationship Id="rId542" Type="http://schemas.openxmlformats.org/officeDocument/2006/relationships/customXml" Target="../ink/ink1510.xml"/><Relationship Id="rId181" Type="http://schemas.openxmlformats.org/officeDocument/2006/relationships/image" Target="../media/image1055.png"/><Relationship Id="rId402" Type="http://schemas.openxmlformats.org/officeDocument/2006/relationships/image" Target="../media/image1164.png"/><Relationship Id="rId279" Type="http://schemas.openxmlformats.org/officeDocument/2006/relationships/customXml" Target="../ink/ink1378.xml"/><Relationship Id="rId486" Type="http://schemas.openxmlformats.org/officeDocument/2006/relationships/customXml" Target="../ink/ink1482.xml"/><Relationship Id="rId43" Type="http://schemas.openxmlformats.org/officeDocument/2006/relationships/image" Target="../media/image987.png"/><Relationship Id="rId139" Type="http://schemas.openxmlformats.org/officeDocument/2006/relationships/image" Target="../media/image1034.png"/><Relationship Id="rId346" Type="http://schemas.openxmlformats.org/officeDocument/2006/relationships/image" Target="../media/image1136.png"/><Relationship Id="rId553" Type="http://schemas.openxmlformats.org/officeDocument/2006/relationships/image" Target="../media/image1239.png"/><Relationship Id="rId192" Type="http://schemas.openxmlformats.org/officeDocument/2006/relationships/customXml" Target="../ink/ink1334.xml"/><Relationship Id="rId206" Type="http://schemas.openxmlformats.org/officeDocument/2006/relationships/customXml" Target="../ink/ink1341.xml"/><Relationship Id="rId413" Type="http://schemas.openxmlformats.org/officeDocument/2006/relationships/customXml" Target="../ink/ink1445.xml"/><Relationship Id="rId497" Type="http://schemas.openxmlformats.org/officeDocument/2006/relationships/image" Target="../media/image1211.png"/><Relationship Id="rId357" Type="http://schemas.openxmlformats.org/officeDocument/2006/relationships/customXml" Target="../ink/ink1417.xml"/><Relationship Id="rId54" Type="http://schemas.openxmlformats.org/officeDocument/2006/relationships/customXml" Target="../ink/ink1265.xml"/><Relationship Id="rId217" Type="http://schemas.openxmlformats.org/officeDocument/2006/relationships/image" Target="../media/image947.png"/><Relationship Id="rId564" Type="http://schemas.openxmlformats.org/officeDocument/2006/relationships/customXml" Target="../ink/ink1521.xml"/><Relationship Id="rId424" Type="http://schemas.openxmlformats.org/officeDocument/2006/relationships/image" Target="../media/image1175.png"/><Relationship Id="rId270" Type="http://schemas.openxmlformats.org/officeDocument/2006/relationships/image" Target="../media/image1098.png"/><Relationship Id="rId65" Type="http://schemas.openxmlformats.org/officeDocument/2006/relationships/image" Target="../media/image998.png"/><Relationship Id="rId130" Type="http://schemas.openxmlformats.org/officeDocument/2006/relationships/customXml" Target="../ink/ink1303.xml"/><Relationship Id="rId368" Type="http://schemas.openxmlformats.org/officeDocument/2006/relationships/image" Target="../media/image1147.png"/><Relationship Id="rId575" Type="http://schemas.openxmlformats.org/officeDocument/2006/relationships/image" Target="../media/image1250.png"/><Relationship Id="rId228" Type="http://schemas.openxmlformats.org/officeDocument/2006/relationships/customXml" Target="../ink/ink1352.xml"/><Relationship Id="rId435" Type="http://schemas.openxmlformats.org/officeDocument/2006/relationships/customXml" Target="../ink/ink1456.xml"/><Relationship Id="rId281" Type="http://schemas.openxmlformats.org/officeDocument/2006/relationships/customXml" Target="../ink/ink1379.xml"/><Relationship Id="rId502" Type="http://schemas.openxmlformats.org/officeDocument/2006/relationships/customXml" Target="../ink/ink1490.xml"/><Relationship Id="rId76" Type="http://schemas.openxmlformats.org/officeDocument/2006/relationships/customXml" Target="../ink/ink1276.xml"/><Relationship Id="rId141" Type="http://schemas.openxmlformats.org/officeDocument/2006/relationships/image" Target="../media/image1035.png"/><Relationship Id="rId379" Type="http://schemas.openxmlformats.org/officeDocument/2006/relationships/customXml" Target="../ink/ink1428.xml"/><Relationship Id="rId586" Type="http://schemas.openxmlformats.org/officeDocument/2006/relationships/customXml" Target="../ink/ink1532.xml"/><Relationship Id="rId7" Type="http://schemas.openxmlformats.org/officeDocument/2006/relationships/image" Target="../media/image969.png"/><Relationship Id="rId239" Type="http://schemas.openxmlformats.org/officeDocument/2006/relationships/image" Target="../media/image1083.png"/><Relationship Id="rId446" Type="http://schemas.openxmlformats.org/officeDocument/2006/relationships/image" Target="../media/image1186.png"/><Relationship Id="rId250" Type="http://schemas.openxmlformats.org/officeDocument/2006/relationships/customXml" Target="../ink/ink1363.xml"/><Relationship Id="rId292" Type="http://schemas.openxmlformats.org/officeDocument/2006/relationships/image" Target="../media/image1109.png"/><Relationship Id="rId306" Type="http://schemas.openxmlformats.org/officeDocument/2006/relationships/image" Target="../media/image1116.png"/><Relationship Id="rId488" Type="http://schemas.openxmlformats.org/officeDocument/2006/relationships/customXml" Target="../ink/ink1483.xml"/><Relationship Id="rId45" Type="http://schemas.openxmlformats.org/officeDocument/2006/relationships/image" Target="../media/image988.png"/><Relationship Id="rId87" Type="http://schemas.openxmlformats.org/officeDocument/2006/relationships/image" Target="../media/image1009.png"/><Relationship Id="rId110" Type="http://schemas.openxmlformats.org/officeDocument/2006/relationships/customXml" Target="../ink/ink1293.xml"/><Relationship Id="rId348" Type="http://schemas.openxmlformats.org/officeDocument/2006/relationships/image" Target="../media/image1137.png"/><Relationship Id="rId513" Type="http://schemas.openxmlformats.org/officeDocument/2006/relationships/image" Target="../media/image1219.png"/><Relationship Id="rId555" Type="http://schemas.openxmlformats.org/officeDocument/2006/relationships/image" Target="../media/image1240.png"/><Relationship Id="rId152" Type="http://schemas.openxmlformats.org/officeDocument/2006/relationships/customXml" Target="../ink/ink1314.xml"/><Relationship Id="rId194" Type="http://schemas.openxmlformats.org/officeDocument/2006/relationships/customXml" Target="../ink/ink1335.xml"/><Relationship Id="rId208" Type="http://schemas.openxmlformats.org/officeDocument/2006/relationships/customXml" Target="../ink/ink1342.xml"/><Relationship Id="rId415" Type="http://schemas.openxmlformats.org/officeDocument/2006/relationships/customXml" Target="../ink/ink1446.xml"/><Relationship Id="rId457" Type="http://schemas.openxmlformats.org/officeDocument/2006/relationships/image" Target="../media/image1191.png"/><Relationship Id="rId261" Type="http://schemas.openxmlformats.org/officeDocument/2006/relationships/customXml" Target="../ink/ink1369.xml"/><Relationship Id="rId499" Type="http://schemas.openxmlformats.org/officeDocument/2006/relationships/image" Target="../media/image1212.png"/><Relationship Id="rId14" Type="http://schemas.openxmlformats.org/officeDocument/2006/relationships/customXml" Target="../ink/ink1245.xml"/><Relationship Id="rId56" Type="http://schemas.openxmlformats.org/officeDocument/2006/relationships/customXml" Target="../ink/ink1266.xml"/><Relationship Id="rId317" Type="http://schemas.openxmlformats.org/officeDocument/2006/relationships/customXml" Target="../ink/ink1397.xml"/><Relationship Id="rId359" Type="http://schemas.openxmlformats.org/officeDocument/2006/relationships/customXml" Target="../ink/ink1418.xml"/><Relationship Id="rId524" Type="http://schemas.openxmlformats.org/officeDocument/2006/relationships/customXml" Target="../ink/ink1501.xml"/><Relationship Id="rId566" Type="http://schemas.openxmlformats.org/officeDocument/2006/relationships/customXml" Target="../ink/ink1522.xml"/><Relationship Id="rId98" Type="http://schemas.openxmlformats.org/officeDocument/2006/relationships/customXml" Target="../ink/ink1287.xml"/><Relationship Id="rId121" Type="http://schemas.openxmlformats.org/officeDocument/2006/relationships/image" Target="../media/image1026.png"/><Relationship Id="rId163" Type="http://schemas.openxmlformats.org/officeDocument/2006/relationships/image" Target="../media/image1046.png"/><Relationship Id="rId219" Type="http://schemas.openxmlformats.org/officeDocument/2006/relationships/image" Target="../media/image1073.png"/><Relationship Id="rId370" Type="http://schemas.openxmlformats.org/officeDocument/2006/relationships/image" Target="../media/image1148.png"/><Relationship Id="rId426" Type="http://schemas.openxmlformats.org/officeDocument/2006/relationships/image" Target="../media/image1176.png"/><Relationship Id="rId230" Type="http://schemas.openxmlformats.org/officeDocument/2006/relationships/customXml" Target="../ink/ink1353.xml"/><Relationship Id="rId468" Type="http://schemas.openxmlformats.org/officeDocument/2006/relationships/customXml" Target="../ink/ink1473.xml"/><Relationship Id="rId25" Type="http://schemas.openxmlformats.org/officeDocument/2006/relationships/image" Target="../media/image978.png"/><Relationship Id="rId67" Type="http://schemas.openxmlformats.org/officeDocument/2006/relationships/image" Target="../media/image999.png"/><Relationship Id="rId272" Type="http://schemas.openxmlformats.org/officeDocument/2006/relationships/image" Target="../media/image1099.png"/><Relationship Id="rId328" Type="http://schemas.openxmlformats.org/officeDocument/2006/relationships/image" Target="../media/image1127.png"/><Relationship Id="rId535" Type="http://schemas.openxmlformats.org/officeDocument/2006/relationships/image" Target="../media/image1230.png"/><Relationship Id="rId577" Type="http://schemas.openxmlformats.org/officeDocument/2006/relationships/image" Target="../media/image1251.png"/><Relationship Id="rId132" Type="http://schemas.openxmlformats.org/officeDocument/2006/relationships/customXml" Target="../ink/ink1304.xml"/><Relationship Id="rId174" Type="http://schemas.openxmlformats.org/officeDocument/2006/relationships/customXml" Target="../ink/ink1325.xml"/><Relationship Id="rId381" Type="http://schemas.openxmlformats.org/officeDocument/2006/relationships/customXml" Target="../ink/ink1429.xml"/><Relationship Id="rId241" Type="http://schemas.openxmlformats.org/officeDocument/2006/relationships/image" Target="../media/image1084.png"/><Relationship Id="rId437" Type="http://schemas.openxmlformats.org/officeDocument/2006/relationships/customXml" Target="../ink/ink1457.xml"/><Relationship Id="rId479" Type="http://schemas.openxmlformats.org/officeDocument/2006/relationships/image" Target="../media/image1202.png"/><Relationship Id="rId36" Type="http://schemas.openxmlformats.org/officeDocument/2006/relationships/customXml" Target="../ink/ink1256.xml"/><Relationship Id="rId283" Type="http://schemas.openxmlformats.org/officeDocument/2006/relationships/customXml" Target="../ink/ink1380.xml"/><Relationship Id="rId339" Type="http://schemas.openxmlformats.org/officeDocument/2006/relationships/customXml" Target="../ink/ink1408.xml"/><Relationship Id="rId490" Type="http://schemas.openxmlformats.org/officeDocument/2006/relationships/customXml" Target="../ink/ink1484.xml"/><Relationship Id="rId504" Type="http://schemas.openxmlformats.org/officeDocument/2006/relationships/customXml" Target="../ink/ink1491.xml"/><Relationship Id="rId546" Type="http://schemas.openxmlformats.org/officeDocument/2006/relationships/customXml" Target="../ink/ink1512.xml"/><Relationship Id="rId78" Type="http://schemas.openxmlformats.org/officeDocument/2006/relationships/customXml" Target="../ink/ink1277.xml"/><Relationship Id="rId101" Type="http://schemas.openxmlformats.org/officeDocument/2006/relationships/image" Target="../media/image1016.png"/><Relationship Id="rId143" Type="http://schemas.openxmlformats.org/officeDocument/2006/relationships/image" Target="../media/image1036.png"/><Relationship Id="rId185" Type="http://schemas.openxmlformats.org/officeDocument/2006/relationships/image" Target="../media/image1057.png"/><Relationship Id="rId350" Type="http://schemas.openxmlformats.org/officeDocument/2006/relationships/image" Target="../media/image1138.png"/><Relationship Id="rId406" Type="http://schemas.openxmlformats.org/officeDocument/2006/relationships/image" Target="../media/image1166.png"/><Relationship Id="rId9" Type="http://schemas.openxmlformats.org/officeDocument/2006/relationships/image" Target="../media/image970.png"/><Relationship Id="rId210" Type="http://schemas.openxmlformats.org/officeDocument/2006/relationships/customXml" Target="../ink/ink1343.xml"/><Relationship Id="rId392" Type="http://schemas.openxmlformats.org/officeDocument/2006/relationships/image" Target="../media/image1159.png"/><Relationship Id="rId448" Type="http://schemas.openxmlformats.org/officeDocument/2006/relationships/image" Target="../media/image1187.png"/><Relationship Id="rId252" Type="http://schemas.openxmlformats.org/officeDocument/2006/relationships/customXml" Target="../ink/ink1364.xml"/><Relationship Id="rId294" Type="http://schemas.openxmlformats.org/officeDocument/2006/relationships/image" Target="../media/image1110.png"/><Relationship Id="rId308" Type="http://schemas.openxmlformats.org/officeDocument/2006/relationships/image" Target="../media/image1117.png"/><Relationship Id="rId515" Type="http://schemas.openxmlformats.org/officeDocument/2006/relationships/image" Target="../media/image1220.png"/><Relationship Id="rId47" Type="http://schemas.openxmlformats.org/officeDocument/2006/relationships/image" Target="../media/image989.png"/><Relationship Id="rId89" Type="http://schemas.openxmlformats.org/officeDocument/2006/relationships/image" Target="../media/image1010.png"/><Relationship Id="rId112" Type="http://schemas.openxmlformats.org/officeDocument/2006/relationships/customXml" Target="../ink/ink1294.xml"/><Relationship Id="rId154" Type="http://schemas.openxmlformats.org/officeDocument/2006/relationships/customXml" Target="../ink/ink1315.xml"/><Relationship Id="rId361" Type="http://schemas.openxmlformats.org/officeDocument/2006/relationships/customXml" Target="../ink/ink1419.xml"/><Relationship Id="rId557" Type="http://schemas.openxmlformats.org/officeDocument/2006/relationships/image" Target="../media/image1241.png"/><Relationship Id="rId196" Type="http://schemas.openxmlformats.org/officeDocument/2006/relationships/customXml" Target="../ink/ink1336.xml"/><Relationship Id="rId417" Type="http://schemas.openxmlformats.org/officeDocument/2006/relationships/customXml" Target="../ink/ink1447.xml"/><Relationship Id="rId459" Type="http://schemas.openxmlformats.org/officeDocument/2006/relationships/image" Target="../media/image1192.png"/><Relationship Id="rId16" Type="http://schemas.openxmlformats.org/officeDocument/2006/relationships/customXml" Target="../ink/ink1246.xml"/><Relationship Id="rId221" Type="http://schemas.openxmlformats.org/officeDocument/2006/relationships/image" Target="../media/image1074.png"/><Relationship Id="rId263" Type="http://schemas.openxmlformats.org/officeDocument/2006/relationships/customXml" Target="../ink/ink1370.xml"/><Relationship Id="rId319" Type="http://schemas.openxmlformats.org/officeDocument/2006/relationships/customXml" Target="../ink/ink1398.xml"/><Relationship Id="rId470" Type="http://schemas.openxmlformats.org/officeDocument/2006/relationships/customXml" Target="../ink/ink1474.xml"/><Relationship Id="rId526" Type="http://schemas.openxmlformats.org/officeDocument/2006/relationships/customXml" Target="../ink/ink1502.xml"/><Relationship Id="rId58" Type="http://schemas.openxmlformats.org/officeDocument/2006/relationships/customXml" Target="../ink/ink1267.xml"/><Relationship Id="rId123" Type="http://schemas.openxmlformats.org/officeDocument/2006/relationships/image" Target="../media/image1027.png"/><Relationship Id="rId330" Type="http://schemas.openxmlformats.org/officeDocument/2006/relationships/image" Target="../media/image1128.png"/><Relationship Id="rId568" Type="http://schemas.openxmlformats.org/officeDocument/2006/relationships/customXml" Target="../ink/ink1523.xml"/><Relationship Id="rId165" Type="http://schemas.openxmlformats.org/officeDocument/2006/relationships/image" Target="../media/image1047.png"/><Relationship Id="rId372" Type="http://schemas.openxmlformats.org/officeDocument/2006/relationships/image" Target="../media/image1149.png"/><Relationship Id="rId428" Type="http://schemas.openxmlformats.org/officeDocument/2006/relationships/image" Target="../media/image1177.png"/><Relationship Id="rId232" Type="http://schemas.openxmlformats.org/officeDocument/2006/relationships/customXml" Target="../ink/ink1354.xml"/><Relationship Id="rId274" Type="http://schemas.openxmlformats.org/officeDocument/2006/relationships/image" Target="../media/image1100.png"/><Relationship Id="rId481" Type="http://schemas.openxmlformats.org/officeDocument/2006/relationships/image" Target="../media/image1203.png"/><Relationship Id="rId27" Type="http://schemas.openxmlformats.org/officeDocument/2006/relationships/image" Target="../media/image979.png"/><Relationship Id="rId69" Type="http://schemas.openxmlformats.org/officeDocument/2006/relationships/image" Target="../media/image1000.png"/><Relationship Id="rId134" Type="http://schemas.openxmlformats.org/officeDocument/2006/relationships/customXml" Target="../ink/ink1305.xml"/><Relationship Id="rId537" Type="http://schemas.openxmlformats.org/officeDocument/2006/relationships/image" Target="../media/image1231.png"/><Relationship Id="rId579" Type="http://schemas.openxmlformats.org/officeDocument/2006/relationships/image" Target="../media/image1252.png"/><Relationship Id="rId80" Type="http://schemas.openxmlformats.org/officeDocument/2006/relationships/customXml" Target="../ink/ink1278.xml"/><Relationship Id="rId176" Type="http://schemas.openxmlformats.org/officeDocument/2006/relationships/customXml" Target="../ink/ink1326.xml"/><Relationship Id="rId341" Type="http://schemas.openxmlformats.org/officeDocument/2006/relationships/customXml" Target="../ink/ink1409.xml"/><Relationship Id="rId383" Type="http://schemas.openxmlformats.org/officeDocument/2006/relationships/customXml" Target="../ink/ink1430.xml"/><Relationship Id="rId439" Type="http://schemas.openxmlformats.org/officeDocument/2006/relationships/customXml" Target="../ink/ink1458.xml"/><Relationship Id="rId201" Type="http://schemas.openxmlformats.org/officeDocument/2006/relationships/image" Target="../media/image1065.png"/><Relationship Id="rId243" Type="http://schemas.openxmlformats.org/officeDocument/2006/relationships/image" Target="../media/image1085.png"/><Relationship Id="rId285" Type="http://schemas.openxmlformats.org/officeDocument/2006/relationships/customXml" Target="../ink/ink1381.xml"/><Relationship Id="rId450" Type="http://schemas.openxmlformats.org/officeDocument/2006/relationships/image" Target="../media/image1188.png"/><Relationship Id="rId506" Type="http://schemas.openxmlformats.org/officeDocument/2006/relationships/customXml" Target="../ink/ink1492.xml"/><Relationship Id="rId38" Type="http://schemas.openxmlformats.org/officeDocument/2006/relationships/customXml" Target="../ink/ink1257.xml"/><Relationship Id="rId103" Type="http://schemas.openxmlformats.org/officeDocument/2006/relationships/image" Target="../media/image1017.png"/><Relationship Id="rId310" Type="http://schemas.openxmlformats.org/officeDocument/2006/relationships/image" Target="../media/image1118.png"/><Relationship Id="rId492" Type="http://schemas.openxmlformats.org/officeDocument/2006/relationships/customXml" Target="../ink/ink1485.xml"/><Relationship Id="rId548" Type="http://schemas.openxmlformats.org/officeDocument/2006/relationships/customXml" Target="../ink/ink1513.xml"/><Relationship Id="rId91" Type="http://schemas.openxmlformats.org/officeDocument/2006/relationships/image" Target="../media/image1011.png"/><Relationship Id="rId145" Type="http://schemas.openxmlformats.org/officeDocument/2006/relationships/image" Target="../media/image1037.png"/><Relationship Id="rId187" Type="http://schemas.openxmlformats.org/officeDocument/2006/relationships/image" Target="../media/image1058.png"/><Relationship Id="rId352" Type="http://schemas.openxmlformats.org/officeDocument/2006/relationships/image" Target="../media/image1139.png"/><Relationship Id="rId394" Type="http://schemas.openxmlformats.org/officeDocument/2006/relationships/image" Target="../media/image1160.png"/><Relationship Id="rId408" Type="http://schemas.openxmlformats.org/officeDocument/2006/relationships/image" Target="../media/image1167.png"/><Relationship Id="rId212" Type="http://schemas.openxmlformats.org/officeDocument/2006/relationships/customXml" Target="../ink/ink1344.xml"/><Relationship Id="rId254" Type="http://schemas.openxmlformats.org/officeDocument/2006/relationships/customXml" Target="../ink/ink1365.xml"/><Relationship Id="rId49" Type="http://schemas.openxmlformats.org/officeDocument/2006/relationships/image" Target="../media/image990.png"/><Relationship Id="rId114" Type="http://schemas.openxmlformats.org/officeDocument/2006/relationships/customXml" Target="../ink/ink1295.xml"/><Relationship Id="rId296" Type="http://schemas.openxmlformats.org/officeDocument/2006/relationships/image" Target="../media/image1111.png"/><Relationship Id="rId461" Type="http://schemas.openxmlformats.org/officeDocument/2006/relationships/image" Target="../media/image1193.png"/><Relationship Id="rId517" Type="http://schemas.openxmlformats.org/officeDocument/2006/relationships/image" Target="../media/image1221.png"/><Relationship Id="rId559" Type="http://schemas.openxmlformats.org/officeDocument/2006/relationships/image" Target="../media/image1242.png"/><Relationship Id="rId60" Type="http://schemas.openxmlformats.org/officeDocument/2006/relationships/customXml" Target="../ink/ink1268.xml"/><Relationship Id="rId156" Type="http://schemas.openxmlformats.org/officeDocument/2006/relationships/customXml" Target="../ink/ink1316.xml"/><Relationship Id="rId198" Type="http://schemas.openxmlformats.org/officeDocument/2006/relationships/customXml" Target="../ink/ink1337.xml"/><Relationship Id="rId321" Type="http://schemas.openxmlformats.org/officeDocument/2006/relationships/customXml" Target="../ink/ink1399.xml"/><Relationship Id="rId363" Type="http://schemas.openxmlformats.org/officeDocument/2006/relationships/customXml" Target="../ink/ink1420.xml"/><Relationship Id="rId419" Type="http://schemas.openxmlformats.org/officeDocument/2006/relationships/customXml" Target="../ink/ink1448.xml"/><Relationship Id="rId570" Type="http://schemas.openxmlformats.org/officeDocument/2006/relationships/customXml" Target="../ink/ink1524.xml"/><Relationship Id="rId223" Type="http://schemas.openxmlformats.org/officeDocument/2006/relationships/image" Target="../media/image1075.png"/><Relationship Id="rId430" Type="http://schemas.openxmlformats.org/officeDocument/2006/relationships/image" Target="../media/image1178.png"/><Relationship Id="rId18" Type="http://schemas.openxmlformats.org/officeDocument/2006/relationships/customXml" Target="../ink/ink1247.xml"/><Relationship Id="rId265" Type="http://schemas.openxmlformats.org/officeDocument/2006/relationships/customXml" Target="../ink/ink1371.xml"/><Relationship Id="rId472" Type="http://schemas.openxmlformats.org/officeDocument/2006/relationships/customXml" Target="../ink/ink1475.xml"/><Relationship Id="rId528" Type="http://schemas.openxmlformats.org/officeDocument/2006/relationships/customXml" Target="../ink/ink1503.xml"/><Relationship Id="rId125" Type="http://schemas.openxmlformats.org/officeDocument/2006/relationships/image" Target="../media/image1028.png"/><Relationship Id="rId167" Type="http://schemas.openxmlformats.org/officeDocument/2006/relationships/image" Target="../media/image1048.png"/><Relationship Id="rId332" Type="http://schemas.openxmlformats.org/officeDocument/2006/relationships/image" Target="../media/image1129.png"/><Relationship Id="rId374" Type="http://schemas.openxmlformats.org/officeDocument/2006/relationships/image" Target="../media/image1150.png"/><Relationship Id="rId581" Type="http://schemas.openxmlformats.org/officeDocument/2006/relationships/image" Target="../media/image1253.png"/><Relationship Id="rId71" Type="http://schemas.openxmlformats.org/officeDocument/2006/relationships/image" Target="../media/image1001.png"/><Relationship Id="rId234" Type="http://schemas.openxmlformats.org/officeDocument/2006/relationships/customXml" Target="../ink/ink1355.xml"/><Relationship Id="rId2" Type="http://schemas.openxmlformats.org/officeDocument/2006/relationships/notesSlide" Target="../notesSlides/notesSlide8.xml"/><Relationship Id="rId29" Type="http://schemas.openxmlformats.org/officeDocument/2006/relationships/image" Target="../media/image980.png"/><Relationship Id="rId276" Type="http://schemas.openxmlformats.org/officeDocument/2006/relationships/image" Target="../media/image1101.png"/><Relationship Id="rId441" Type="http://schemas.openxmlformats.org/officeDocument/2006/relationships/customXml" Target="../ink/ink1459.xml"/><Relationship Id="rId483" Type="http://schemas.openxmlformats.org/officeDocument/2006/relationships/image" Target="../media/image1204.png"/><Relationship Id="rId539" Type="http://schemas.openxmlformats.org/officeDocument/2006/relationships/image" Target="../media/image1232.png"/><Relationship Id="rId40" Type="http://schemas.openxmlformats.org/officeDocument/2006/relationships/customXml" Target="../ink/ink1258.xml"/><Relationship Id="rId136" Type="http://schemas.openxmlformats.org/officeDocument/2006/relationships/customXml" Target="../ink/ink1306.xml"/><Relationship Id="rId178" Type="http://schemas.openxmlformats.org/officeDocument/2006/relationships/customXml" Target="../ink/ink1327.xml"/><Relationship Id="rId301" Type="http://schemas.openxmlformats.org/officeDocument/2006/relationships/customXml" Target="../ink/ink1389.xml"/><Relationship Id="rId343" Type="http://schemas.openxmlformats.org/officeDocument/2006/relationships/customXml" Target="../ink/ink1410.xml"/><Relationship Id="rId550" Type="http://schemas.openxmlformats.org/officeDocument/2006/relationships/customXml" Target="../ink/ink1514.xml"/><Relationship Id="rId82" Type="http://schemas.openxmlformats.org/officeDocument/2006/relationships/customXml" Target="../ink/ink1279.xml"/><Relationship Id="rId203" Type="http://schemas.openxmlformats.org/officeDocument/2006/relationships/image" Target="../media/image1066.png"/><Relationship Id="rId385" Type="http://schemas.openxmlformats.org/officeDocument/2006/relationships/customXml" Target="../ink/ink1431.xml"/><Relationship Id="rId245" Type="http://schemas.openxmlformats.org/officeDocument/2006/relationships/image" Target="../media/image1086.png"/><Relationship Id="rId287" Type="http://schemas.openxmlformats.org/officeDocument/2006/relationships/customXml" Target="../ink/ink1382.xml"/><Relationship Id="rId410" Type="http://schemas.openxmlformats.org/officeDocument/2006/relationships/image" Target="../media/image1168.png"/><Relationship Id="rId452" Type="http://schemas.openxmlformats.org/officeDocument/2006/relationships/image" Target="../media/image1189.png"/><Relationship Id="rId494" Type="http://schemas.openxmlformats.org/officeDocument/2006/relationships/customXml" Target="../ink/ink1486.xml"/><Relationship Id="rId508" Type="http://schemas.openxmlformats.org/officeDocument/2006/relationships/customXml" Target="../ink/ink1493.xml"/><Relationship Id="rId105" Type="http://schemas.openxmlformats.org/officeDocument/2006/relationships/image" Target="../media/image1018.png"/><Relationship Id="rId147" Type="http://schemas.openxmlformats.org/officeDocument/2006/relationships/image" Target="../media/image1038.png"/><Relationship Id="rId312" Type="http://schemas.openxmlformats.org/officeDocument/2006/relationships/image" Target="../media/image1119.png"/><Relationship Id="rId354" Type="http://schemas.openxmlformats.org/officeDocument/2006/relationships/image" Target="../media/image1140.png"/><Relationship Id="rId51" Type="http://schemas.openxmlformats.org/officeDocument/2006/relationships/image" Target="../media/image991.png"/><Relationship Id="rId93" Type="http://schemas.openxmlformats.org/officeDocument/2006/relationships/image" Target="../media/image1012.png"/><Relationship Id="rId189" Type="http://schemas.openxmlformats.org/officeDocument/2006/relationships/image" Target="../media/image1059.png"/><Relationship Id="rId396" Type="http://schemas.openxmlformats.org/officeDocument/2006/relationships/image" Target="../media/image1161.png"/><Relationship Id="rId561" Type="http://schemas.openxmlformats.org/officeDocument/2006/relationships/image" Target="../media/image1243.png"/><Relationship Id="rId214" Type="http://schemas.openxmlformats.org/officeDocument/2006/relationships/customXml" Target="../ink/ink1345.xml"/><Relationship Id="rId256" Type="http://schemas.openxmlformats.org/officeDocument/2006/relationships/customXml" Target="../ink/ink1366.xml"/><Relationship Id="rId298" Type="http://schemas.openxmlformats.org/officeDocument/2006/relationships/image" Target="../media/image1112.png"/><Relationship Id="rId421" Type="http://schemas.openxmlformats.org/officeDocument/2006/relationships/customXml" Target="../ink/ink1449.xml"/><Relationship Id="rId463" Type="http://schemas.openxmlformats.org/officeDocument/2006/relationships/image" Target="../media/image1194.png"/><Relationship Id="rId519" Type="http://schemas.openxmlformats.org/officeDocument/2006/relationships/image" Target="../media/image1222.png"/><Relationship Id="rId116" Type="http://schemas.openxmlformats.org/officeDocument/2006/relationships/customXml" Target="../ink/ink1296.xml"/><Relationship Id="rId158" Type="http://schemas.openxmlformats.org/officeDocument/2006/relationships/customXml" Target="../ink/ink1317.xml"/><Relationship Id="rId323" Type="http://schemas.openxmlformats.org/officeDocument/2006/relationships/customXml" Target="../ink/ink1400.xml"/><Relationship Id="rId530" Type="http://schemas.openxmlformats.org/officeDocument/2006/relationships/customXml" Target="../ink/ink1504.xml"/><Relationship Id="rId20" Type="http://schemas.openxmlformats.org/officeDocument/2006/relationships/customXml" Target="../ink/ink1248.xml"/><Relationship Id="rId62" Type="http://schemas.openxmlformats.org/officeDocument/2006/relationships/customXml" Target="../ink/ink1269.xml"/><Relationship Id="rId365" Type="http://schemas.openxmlformats.org/officeDocument/2006/relationships/customXml" Target="../ink/ink1421.xml"/><Relationship Id="rId572" Type="http://schemas.openxmlformats.org/officeDocument/2006/relationships/customXml" Target="../ink/ink1525.xml"/><Relationship Id="rId225" Type="http://schemas.openxmlformats.org/officeDocument/2006/relationships/image" Target="../media/image1076.png"/><Relationship Id="rId267" Type="http://schemas.openxmlformats.org/officeDocument/2006/relationships/customXml" Target="../ink/ink1372.xml"/><Relationship Id="rId432" Type="http://schemas.openxmlformats.org/officeDocument/2006/relationships/image" Target="../media/image1179.png"/><Relationship Id="rId474" Type="http://schemas.openxmlformats.org/officeDocument/2006/relationships/customXml" Target="../ink/ink1476.xml"/><Relationship Id="rId127" Type="http://schemas.openxmlformats.org/officeDocument/2006/relationships/image" Target="../media/image1029.png"/><Relationship Id="rId31" Type="http://schemas.openxmlformats.org/officeDocument/2006/relationships/image" Target="../media/image981.png"/><Relationship Id="rId73" Type="http://schemas.openxmlformats.org/officeDocument/2006/relationships/image" Target="../media/image1002.png"/><Relationship Id="rId169" Type="http://schemas.openxmlformats.org/officeDocument/2006/relationships/image" Target="../media/image1049.png"/><Relationship Id="rId334" Type="http://schemas.openxmlformats.org/officeDocument/2006/relationships/image" Target="../media/image1130.png"/><Relationship Id="rId376" Type="http://schemas.openxmlformats.org/officeDocument/2006/relationships/image" Target="../media/image1151.png"/><Relationship Id="rId541" Type="http://schemas.openxmlformats.org/officeDocument/2006/relationships/image" Target="../media/image1233.png"/><Relationship Id="rId583" Type="http://schemas.openxmlformats.org/officeDocument/2006/relationships/image" Target="../media/image1254.png"/><Relationship Id="rId4" Type="http://schemas.openxmlformats.org/officeDocument/2006/relationships/customXml" Target="../ink/ink1240.xml"/><Relationship Id="rId180" Type="http://schemas.openxmlformats.org/officeDocument/2006/relationships/customXml" Target="../ink/ink1328.xml"/><Relationship Id="rId236" Type="http://schemas.openxmlformats.org/officeDocument/2006/relationships/customXml" Target="../ink/ink1356.xml"/><Relationship Id="rId278" Type="http://schemas.openxmlformats.org/officeDocument/2006/relationships/image" Target="../media/image1102.png"/><Relationship Id="rId401" Type="http://schemas.openxmlformats.org/officeDocument/2006/relationships/customXml" Target="../ink/ink1439.xml"/><Relationship Id="rId443" Type="http://schemas.openxmlformats.org/officeDocument/2006/relationships/customXml" Target="../ink/ink1460.xml"/><Relationship Id="rId303" Type="http://schemas.openxmlformats.org/officeDocument/2006/relationships/customXml" Target="../ink/ink1390.xml"/><Relationship Id="rId485" Type="http://schemas.openxmlformats.org/officeDocument/2006/relationships/image" Target="../media/image1205.png"/><Relationship Id="rId42" Type="http://schemas.openxmlformats.org/officeDocument/2006/relationships/customXml" Target="../ink/ink1259.xml"/><Relationship Id="rId84" Type="http://schemas.openxmlformats.org/officeDocument/2006/relationships/customXml" Target="../ink/ink1280.xml"/><Relationship Id="rId138" Type="http://schemas.openxmlformats.org/officeDocument/2006/relationships/customXml" Target="../ink/ink1307.xml"/><Relationship Id="rId345" Type="http://schemas.openxmlformats.org/officeDocument/2006/relationships/customXml" Target="../ink/ink1411.xml"/><Relationship Id="rId387" Type="http://schemas.openxmlformats.org/officeDocument/2006/relationships/customXml" Target="../ink/ink1432.xml"/><Relationship Id="rId510" Type="http://schemas.openxmlformats.org/officeDocument/2006/relationships/customXml" Target="../ink/ink1494.xml"/><Relationship Id="rId552" Type="http://schemas.openxmlformats.org/officeDocument/2006/relationships/customXml" Target="../ink/ink1515.xml"/><Relationship Id="rId191" Type="http://schemas.openxmlformats.org/officeDocument/2006/relationships/image" Target="../media/image1060.png"/><Relationship Id="rId205" Type="http://schemas.openxmlformats.org/officeDocument/2006/relationships/image" Target="../media/image1067.png"/><Relationship Id="rId247" Type="http://schemas.openxmlformats.org/officeDocument/2006/relationships/image" Target="../media/image1087.png"/><Relationship Id="rId412" Type="http://schemas.openxmlformats.org/officeDocument/2006/relationships/image" Target="../media/image1169.png"/><Relationship Id="rId107" Type="http://schemas.openxmlformats.org/officeDocument/2006/relationships/image" Target="../media/image1019.png"/><Relationship Id="rId289" Type="http://schemas.openxmlformats.org/officeDocument/2006/relationships/customXml" Target="../ink/ink1383.xml"/><Relationship Id="rId454" Type="http://schemas.openxmlformats.org/officeDocument/2006/relationships/image" Target="../media/image1190.png"/><Relationship Id="rId496" Type="http://schemas.openxmlformats.org/officeDocument/2006/relationships/customXml" Target="../ink/ink1487.xml"/><Relationship Id="rId11" Type="http://schemas.openxmlformats.org/officeDocument/2006/relationships/image" Target="../media/image971.png"/><Relationship Id="rId53" Type="http://schemas.openxmlformats.org/officeDocument/2006/relationships/image" Target="../media/image992.png"/><Relationship Id="rId149" Type="http://schemas.openxmlformats.org/officeDocument/2006/relationships/image" Target="../media/image1039.png"/><Relationship Id="rId314" Type="http://schemas.openxmlformats.org/officeDocument/2006/relationships/image" Target="../media/image1120.png"/><Relationship Id="rId356" Type="http://schemas.openxmlformats.org/officeDocument/2006/relationships/image" Target="../media/image1141.png"/><Relationship Id="rId398" Type="http://schemas.openxmlformats.org/officeDocument/2006/relationships/image" Target="../media/image1162.png"/><Relationship Id="rId521" Type="http://schemas.openxmlformats.org/officeDocument/2006/relationships/image" Target="../media/image1223.png"/><Relationship Id="rId563" Type="http://schemas.openxmlformats.org/officeDocument/2006/relationships/image" Target="../media/image1244.png"/><Relationship Id="rId95" Type="http://schemas.openxmlformats.org/officeDocument/2006/relationships/image" Target="../media/image1013.png"/><Relationship Id="rId160" Type="http://schemas.openxmlformats.org/officeDocument/2006/relationships/customXml" Target="../ink/ink1318.xml"/><Relationship Id="rId216" Type="http://schemas.openxmlformats.org/officeDocument/2006/relationships/customXml" Target="../ink/ink1346.xml"/><Relationship Id="rId423" Type="http://schemas.openxmlformats.org/officeDocument/2006/relationships/customXml" Target="../ink/ink1450.xml"/><Relationship Id="rId258" Type="http://schemas.openxmlformats.org/officeDocument/2006/relationships/image" Target="../media/image1092.png"/><Relationship Id="rId465" Type="http://schemas.openxmlformats.org/officeDocument/2006/relationships/image" Target="../media/image1195.png"/><Relationship Id="rId22" Type="http://schemas.openxmlformats.org/officeDocument/2006/relationships/customXml" Target="../ink/ink1249.xml"/><Relationship Id="rId64" Type="http://schemas.openxmlformats.org/officeDocument/2006/relationships/customXml" Target="../ink/ink1270.xml"/><Relationship Id="rId118" Type="http://schemas.openxmlformats.org/officeDocument/2006/relationships/customXml" Target="../ink/ink1297.xml"/><Relationship Id="rId325" Type="http://schemas.openxmlformats.org/officeDocument/2006/relationships/customXml" Target="../ink/ink1401.xml"/><Relationship Id="rId367" Type="http://schemas.openxmlformats.org/officeDocument/2006/relationships/customXml" Target="../ink/ink1422.xml"/><Relationship Id="rId532" Type="http://schemas.openxmlformats.org/officeDocument/2006/relationships/customXml" Target="../ink/ink1505.xml"/><Relationship Id="rId574" Type="http://schemas.openxmlformats.org/officeDocument/2006/relationships/customXml" Target="../ink/ink1526.xml"/><Relationship Id="rId171" Type="http://schemas.openxmlformats.org/officeDocument/2006/relationships/image" Target="../media/image1050.png"/><Relationship Id="rId227" Type="http://schemas.openxmlformats.org/officeDocument/2006/relationships/image" Target="../media/image1077.png"/><Relationship Id="rId269" Type="http://schemas.openxmlformats.org/officeDocument/2006/relationships/customXml" Target="../ink/ink1373.xml"/><Relationship Id="rId434" Type="http://schemas.openxmlformats.org/officeDocument/2006/relationships/image" Target="../media/image1180.png"/><Relationship Id="rId476" Type="http://schemas.openxmlformats.org/officeDocument/2006/relationships/customXml" Target="../ink/ink1477.xml"/><Relationship Id="rId33" Type="http://schemas.openxmlformats.org/officeDocument/2006/relationships/image" Target="../media/image982.png"/><Relationship Id="rId129" Type="http://schemas.openxmlformats.org/officeDocument/2006/relationships/image" Target="../media/image1030.png"/><Relationship Id="rId280" Type="http://schemas.openxmlformats.org/officeDocument/2006/relationships/image" Target="../media/image1103.png"/><Relationship Id="rId336" Type="http://schemas.openxmlformats.org/officeDocument/2006/relationships/image" Target="../media/image1131.png"/><Relationship Id="rId501" Type="http://schemas.openxmlformats.org/officeDocument/2006/relationships/image" Target="../media/image1213.png"/><Relationship Id="rId543" Type="http://schemas.openxmlformats.org/officeDocument/2006/relationships/image" Target="../media/image1234.png"/><Relationship Id="rId75" Type="http://schemas.openxmlformats.org/officeDocument/2006/relationships/image" Target="../media/image1003.png"/><Relationship Id="rId140" Type="http://schemas.openxmlformats.org/officeDocument/2006/relationships/customXml" Target="../ink/ink1308.xml"/><Relationship Id="rId182" Type="http://schemas.openxmlformats.org/officeDocument/2006/relationships/customXml" Target="../ink/ink1329.xml"/><Relationship Id="rId378" Type="http://schemas.openxmlformats.org/officeDocument/2006/relationships/image" Target="../media/image1152.png"/><Relationship Id="rId403" Type="http://schemas.openxmlformats.org/officeDocument/2006/relationships/customXml" Target="../ink/ink1440.xml"/><Relationship Id="rId585" Type="http://schemas.openxmlformats.org/officeDocument/2006/relationships/image" Target="../media/image1255.png"/><Relationship Id="rId6" Type="http://schemas.openxmlformats.org/officeDocument/2006/relationships/customXml" Target="../ink/ink1241.xml"/><Relationship Id="rId238" Type="http://schemas.openxmlformats.org/officeDocument/2006/relationships/customXml" Target="../ink/ink1357.xml"/><Relationship Id="rId445" Type="http://schemas.openxmlformats.org/officeDocument/2006/relationships/customXml" Target="../ink/ink1461.xml"/><Relationship Id="rId487" Type="http://schemas.openxmlformats.org/officeDocument/2006/relationships/image" Target="../media/image1206.png"/><Relationship Id="rId291" Type="http://schemas.openxmlformats.org/officeDocument/2006/relationships/customXml" Target="../ink/ink1384.xml"/><Relationship Id="rId305" Type="http://schemas.openxmlformats.org/officeDocument/2006/relationships/customXml" Target="../ink/ink1391.xml"/><Relationship Id="rId347" Type="http://schemas.openxmlformats.org/officeDocument/2006/relationships/customXml" Target="../ink/ink1412.xml"/><Relationship Id="rId512" Type="http://schemas.openxmlformats.org/officeDocument/2006/relationships/customXml" Target="../ink/ink1495.xml"/><Relationship Id="rId44" Type="http://schemas.openxmlformats.org/officeDocument/2006/relationships/customXml" Target="../ink/ink1260.xml"/><Relationship Id="rId86" Type="http://schemas.openxmlformats.org/officeDocument/2006/relationships/customXml" Target="../ink/ink1281.xml"/><Relationship Id="rId151" Type="http://schemas.openxmlformats.org/officeDocument/2006/relationships/image" Target="../media/image1040.png"/><Relationship Id="rId389" Type="http://schemas.openxmlformats.org/officeDocument/2006/relationships/customXml" Target="../ink/ink1433.xml"/><Relationship Id="rId554" Type="http://schemas.openxmlformats.org/officeDocument/2006/relationships/customXml" Target="../ink/ink1516.xml"/><Relationship Id="rId193" Type="http://schemas.openxmlformats.org/officeDocument/2006/relationships/image" Target="../media/image1061.png"/><Relationship Id="rId207" Type="http://schemas.openxmlformats.org/officeDocument/2006/relationships/image" Target="../media/image1068.png"/><Relationship Id="rId249" Type="http://schemas.openxmlformats.org/officeDocument/2006/relationships/image" Target="../media/image1088.png"/><Relationship Id="rId414" Type="http://schemas.openxmlformats.org/officeDocument/2006/relationships/image" Target="../media/image1170.png"/><Relationship Id="rId456" Type="http://schemas.openxmlformats.org/officeDocument/2006/relationships/customXml" Target="../ink/ink1467.xml"/><Relationship Id="rId498" Type="http://schemas.openxmlformats.org/officeDocument/2006/relationships/customXml" Target="../ink/ink1488.xml"/><Relationship Id="rId13" Type="http://schemas.openxmlformats.org/officeDocument/2006/relationships/image" Target="../media/image972.png"/><Relationship Id="rId109" Type="http://schemas.openxmlformats.org/officeDocument/2006/relationships/image" Target="../media/image1020.png"/><Relationship Id="rId260" Type="http://schemas.openxmlformats.org/officeDocument/2006/relationships/image" Target="../media/image1093.png"/><Relationship Id="rId316" Type="http://schemas.openxmlformats.org/officeDocument/2006/relationships/image" Target="../media/image1121.png"/><Relationship Id="rId523" Type="http://schemas.openxmlformats.org/officeDocument/2006/relationships/image" Target="../media/image1224.png"/><Relationship Id="rId55" Type="http://schemas.openxmlformats.org/officeDocument/2006/relationships/image" Target="../media/image993.png"/><Relationship Id="rId97" Type="http://schemas.openxmlformats.org/officeDocument/2006/relationships/image" Target="../media/image1014.png"/><Relationship Id="rId120" Type="http://schemas.openxmlformats.org/officeDocument/2006/relationships/customXml" Target="../ink/ink1298.xml"/><Relationship Id="rId358" Type="http://schemas.openxmlformats.org/officeDocument/2006/relationships/image" Target="../media/image1142.png"/><Relationship Id="rId565" Type="http://schemas.openxmlformats.org/officeDocument/2006/relationships/image" Target="../media/image1245.png"/><Relationship Id="rId162" Type="http://schemas.openxmlformats.org/officeDocument/2006/relationships/customXml" Target="../ink/ink1319.xml"/><Relationship Id="rId218" Type="http://schemas.openxmlformats.org/officeDocument/2006/relationships/customXml" Target="../ink/ink1347.xml"/><Relationship Id="rId425" Type="http://schemas.openxmlformats.org/officeDocument/2006/relationships/customXml" Target="../ink/ink1451.xml"/><Relationship Id="rId467" Type="http://schemas.openxmlformats.org/officeDocument/2006/relationships/image" Target="../media/image1196.png"/><Relationship Id="rId271" Type="http://schemas.openxmlformats.org/officeDocument/2006/relationships/customXml" Target="../ink/ink1374.xml"/><Relationship Id="rId24" Type="http://schemas.openxmlformats.org/officeDocument/2006/relationships/customXml" Target="../ink/ink1250.xml"/><Relationship Id="rId66" Type="http://schemas.openxmlformats.org/officeDocument/2006/relationships/customXml" Target="../ink/ink1271.xml"/><Relationship Id="rId131" Type="http://schemas.openxmlformats.org/officeDocument/2006/relationships/image" Target="../media/image1031.png"/><Relationship Id="rId327" Type="http://schemas.openxmlformats.org/officeDocument/2006/relationships/customXml" Target="../ink/ink1402.xml"/><Relationship Id="rId369" Type="http://schemas.openxmlformats.org/officeDocument/2006/relationships/customXml" Target="../ink/ink1423.xml"/><Relationship Id="rId534" Type="http://schemas.openxmlformats.org/officeDocument/2006/relationships/customXml" Target="../ink/ink1506.xml"/><Relationship Id="rId576" Type="http://schemas.openxmlformats.org/officeDocument/2006/relationships/customXml" Target="../ink/ink1527.xml"/><Relationship Id="rId173" Type="http://schemas.openxmlformats.org/officeDocument/2006/relationships/image" Target="../media/image1051.png"/><Relationship Id="rId229" Type="http://schemas.openxmlformats.org/officeDocument/2006/relationships/image" Target="../media/image1078.png"/><Relationship Id="rId380" Type="http://schemas.openxmlformats.org/officeDocument/2006/relationships/image" Target="../media/image1153.png"/><Relationship Id="rId436" Type="http://schemas.openxmlformats.org/officeDocument/2006/relationships/image" Target="../media/image1181.png"/><Relationship Id="rId240" Type="http://schemas.openxmlformats.org/officeDocument/2006/relationships/customXml" Target="../ink/ink1358.xml"/><Relationship Id="rId478" Type="http://schemas.openxmlformats.org/officeDocument/2006/relationships/customXml" Target="../ink/ink1478.xml"/><Relationship Id="rId35" Type="http://schemas.openxmlformats.org/officeDocument/2006/relationships/image" Target="../media/image983.png"/><Relationship Id="rId77" Type="http://schemas.openxmlformats.org/officeDocument/2006/relationships/image" Target="../media/image1004.png"/><Relationship Id="rId100" Type="http://schemas.openxmlformats.org/officeDocument/2006/relationships/customXml" Target="../ink/ink1288.xml"/><Relationship Id="rId282" Type="http://schemas.openxmlformats.org/officeDocument/2006/relationships/image" Target="../media/image1104.png"/><Relationship Id="rId338" Type="http://schemas.openxmlformats.org/officeDocument/2006/relationships/image" Target="../media/image1132.png"/><Relationship Id="rId503" Type="http://schemas.openxmlformats.org/officeDocument/2006/relationships/image" Target="../media/image1214.png"/><Relationship Id="rId545" Type="http://schemas.openxmlformats.org/officeDocument/2006/relationships/image" Target="../media/image1235.png"/><Relationship Id="rId587" Type="http://schemas.openxmlformats.org/officeDocument/2006/relationships/image" Target="../media/image1256.png"/><Relationship Id="rId8" Type="http://schemas.openxmlformats.org/officeDocument/2006/relationships/customXml" Target="../ink/ink1242.xml"/><Relationship Id="rId142" Type="http://schemas.openxmlformats.org/officeDocument/2006/relationships/customXml" Target="../ink/ink1309.xml"/><Relationship Id="rId184" Type="http://schemas.openxmlformats.org/officeDocument/2006/relationships/customXml" Target="../ink/ink1330.xml"/><Relationship Id="rId391" Type="http://schemas.openxmlformats.org/officeDocument/2006/relationships/customXml" Target="../ink/ink1434.xml"/><Relationship Id="rId405" Type="http://schemas.openxmlformats.org/officeDocument/2006/relationships/customXml" Target="../ink/ink1441.xml"/><Relationship Id="rId447" Type="http://schemas.openxmlformats.org/officeDocument/2006/relationships/customXml" Target="../ink/ink1462.xml"/><Relationship Id="rId251" Type="http://schemas.openxmlformats.org/officeDocument/2006/relationships/image" Target="../media/image1089.png"/><Relationship Id="rId489" Type="http://schemas.openxmlformats.org/officeDocument/2006/relationships/image" Target="../media/image1207.png"/><Relationship Id="rId46" Type="http://schemas.openxmlformats.org/officeDocument/2006/relationships/customXml" Target="../ink/ink1261.xml"/><Relationship Id="rId293" Type="http://schemas.openxmlformats.org/officeDocument/2006/relationships/customXml" Target="../ink/ink1385.xml"/><Relationship Id="rId307" Type="http://schemas.openxmlformats.org/officeDocument/2006/relationships/customXml" Target="../ink/ink1392.xml"/><Relationship Id="rId349" Type="http://schemas.openxmlformats.org/officeDocument/2006/relationships/customXml" Target="../ink/ink1413.xml"/><Relationship Id="rId514" Type="http://schemas.openxmlformats.org/officeDocument/2006/relationships/customXml" Target="../ink/ink1496.xml"/><Relationship Id="rId556" Type="http://schemas.openxmlformats.org/officeDocument/2006/relationships/customXml" Target="../ink/ink1517.xml"/><Relationship Id="rId88" Type="http://schemas.openxmlformats.org/officeDocument/2006/relationships/customXml" Target="../ink/ink1282.xml"/><Relationship Id="rId111" Type="http://schemas.openxmlformats.org/officeDocument/2006/relationships/image" Target="../media/image1021.png"/><Relationship Id="rId153" Type="http://schemas.openxmlformats.org/officeDocument/2006/relationships/image" Target="../media/image1041.png"/><Relationship Id="rId195" Type="http://schemas.openxmlformats.org/officeDocument/2006/relationships/image" Target="../media/image1062.png"/><Relationship Id="rId209" Type="http://schemas.openxmlformats.org/officeDocument/2006/relationships/image" Target="../media/image1069.png"/><Relationship Id="rId360" Type="http://schemas.openxmlformats.org/officeDocument/2006/relationships/image" Target="../media/image1143.png"/><Relationship Id="rId416" Type="http://schemas.openxmlformats.org/officeDocument/2006/relationships/image" Target="../media/image1171.png"/><Relationship Id="rId220" Type="http://schemas.openxmlformats.org/officeDocument/2006/relationships/customXml" Target="../ink/ink1348.xml"/><Relationship Id="rId458" Type="http://schemas.openxmlformats.org/officeDocument/2006/relationships/customXml" Target="../ink/ink1468.xml"/><Relationship Id="rId15" Type="http://schemas.openxmlformats.org/officeDocument/2006/relationships/image" Target="../media/image973.png"/><Relationship Id="rId57" Type="http://schemas.openxmlformats.org/officeDocument/2006/relationships/image" Target="../media/image994.png"/><Relationship Id="rId262" Type="http://schemas.openxmlformats.org/officeDocument/2006/relationships/image" Target="../media/image1094.png"/><Relationship Id="rId318" Type="http://schemas.openxmlformats.org/officeDocument/2006/relationships/image" Target="../media/image1122.png"/><Relationship Id="rId525" Type="http://schemas.openxmlformats.org/officeDocument/2006/relationships/image" Target="../media/image1225.png"/><Relationship Id="rId567" Type="http://schemas.openxmlformats.org/officeDocument/2006/relationships/image" Target="../media/image1246.png"/><Relationship Id="rId99" Type="http://schemas.openxmlformats.org/officeDocument/2006/relationships/image" Target="../media/image1015.png"/><Relationship Id="rId122" Type="http://schemas.openxmlformats.org/officeDocument/2006/relationships/customXml" Target="../ink/ink1299.xml"/><Relationship Id="rId164" Type="http://schemas.openxmlformats.org/officeDocument/2006/relationships/customXml" Target="../ink/ink1320.xml"/><Relationship Id="rId371" Type="http://schemas.openxmlformats.org/officeDocument/2006/relationships/customXml" Target="../ink/ink1424.xml"/><Relationship Id="rId427" Type="http://schemas.openxmlformats.org/officeDocument/2006/relationships/customXml" Target="../ink/ink1452.xml"/><Relationship Id="rId469" Type="http://schemas.openxmlformats.org/officeDocument/2006/relationships/image" Target="../media/image1197.png"/><Relationship Id="rId26" Type="http://schemas.openxmlformats.org/officeDocument/2006/relationships/customXml" Target="../ink/ink1251.xml"/><Relationship Id="rId231" Type="http://schemas.openxmlformats.org/officeDocument/2006/relationships/image" Target="../media/image1079.png"/><Relationship Id="rId273" Type="http://schemas.openxmlformats.org/officeDocument/2006/relationships/customXml" Target="../ink/ink1375.xml"/><Relationship Id="rId329" Type="http://schemas.openxmlformats.org/officeDocument/2006/relationships/customXml" Target="../ink/ink1403.xml"/><Relationship Id="rId480" Type="http://schemas.openxmlformats.org/officeDocument/2006/relationships/customXml" Target="../ink/ink1479.xml"/><Relationship Id="rId536" Type="http://schemas.openxmlformats.org/officeDocument/2006/relationships/customXml" Target="../ink/ink1507.xml"/><Relationship Id="rId68" Type="http://schemas.openxmlformats.org/officeDocument/2006/relationships/customXml" Target="../ink/ink1272.xml"/><Relationship Id="rId133" Type="http://schemas.openxmlformats.org/officeDocument/2006/relationships/image" Target="../media/image49.png"/><Relationship Id="rId175" Type="http://schemas.openxmlformats.org/officeDocument/2006/relationships/image" Target="../media/image1052.png"/><Relationship Id="rId340" Type="http://schemas.openxmlformats.org/officeDocument/2006/relationships/image" Target="../media/image1133.png"/><Relationship Id="rId578" Type="http://schemas.openxmlformats.org/officeDocument/2006/relationships/customXml" Target="../ink/ink1528.xml"/><Relationship Id="rId200" Type="http://schemas.openxmlformats.org/officeDocument/2006/relationships/customXml" Target="../ink/ink1338.xml"/><Relationship Id="rId382" Type="http://schemas.openxmlformats.org/officeDocument/2006/relationships/image" Target="../media/image1154.png"/><Relationship Id="rId438" Type="http://schemas.openxmlformats.org/officeDocument/2006/relationships/image" Target="../media/image1182.png"/><Relationship Id="rId242" Type="http://schemas.openxmlformats.org/officeDocument/2006/relationships/customXml" Target="../ink/ink1359.xml"/><Relationship Id="rId284" Type="http://schemas.openxmlformats.org/officeDocument/2006/relationships/image" Target="../media/image1105.png"/><Relationship Id="rId491" Type="http://schemas.openxmlformats.org/officeDocument/2006/relationships/image" Target="../media/image1208.png"/><Relationship Id="rId505" Type="http://schemas.openxmlformats.org/officeDocument/2006/relationships/image" Target="../media/image1215.png"/><Relationship Id="rId37" Type="http://schemas.openxmlformats.org/officeDocument/2006/relationships/image" Target="../media/image984.png"/><Relationship Id="rId79" Type="http://schemas.openxmlformats.org/officeDocument/2006/relationships/image" Target="../media/image1005.png"/><Relationship Id="rId102" Type="http://schemas.openxmlformats.org/officeDocument/2006/relationships/customXml" Target="../ink/ink1289.xml"/><Relationship Id="rId144" Type="http://schemas.openxmlformats.org/officeDocument/2006/relationships/customXml" Target="../ink/ink1310.xml"/><Relationship Id="rId547" Type="http://schemas.openxmlformats.org/officeDocument/2006/relationships/image" Target="../media/image1236.png"/><Relationship Id="rId90" Type="http://schemas.openxmlformats.org/officeDocument/2006/relationships/customXml" Target="../ink/ink1283.xml"/><Relationship Id="rId186" Type="http://schemas.openxmlformats.org/officeDocument/2006/relationships/customXml" Target="../ink/ink1331.xml"/><Relationship Id="rId351" Type="http://schemas.openxmlformats.org/officeDocument/2006/relationships/customXml" Target="../ink/ink1414.xml"/><Relationship Id="rId393" Type="http://schemas.openxmlformats.org/officeDocument/2006/relationships/customXml" Target="../ink/ink1435.xml"/><Relationship Id="rId407" Type="http://schemas.openxmlformats.org/officeDocument/2006/relationships/customXml" Target="../ink/ink1442.xml"/><Relationship Id="rId449" Type="http://schemas.openxmlformats.org/officeDocument/2006/relationships/customXml" Target="../ink/ink1463.xml"/><Relationship Id="rId211" Type="http://schemas.openxmlformats.org/officeDocument/2006/relationships/image" Target="../media/image1070.png"/><Relationship Id="rId253" Type="http://schemas.openxmlformats.org/officeDocument/2006/relationships/image" Target="../media/image1090.png"/><Relationship Id="rId295" Type="http://schemas.openxmlformats.org/officeDocument/2006/relationships/customXml" Target="../ink/ink1386.xml"/><Relationship Id="rId309" Type="http://schemas.openxmlformats.org/officeDocument/2006/relationships/customXml" Target="../ink/ink1393.xml"/><Relationship Id="rId460" Type="http://schemas.openxmlformats.org/officeDocument/2006/relationships/customXml" Target="../ink/ink1469.xml"/><Relationship Id="rId516" Type="http://schemas.openxmlformats.org/officeDocument/2006/relationships/customXml" Target="../ink/ink1497.xml"/><Relationship Id="rId48" Type="http://schemas.openxmlformats.org/officeDocument/2006/relationships/customXml" Target="../ink/ink1262.xml"/><Relationship Id="rId113" Type="http://schemas.openxmlformats.org/officeDocument/2006/relationships/image" Target="../media/image1022.png"/><Relationship Id="rId320" Type="http://schemas.openxmlformats.org/officeDocument/2006/relationships/image" Target="../media/image1123.png"/><Relationship Id="rId558" Type="http://schemas.openxmlformats.org/officeDocument/2006/relationships/customXml" Target="../ink/ink1518.xml"/><Relationship Id="rId155" Type="http://schemas.openxmlformats.org/officeDocument/2006/relationships/image" Target="../media/image1042.png"/><Relationship Id="rId197" Type="http://schemas.openxmlformats.org/officeDocument/2006/relationships/image" Target="../media/image1063.png"/><Relationship Id="rId362" Type="http://schemas.openxmlformats.org/officeDocument/2006/relationships/image" Target="../media/image1144.png"/><Relationship Id="rId418" Type="http://schemas.openxmlformats.org/officeDocument/2006/relationships/image" Target="../media/image1172.png"/><Relationship Id="rId222" Type="http://schemas.openxmlformats.org/officeDocument/2006/relationships/customXml" Target="../ink/ink1349.xml"/><Relationship Id="rId264" Type="http://schemas.openxmlformats.org/officeDocument/2006/relationships/image" Target="../media/image1095.png"/><Relationship Id="rId471" Type="http://schemas.openxmlformats.org/officeDocument/2006/relationships/image" Target="../media/image1198.png"/><Relationship Id="rId17" Type="http://schemas.openxmlformats.org/officeDocument/2006/relationships/image" Target="../media/image974.png"/><Relationship Id="rId59" Type="http://schemas.openxmlformats.org/officeDocument/2006/relationships/image" Target="../media/image995.png"/><Relationship Id="rId124" Type="http://schemas.openxmlformats.org/officeDocument/2006/relationships/customXml" Target="../ink/ink1300.xml"/><Relationship Id="rId527" Type="http://schemas.openxmlformats.org/officeDocument/2006/relationships/image" Target="../media/image1226.png"/><Relationship Id="rId569" Type="http://schemas.openxmlformats.org/officeDocument/2006/relationships/image" Target="../media/image1247.png"/><Relationship Id="rId70" Type="http://schemas.openxmlformats.org/officeDocument/2006/relationships/customXml" Target="../ink/ink1273.xml"/><Relationship Id="rId166" Type="http://schemas.openxmlformats.org/officeDocument/2006/relationships/customXml" Target="../ink/ink1321.xml"/><Relationship Id="rId331" Type="http://schemas.openxmlformats.org/officeDocument/2006/relationships/customXml" Target="../ink/ink1404.xml"/><Relationship Id="rId373" Type="http://schemas.openxmlformats.org/officeDocument/2006/relationships/customXml" Target="../ink/ink1425.xml"/><Relationship Id="rId429" Type="http://schemas.openxmlformats.org/officeDocument/2006/relationships/customXml" Target="../ink/ink1453.xml"/><Relationship Id="rId580" Type="http://schemas.openxmlformats.org/officeDocument/2006/relationships/customXml" Target="../ink/ink1529.xml"/><Relationship Id="rId1" Type="http://schemas.openxmlformats.org/officeDocument/2006/relationships/slideLayout" Target="../slideLayouts/slideLayout7.xml"/><Relationship Id="rId233" Type="http://schemas.openxmlformats.org/officeDocument/2006/relationships/image" Target="../media/image1080.png"/><Relationship Id="rId440" Type="http://schemas.openxmlformats.org/officeDocument/2006/relationships/image" Target="../media/image1183.png"/><Relationship Id="rId28" Type="http://schemas.openxmlformats.org/officeDocument/2006/relationships/customXml" Target="../ink/ink1252.xml"/><Relationship Id="rId275" Type="http://schemas.openxmlformats.org/officeDocument/2006/relationships/customXml" Target="../ink/ink1376.xml"/><Relationship Id="rId300" Type="http://schemas.openxmlformats.org/officeDocument/2006/relationships/image" Target="../media/image1113.png"/><Relationship Id="rId482" Type="http://schemas.openxmlformats.org/officeDocument/2006/relationships/customXml" Target="../ink/ink1480.xml"/><Relationship Id="rId538" Type="http://schemas.openxmlformats.org/officeDocument/2006/relationships/customXml" Target="../ink/ink1508.xml"/><Relationship Id="rId81" Type="http://schemas.openxmlformats.org/officeDocument/2006/relationships/image" Target="../media/image1006.png"/><Relationship Id="rId135" Type="http://schemas.openxmlformats.org/officeDocument/2006/relationships/image" Target="../media/image1032.png"/><Relationship Id="rId177" Type="http://schemas.openxmlformats.org/officeDocument/2006/relationships/image" Target="../media/image1053.png"/><Relationship Id="rId342" Type="http://schemas.openxmlformats.org/officeDocument/2006/relationships/image" Target="../media/image1134.png"/><Relationship Id="rId384" Type="http://schemas.openxmlformats.org/officeDocument/2006/relationships/image" Target="../media/image1155.png"/><Relationship Id="rId202" Type="http://schemas.openxmlformats.org/officeDocument/2006/relationships/customXml" Target="../ink/ink1339.xml"/><Relationship Id="rId244" Type="http://schemas.openxmlformats.org/officeDocument/2006/relationships/customXml" Target="../ink/ink1360.xml"/><Relationship Id="rId39" Type="http://schemas.openxmlformats.org/officeDocument/2006/relationships/image" Target="../media/image985.png"/><Relationship Id="rId286" Type="http://schemas.openxmlformats.org/officeDocument/2006/relationships/image" Target="../media/image1106.png"/><Relationship Id="rId451" Type="http://schemas.openxmlformats.org/officeDocument/2006/relationships/customXml" Target="../ink/ink1464.xml"/><Relationship Id="rId493" Type="http://schemas.openxmlformats.org/officeDocument/2006/relationships/image" Target="../media/image1209.png"/><Relationship Id="rId507" Type="http://schemas.openxmlformats.org/officeDocument/2006/relationships/image" Target="../media/image1216.png"/><Relationship Id="rId549" Type="http://schemas.openxmlformats.org/officeDocument/2006/relationships/image" Target="../media/image1237.png"/><Relationship Id="rId50" Type="http://schemas.openxmlformats.org/officeDocument/2006/relationships/customXml" Target="../ink/ink1263.xml"/><Relationship Id="rId104" Type="http://schemas.openxmlformats.org/officeDocument/2006/relationships/customXml" Target="../ink/ink1290.xml"/><Relationship Id="rId146" Type="http://schemas.openxmlformats.org/officeDocument/2006/relationships/customXml" Target="../ink/ink1311.xml"/><Relationship Id="rId188" Type="http://schemas.openxmlformats.org/officeDocument/2006/relationships/customXml" Target="../ink/ink1332.xml"/><Relationship Id="rId311" Type="http://schemas.openxmlformats.org/officeDocument/2006/relationships/customXml" Target="../ink/ink1394.xml"/><Relationship Id="rId353" Type="http://schemas.openxmlformats.org/officeDocument/2006/relationships/customXml" Target="../ink/ink1415.xml"/><Relationship Id="rId395" Type="http://schemas.openxmlformats.org/officeDocument/2006/relationships/customXml" Target="../ink/ink1436.xml"/><Relationship Id="rId409" Type="http://schemas.openxmlformats.org/officeDocument/2006/relationships/customXml" Target="../ink/ink1443.xml"/><Relationship Id="rId560" Type="http://schemas.openxmlformats.org/officeDocument/2006/relationships/customXml" Target="../ink/ink1519.xml"/><Relationship Id="rId92" Type="http://schemas.openxmlformats.org/officeDocument/2006/relationships/customXml" Target="../ink/ink1284.xml"/><Relationship Id="rId213" Type="http://schemas.openxmlformats.org/officeDocument/2006/relationships/image" Target="../media/image1071.png"/><Relationship Id="rId420" Type="http://schemas.openxmlformats.org/officeDocument/2006/relationships/image" Target="../media/image1173.png"/><Relationship Id="rId255" Type="http://schemas.openxmlformats.org/officeDocument/2006/relationships/image" Target="../media/image1091.png"/><Relationship Id="rId297" Type="http://schemas.openxmlformats.org/officeDocument/2006/relationships/customXml" Target="../ink/ink1387.xml"/><Relationship Id="rId462" Type="http://schemas.openxmlformats.org/officeDocument/2006/relationships/customXml" Target="../ink/ink1470.xml"/><Relationship Id="rId518" Type="http://schemas.openxmlformats.org/officeDocument/2006/relationships/customXml" Target="../ink/ink1498.xml"/><Relationship Id="rId115" Type="http://schemas.openxmlformats.org/officeDocument/2006/relationships/image" Target="../media/image1023.png"/><Relationship Id="rId157" Type="http://schemas.openxmlformats.org/officeDocument/2006/relationships/image" Target="../media/image1043.png"/><Relationship Id="rId322" Type="http://schemas.openxmlformats.org/officeDocument/2006/relationships/image" Target="../media/image1124.png"/><Relationship Id="rId364" Type="http://schemas.openxmlformats.org/officeDocument/2006/relationships/image" Target="../media/image1145.png"/><Relationship Id="rId61" Type="http://schemas.openxmlformats.org/officeDocument/2006/relationships/image" Target="../media/image996.png"/><Relationship Id="rId199" Type="http://schemas.openxmlformats.org/officeDocument/2006/relationships/image" Target="../media/image1064.png"/><Relationship Id="rId571" Type="http://schemas.openxmlformats.org/officeDocument/2006/relationships/image" Target="../media/image1248.png"/><Relationship Id="rId19" Type="http://schemas.openxmlformats.org/officeDocument/2006/relationships/image" Target="../media/image975.png"/><Relationship Id="rId224" Type="http://schemas.openxmlformats.org/officeDocument/2006/relationships/customXml" Target="../ink/ink1350.xml"/><Relationship Id="rId266" Type="http://schemas.openxmlformats.org/officeDocument/2006/relationships/image" Target="../media/image1096.png"/><Relationship Id="rId431" Type="http://schemas.openxmlformats.org/officeDocument/2006/relationships/customXml" Target="../ink/ink1454.xml"/><Relationship Id="rId473" Type="http://schemas.openxmlformats.org/officeDocument/2006/relationships/image" Target="../media/image1199.png"/><Relationship Id="rId529" Type="http://schemas.openxmlformats.org/officeDocument/2006/relationships/image" Target="../media/image1227.png"/><Relationship Id="rId30" Type="http://schemas.openxmlformats.org/officeDocument/2006/relationships/customXml" Target="../ink/ink1253.xml"/><Relationship Id="rId126" Type="http://schemas.openxmlformats.org/officeDocument/2006/relationships/customXml" Target="../ink/ink1301.xml"/><Relationship Id="rId168" Type="http://schemas.openxmlformats.org/officeDocument/2006/relationships/customXml" Target="../ink/ink1322.xml"/><Relationship Id="rId333" Type="http://schemas.openxmlformats.org/officeDocument/2006/relationships/customXml" Target="../ink/ink1405.xml"/><Relationship Id="rId540" Type="http://schemas.openxmlformats.org/officeDocument/2006/relationships/customXml" Target="../ink/ink1509.xml"/><Relationship Id="rId72" Type="http://schemas.openxmlformats.org/officeDocument/2006/relationships/customXml" Target="../ink/ink1274.xml"/><Relationship Id="rId375" Type="http://schemas.openxmlformats.org/officeDocument/2006/relationships/customXml" Target="../ink/ink1426.xml"/><Relationship Id="rId582" Type="http://schemas.openxmlformats.org/officeDocument/2006/relationships/customXml" Target="../ink/ink1530.xml"/><Relationship Id="rId3" Type="http://schemas.openxmlformats.org/officeDocument/2006/relationships/image" Target="../media/image967.png"/><Relationship Id="rId235" Type="http://schemas.openxmlformats.org/officeDocument/2006/relationships/image" Target="../media/image1081.png"/><Relationship Id="rId277" Type="http://schemas.openxmlformats.org/officeDocument/2006/relationships/customXml" Target="../ink/ink1377.xml"/><Relationship Id="rId400" Type="http://schemas.openxmlformats.org/officeDocument/2006/relationships/image" Target="../media/image1163.png"/><Relationship Id="rId442" Type="http://schemas.openxmlformats.org/officeDocument/2006/relationships/image" Target="../media/image1184.png"/><Relationship Id="rId484" Type="http://schemas.openxmlformats.org/officeDocument/2006/relationships/customXml" Target="../ink/ink1481.xml"/><Relationship Id="rId137" Type="http://schemas.openxmlformats.org/officeDocument/2006/relationships/image" Target="../media/image1033.png"/><Relationship Id="rId302" Type="http://schemas.openxmlformats.org/officeDocument/2006/relationships/image" Target="../media/image1114.png"/><Relationship Id="rId344" Type="http://schemas.openxmlformats.org/officeDocument/2006/relationships/image" Target="../media/image1135.png"/><Relationship Id="rId41" Type="http://schemas.openxmlformats.org/officeDocument/2006/relationships/image" Target="../media/image986.png"/><Relationship Id="rId83" Type="http://schemas.openxmlformats.org/officeDocument/2006/relationships/image" Target="../media/image1007.png"/><Relationship Id="rId179" Type="http://schemas.openxmlformats.org/officeDocument/2006/relationships/image" Target="../media/image1054.png"/><Relationship Id="rId386" Type="http://schemas.openxmlformats.org/officeDocument/2006/relationships/image" Target="../media/image1156.png"/><Relationship Id="rId551" Type="http://schemas.openxmlformats.org/officeDocument/2006/relationships/image" Target="../media/image1238.png"/><Relationship Id="rId190" Type="http://schemas.openxmlformats.org/officeDocument/2006/relationships/customXml" Target="../ink/ink1333.xml"/><Relationship Id="rId204" Type="http://schemas.openxmlformats.org/officeDocument/2006/relationships/customXml" Target="../ink/ink1340.xml"/><Relationship Id="rId246" Type="http://schemas.openxmlformats.org/officeDocument/2006/relationships/customXml" Target="../ink/ink1361.xml"/><Relationship Id="rId288" Type="http://schemas.openxmlformats.org/officeDocument/2006/relationships/image" Target="../media/image1107.png"/><Relationship Id="rId411" Type="http://schemas.openxmlformats.org/officeDocument/2006/relationships/customXml" Target="../ink/ink1444.xml"/><Relationship Id="rId453" Type="http://schemas.openxmlformats.org/officeDocument/2006/relationships/customXml" Target="../ink/ink1465.xml"/><Relationship Id="rId509" Type="http://schemas.openxmlformats.org/officeDocument/2006/relationships/image" Target="../media/image1217.png"/><Relationship Id="rId106" Type="http://schemas.openxmlformats.org/officeDocument/2006/relationships/customXml" Target="../ink/ink1291.xml"/><Relationship Id="rId313" Type="http://schemas.openxmlformats.org/officeDocument/2006/relationships/customXml" Target="../ink/ink1395.xml"/><Relationship Id="rId495" Type="http://schemas.openxmlformats.org/officeDocument/2006/relationships/image" Target="../media/image1210.png"/><Relationship Id="rId10" Type="http://schemas.openxmlformats.org/officeDocument/2006/relationships/customXml" Target="../ink/ink1243.xml"/><Relationship Id="rId52" Type="http://schemas.openxmlformats.org/officeDocument/2006/relationships/customXml" Target="../ink/ink1264.xml"/><Relationship Id="rId94" Type="http://schemas.openxmlformats.org/officeDocument/2006/relationships/customXml" Target="../ink/ink1285.xml"/><Relationship Id="rId148" Type="http://schemas.openxmlformats.org/officeDocument/2006/relationships/customXml" Target="../ink/ink1312.xml"/><Relationship Id="rId355" Type="http://schemas.openxmlformats.org/officeDocument/2006/relationships/customXml" Target="../ink/ink1416.xml"/><Relationship Id="rId397" Type="http://schemas.openxmlformats.org/officeDocument/2006/relationships/customXml" Target="../ink/ink1437.xml"/><Relationship Id="rId520" Type="http://schemas.openxmlformats.org/officeDocument/2006/relationships/customXml" Target="../ink/ink1499.xml"/><Relationship Id="rId562" Type="http://schemas.openxmlformats.org/officeDocument/2006/relationships/customXml" Target="../ink/ink1520.xml"/><Relationship Id="rId215" Type="http://schemas.openxmlformats.org/officeDocument/2006/relationships/image" Target="../media/image1072.png"/><Relationship Id="rId257" Type="http://schemas.openxmlformats.org/officeDocument/2006/relationships/customXml" Target="../ink/ink1367.xml"/><Relationship Id="rId422" Type="http://schemas.openxmlformats.org/officeDocument/2006/relationships/image" Target="../media/image1174.png"/><Relationship Id="rId464" Type="http://schemas.openxmlformats.org/officeDocument/2006/relationships/customXml" Target="../ink/ink1471.xml"/><Relationship Id="rId299" Type="http://schemas.openxmlformats.org/officeDocument/2006/relationships/customXml" Target="../ink/ink1388.xml"/><Relationship Id="rId63" Type="http://schemas.openxmlformats.org/officeDocument/2006/relationships/image" Target="../media/image997.png"/><Relationship Id="rId159" Type="http://schemas.openxmlformats.org/officeDocument/2006/relationships/image" Target="../media/image1044.png"/><Relationship Id="rId366" Type="http://schemas.openxmlformats.org/officeDocument/2006/relationships/image" Target="../media/image1146.png"/><Relationship Id="rId573" Type="http://schemas.openxmlformats.org/officeDocument/2006/relationships/image" Target="../media/image1249.png"/><Relationship Id="rId226" Type="http://schemas.openxmlformats.org/officeDocument/2006/relationships/customXml" Target="../ink/ink1351.xml"/><Relationship Id="rId433" Type="http://schemas.openxmlformats.org/officeDocument/2006/relationships/customXml" Target="../ink/ink1455.xml"/><Relationship Id="rId74" Type="http://schemas.openxmlformats.org/officeDocument/2006/relationships/customXml" Target="../ink/ink1275.xml"/><Relationship Id="rId377" Type="http://schemas.openxmlformats.org/officeDocument/2006/relationships/customXml" Target="../ink/ink1427.xml"/><Relationship Id="rId500" Type="http://schemas.openxmlformats.org/officeDocument/2006/relationships/customXml" Target="../ink/ink1489.xml"/><Relationship Id="rId584" Type="http://schemas.openxmlformats.org/officeDocument/2006/relationships/customXml" Target="../ink/ink1531.xml"/><Relationship Id="rId5" Type="http://schemas.openxmlformats.org/officeDocument/2006/relationships/image" Target="../media/image968.png"/><Relationship Id="rId237" Type="http://schemas.openxmlformats.org/officeDocument/2006/relationships/image" Target="../media/image1082.png"/><Relationship Id="rId444" Type="http://schemas.openxmlformats.org/officeDocument/2006/relationships/image" Target="../media/image1185.png"/><Relationship Id="rId290" Type="http://schemas.openxmlformats.org/officeDocument/2006/relationships/image" Target="../media/image1108.png"/><Relationship Id="rId304" Type="http://schemas.openxmlformats.org/officeDocument/2006/relationships/image" Target="../media/image1115.png"/><Relationship Id="rId388" Type="http://schemas.openxmlformats.org/officeDocument/2006/relationships/image" Target="../media/image1157.png"/><Relationship Id="rId511" Type="http://schemas.openxmlformats.org/officeDocument/2006/relationships/image" Target="../media/image1218.png"/><Relationship Id="rId85" Type="http://schemas.openxmlformats.org/officeDocument/2006/relationships/image" Target="../media/image1008.png"/><Relationship Id="rId150" Type="http://schemas.openxmlformats.org/officeDocument/2006/relationships/customXml" Target="../ink/ink1313.xml"/><Relationship Id="rId248" Type="http://schemas.openxmlformats.org/officeDocument/2006/relationships/customXml" Target="../ink/ink1362.xml"/><Relationship Id="rId455" Type="http://schemas.openxmlformats.org/officeDocument/2006/relationships/customXml" Target="../ink/ink1466.xml"/><Relationship Id="rId12" Type="http://schemas.openxmlformats.org/officeDocument/2006/relationships/customXml" Target="../ink/ink1244.xml"/><Relationship Id="rId108" Type="http://schemas.openxmlformats.org/officeDocument/2006/relationships/customXml" Target="../ink/ink1292.xml"/><Relationship Id="rId315" Type="http://schemas.openxmlformats.org/officeDocument/2006/relationships/customXml" Target="../ink/ink1396.xml"/><Relationship Id="rId522" Type="http://schemas.openxmlformats.org/officeDocument/2006/relationships/customXml" Target="../ink/ink1500.xml"/><Relationship Id="rId96" Type="http://schemas.openxmlformats.org/officeDocument/2006/relationships/customXml" Target="../ink/ink1286.xml"/><Relationship Id="rId161" Type="http://schemas.openxmlformats.org/officeDocument/2006/relationships/image" Target="../media/image1045.png"/><Relationship Id="rId399" Type="http://schemas.openxmlformats.org/officeDocument/2006/relationships/customXml" Target="../ink/ink1438.xml"/><Relationship Id="rId259" Type="http://schemas.openxmlformats.org/officeDocument/2006/relationships/customXml" Target="../ink/ink1368.xml"/><Relationship Id="rId466" Type="http://schemas.openxmlformats.org/officeDocument/2006/relationships/customXml" Target="../ink/ink1472.xml"/><Relationship Id="rId23" Type="http://schemas.openxmlformats.org/officeDocument/2006/relationships/image" Target="../media/image977.png"/><Relationship Id="rId119" Type="http://schemas.openxmlformats.org/officeDocument/2006/relationships/image" Target="../media/image1025.png"/><Relationship Id="rId326" Type="http://schemas.openxmlformats.org/officeDocument/2006/relationships/image" Target="../media/image1126.png"/><Relationship Id="rId533" Type="http://schemas.openxmlformats.org/officeDocument/2006/relationships/image" Target="../media/image1229.png"/><Relationship Id="rId172" Type="http://schemas.openxmlformats.org/officeDocument/2006/relationships/customXml" Target="../ink/ink1324.xml"/><Relationship Id="rId477" Type="http://schemas.openxmlformats.org/officeDocument/2006/relationships/image" Target="../media/image1201.png"/><Relationship Id="rId337" Type="http://schemas.openxmlformats.org/officeDocument/2006/relationships/customXml" Target="../ink/ink1407.xml"/><Relationship Id="rId34" Type="http://schemas.openxmlformats.org/officeDocument/2006/relationships/customXml" Target="../ink/ink1255.xml"/><Relationship Id="rId544" Type="http://schemas.openxmlformats.org/officeDocument/2006/relationships/customXml" Target="../ink/ink1511.xml"/><Relationship Id="rId183" Type="http://schemas.openxmlformats.org/officeDocument/2006/relationships/image" Target="../media/image1056.png"/><Relationship Id="rId390" Type="http://schemas.openxmlformats.org/officeDocument/2006/relationships/image" Target="../media/image1158.png"/><Relationship Id="rId404" Type="http://schemas.openxmlformats.org/officeDocument/2006/relationships/image" Target="../media/image116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1458072" y="975925"/>
            <a:ext cx="8883125" cy="5094890"/>
          </a:xfrm>
          <a:prstGeom prst="rect">
            <a:avLst/>
          </a:prstGeom>
          <a:noFill/>
          <a:ln>
            <a:noFill/>
          </a:ln>
        </p:spPr>
        <p:txBody>
          <a:bodyPr vert="horz" wrap="square" lIns="81646" tIns="40823" rIns="81646" bIns="40823" anchorCtr="0" compatLnSpc="0">
            <a:noAutofit/>
          </a:bodyPr>
          <a:lstStyle/>
          <a:p>
            <a:r>
              <a:rPr lang="de-DE" sz="2540" dirty="0"/>
              <a:t>Eigenschaften von Gütern, die Geldcharakter haben können:</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Knappheit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Teilbarkeit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Gleichwertigkeit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Haltbarkeit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Übertragbarkeit</a:t>
            </a:r>
          </a:p>
          <a:p>
            <a:endParaRPr lang="de-DE" sz="2540" dirty="0"/>
          </a:p>
        </p:txBody>
      </p:sp>
      <p:sp>
        <p:nvSpPr>
          <p:cNvPr id="10" name="Rechteck 9">
            <a:extLst>
              <a:ext uri="{FF2B5EF4-FFF2-40B4-BE49-F238E27FC236}">
                <a16:creationId xmlns:a16="http://schemas.microsoft.com/office/drawing/2014/main" id="{A6CA1CC5-8DAC-4B9B-9A07-E122EC12D8A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F79218C-5549-4D30-AC6A-CDF66BCD7E3A}"/>
                  </a:ext>
                </a:extLst>
              </p14:cNvPr>
              <p14:cNvContentPartPr/>
              <p14:nvPr/>
            </p14:nvContentPartPr>
            <p14:xfrm>
              <a:off x="4667693" y="735187"/>
              <a:ext cx="2728800" cy="91440"/>
            </p14:xfrm>
          </p:contentPart>
        </mc:Choice>
        <mc:Fallback xmlns="">
          <p:pic>
            <p:nvPicPr>
              <p:cNvPr id="2" name="Freihand 1">
                <a:extLst>
                  <a:ext uri="{FF2B5EF4-FFF2-40B4-BE49-F238E27FC236}">
                    <a16:creationId xmlns:a16="http://schemas.microsoft.com/office/drawing/2014/main" id="{DF79218C-5549-4D30-AC6A-CDF66BCD7E3A}"/>
                  </a:ext>
                </a:extLst>
              </p:cNvPr>
              <p:cNvPicPr/>
              <p:nvPr/>
            </p:nvPicPr>
            <p:blipFill>
              <a:blip r:embed="rId4"/>
              <a:stretch>
                <a:fillRect/>
              </a:stretch>
            </p:blipFill>
            <p:spPr>
              <a:xfrm>
                <a:off x="4663373" y="730867"/>
                <a:ext cx="27374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ACF26D0C-9C04-4984-86F0-06B642878EF7}"/>
                  </a:ext>
                </a:extLst>
              </p14:cNvPr>
              <p14:cNvContentPartPr/>
              <p14:nvPr/>
            </p14:nvContentPartPr>
            <p14:xfrm>
              <a:off x="1866533" y="2490547"/>
              <a:ext cx="1920240" cy="163440"/>
            </p14:xfrm>
          </p:contentPart>
        </mc:Choice>
        <mc:Fallback xmlns="">
          <p:pic>
            <p:nvPicPr>
              <p:cNvPr id="5" name="Freihand 4">
                <a:extLst>
                  <a:ext uri="{FF2B5EF4-FFF2-40B4-BE49-F238E27FC236}">
                    <a16:creationId xmlns:a16="http://schemas.microsoft.com/office/drawing/2014/main" id="{ACF26D0C-9C04-4984-86F0-06B642878EF7}"/>
                  </a:ext>
                </a:extLst>
              </p:cNvPr>
              <p:cNvPicPr/>
              <p:nvPr/>
            </p:nvPicPr>
            <p:blipFill>
              <a:blip r:embed="rId6"/>
              <a:stretch>
                <a:fillRect/>
              </a:stretch>
            </p:blipFill>
            <p:spPr>
              <a:xfrm>
                <a:off x="1862213" y="2486227"/>
                <a:ext cx="19288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0" name="Freihand 39">
                <a:extLst>
                  <a:ext uri="{FF2B5EF4-FFF2-40B4-BE49-F238E27FC236}">
                    <a16:creationId xmlns:a16="http://schemas.microsoft.com/office/drawing/2014/main" id="{DD3E6B8D-9B40-47B6-9EAD-B5040CDB1D5B}"/>
                  </a:ext>
                </a:extLst>
              </p14:cNvPr>
              <p14:cNvContentPartPr/>
              <p14:nvPr/>
            </p14:nvContentPartPr>
            <p14:xfrm>
              <a:off x="2035373" y="3251947"/>
              <a:ext cx="1359360" cy="124200"/>
            </p14:xfrm>
          </p:contentPart>
        </mc:Choice>
        <mc:Fallback xmlns="">
          <p:pic>
            <p:nvPicPr>
              <p:cNvPr id="40" name="Freihand 39">
                <a:extLst>
                  <a:ext uri="{FF2B5EF4-FFF2-40B4-BE49-F238E27FC236}">
                    <a16:creationId xmlns:a16="http://schemas.microsoft.com/office/drawing/2014/main" id="{DD3E6B8D-9B40-47B6-9EAD-B5040CDB1D5B}"/>
                  </a:ext>
                </a:extLst>
              </p:cNvPr>
              <p:cNvPicPr/>
              <p:nvPr/>
            </p:nvPicPr>
            <p:blipFill>
              <a:blip r:embed="rId8"/>
              <a:stretch>
                <a:fillRect/>
              </a:stretch>
            </p:blipFill>
            <p:spPr>
              <a:xfrm>
                <a:off x="2031053" y="3247627"/>
                <a:ext cx="1368000" cy="132840"/>
              </a:xfrm>
              <a:prstGeom prst="rect">
                <a:avLst/>
              </a:prstGeom>
            </p:spPr>
          </p:pic>
        </mc:Fallback>
      </mc:AlternateContent>
      <p:grpSp>
        <p:nvGrpSpPr>
          <p:cNvPr id="94" name="Gruppieren 93">
            <a:extLst>
              <a:ext uri="{FF2B5EF4-FFF2-40B4-BE49-F238E27FC236}">
                <a16:creationId xmlns:a16="http://schemas.microsoft.com/office/drawing/2014/main" id="{021F0489-1C89-48E5-A57F-FFBB687007B9}"/>
              </a:ext>
            </a:extLst>
          </p:cNvPr>
          <p:cNvGrpSpPr/>
          <p:nvPr/>
        </p:nvGrpSpPr>
        <p:grpSpPr>
          <a:xfrm>
            <a:off x="10671053" y="1898347"/>
            <a:ext cx="1374120" cy="279000"/>
            <a:chOff x="10671053" y="1898347"/>
            <a:chExt cx="1374120" cy="279000"/>
          </a:xfrm>
        </p:grpSpPr>
        <mc:AlternateContent xmlns:mc="http://schemas.openxmlformats.org/markup-compatibility/2006" xmlns:p14="http://schemas.microsoft.com/office/powerpoint/2010/main">
          <mc:Choice Requires="p14">
            <p:contentPart p14:bwMode="auto" r:id="rId9">
              <p14:nvContentPartPr>
                <p14:cNvPr id="85" name="Freihand 84">
                  <a:extLst>
                    <a:ext uri="{FF2B5EF4-FFF2-40B4-BE49-F238E27FC236}">
                      <a16:creationId xmlns:a16="http://schemas.microsoft.com/office/drawing/2014/main" id="{2A4069B2-44D8-4C50-A9C3-D33CBC7E7498}"/>
                    </a:ext>
                  </a:extLst>
                </p14:cNvPr>
                <p14:cNvContentPartPr/>
                <p14:nvPr/>
              </p14:nvContentPartPr>
              <p14:xfrm>
                <a:off x="10671053" y="2030107"/>
                <a:ext cx="321120" cy="147240"/>
              </p14:xfrm>
            </p:contentPart>
          </mc:Choice>
          <mc:Fallback xmlns="">
            <p:pic>
              <p:nvPicPr>
                <p:cNvPr id="85" name="Freihand 84">
                  <a:extLst>
                    <a:ext uri="{FF2B5EF4-FFF2-40B4-BE49-F238E27FC236}">
                      <a16:creationId xmlns:a16="http://schemas.microsoft.com/office/drawing/2014/main" id="{2A4069B2-44D8-4C50-A9C3-D33CBC7E7498}"/>
                    </a:ext>
                  </a:extLst>
                </p:cNvPr>
                <p:cNvPicPr/>
                <p:nvPr/>
              </p:nvPicPr>
              <p:blipFill>
                <a:blip r:embed="rId10"/>
                <a:stretch>
                  <a:fillRect/>
                </a:stretch>
              </p:blipFill>
              <p:spPr>
                <a:xfrm>
                  <a:off x="10666733" y="2025787"/>
                  <a:ext cx="329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6" name="Freihand 85">
                  <a:extLst>
                    <a:ext uri="{FF2B5EF4-FFF2-40B4-BE49-F238E27FC236}">
                      <a16:creationId xmlns:a16="http://schemas.microsoft.com/office/drawing/2014/main" id="{C2DA4F43-46B4-4356-AC8D-B9DCDC69041E}"/>
                    </a:ext>
                  </a:extLst>
                </p14:cNvPr>
                <p14:cNvContentPartPr/>
                <p14:nvPr/>
              </p14:nvContentPartPr>
              <p14:xfrm>
                <a:off x="11011613" y="1969627"/>
                <a:ext cx="127440" cy="168840"/>
              </p14:xfrm>
            </p:contentPart>
          </mc:Choice>
          <mc:Fallback xmlns="">
            <p:pic>
              <p:nvPicPr>
                <p:cNvPr id="86" name="Freihand 85">
                  <a:extLst>
                    <a:ext uri="{FF2B5EF4-FFF2-40B4-BE49-F238E27FC236}">
                      <a16:creationId xmlns:a16="http://schemas.microsoft.com/office/drawing/2014/main" id="{C2DA4F43-46B4-4356-AC8D-B9DCDC69041E}"/>
                    </a:ext>
                  </a:extLst>
                </p:cNvPr>
                <p:cNvPicPr/>
                <p:nvPr/>
              </p:nvPicPr>
              <p:blipFill>
                <a:blip r:embed="rId12"/>
                <a:stretch>
                  <a:fillRect/>
                </a:stretch>
              </p:blipFill>
              <p:spPr>
                <a:xfrm>
                  <a:off x="11007293" y="1965307"/>
                  <a:ext cx="1360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7" name="Freihand 86">
                  <a:extLst>
                    <a:ext uri="{FF2B5EF4-FFF2-40B4-BE49-F238E27FC236}">
                      <a16:creationId xmlns:a16="http://schemas.microsoft.com/office/drawing/2014/main" id="{AAAC3A15-642A-4649-BF5A-4B6C484AF37A}"/>
                    </a:ext>
                  </a:extLst>
                </p14:cNvPr>
                <p14:cNvContentPartPr/>
                <p14:nvPr/>
              </p14:nvContentPartPr>
              <p14:xfrm>
                <a:off x="11151293" y="2041627"/>
                <a:ext cx="193680" cy="84960"/>
              </p14:xfrm>
            </p:contentPart>
          </mc:Choice>
          <mc:Fallback xmlns="">
            <p:pic>
              <p:nvPicPr>
                <p:cNvPr id="87" name="Freihand 86">
                  <a:extLst>
                    <a:ext uri="{FF2B5EF4-FFF2-40B4-BE49-F238E27FC236}">
                      <a16:creationId xmlns:a16="http://schemas.microsoft.com/office/drawing/2014/main" id="{AAAC3A15-642A-4649-BF5A-4B6C484AF37A}"/>
                    </a:ext>
                  </a:extLst>
                </p:cNvPr>
                <p:cNvPicPr/>
                <p:nvPr/>
              </p:nvPicPr>
              <p:blipFill>
                <a:blip r:embed="rId14"/>
                <a:stretch>
                  <a:fillRect/>
                </a:stretch>
              </p:blipFill>
              <p:spPr>
                <a:xfrm>
                  <a:off x="11146973" y="2037307"/>
                  <a:ext cx="2023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88" name="Freihand 87">
                  <a:extLst>
                    <a:ext uri="{FF2B5EF4-FFF2-40B4-BE49-F238E27FC236}">
                      <a16:creationId xmlns:a16="http://schemas.microsoft.com/office/drawing/2014/main" id="{7659ABD6-E713-475A-8FEB-496F7D6D0CC4}"/>
                    </a:ext>
                  </a:extLst>
                </p14:cNvPr>
                <p14:cNvContentPartPr/>
                <p14:nvPr/>
              </p14:nvContentPartPr>
              <p14:xfrm>
                <a:off x="11441453" y="1914907"/>
                <a:ext cx="131760" cy="168120"/>
              </p14:xfrm>
            </p:contentPart>
          </mc:Choice>
          <mc:Fallback xmlns="">
            <p:pic>
              <p:nvPicPr>
                <p:cNvPr id="88" name="Freihand 87">
                  <a:extLst>
                    <a:ext uri="{FF2B5EF4-FFF2-40B4-BE49-F238E27FC236}">
                      <a16:creationId xmlns:a16="http://schemas.microsoft.com/office/drawing/2014/main" id="{7659ABD6-E713-475A-8FEB-496F7D6D0CC4}"/>
                    </a:ext>
                  </a:extLst>
                </p:cNvPr>
                <p:cNvPicPr/>
                <p:nvPr/>
              </p:nvPicPr>
              <p:blipFill>
                <a:blip r:embed="rId16"/>
                <a:stretch>
                  <a:fillRect/>
                </a:stretch>
              </p:blipFill>
              <p:spPr>
                <a:xfrm>
                  <a:off x="11437133" y="1910587"/>
                  <a:ext cx="1404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9" name="Freihand 88">
                  <a:extLst>
                    <a:ext uri="{FF2B5EF4-FFF2-40B4-BE49-F238E27FC236}">
                      <a16:creationId xmlns:a16="http://schemas.microsoft.com/office/drawing/2014/main" id="{ED4EC270-F515-460F-8EAA-DF2F2E246A22}"/>
                    </a:ext>
                  </a:extLst>
                </p14:cNvPr>
                <p14:cNvContentPartPr/>
                <p14:nvPr/>
              </p14:nvContentPartPr>
              <p14:xfrm>
                <a:off x="11507693" y="2017867"/>
                <a:ext cx="58680" cy="67680"/>
              </p14:xfrm>
            </p:contentPart>
          </mc:Choice>
          <mc:Fallback xmlns="">
            <p:pic>
              <p:nvPicPr>
                <p:cNvPr id="89" name="Freihand 88">
                  <a:extLst>
                    <a:ext uri="{FF2B5EF4-FFF2-40B4-BE49-F238E27FC236}">
                      <a16:creationId xmlns:a16="http://schemas.microsoft.com/office/drawing/2014/main" id="{ED4EC270-F515-460F-8EAA-DF2F2E246A22}"/>
                    </a:ext>
                  </a:extLst>
                </p:cNvPr>
                <p:cNvPicPr/>
                <p:nvPr/>
              </p:nvPicPr>
              <p:blipFill>
                <a:blip r:embed="rId18"/>
                <a:stretch>
                  <a:fillRect/>
                </a:stretch>
              </p:blipFill>
              <p:spPr>
                <a:xfrm>
                  <a:off x="11503373" y="2013547"/>
                  <a:ext cx="6732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0" name="Freihand 89">
                  <a:extLst>
                    <a:ext uri="{FF2B5EF4-FFF2-40B4-BE49-F238E27FC236}">
                      <a16:creationId xmlns:a16="http://schemas.microsoft.com/office/drawing/2014/main" id="{BEAE8567-A09C-4319-94B4-D98525703DAA}"/>
                    </a:ext>
                  </a:extLst>
                </p14:cNvPr>
                <p14:cNvContentPartPr/>
                <p14:nvPr/>
              </p14:nvContentPartPr>
              <p14:xfrm>
                <a:off x="11561333" y="2017147"/>
                <a:ext cx="173160" cy="64800"/>
              </p14:xfrm>
            </p:contentPart>
          </mc:Choice>
          <mc:Fallback xmlns="">
            <p:pic>
              <p:nvPicPr>
                <p:cNvPr id="90" name="Freihand 89">
                  <a:extLst>
                    <a:ext uri="{FF2B5EF4-FFF2-40B4-BE49-F238E27FC236}">
                      <a16:creationId xmlns:a16="http://schemas.microsoft.com/office/drawing/2014/main" id="{BEAE8567-A09C-4319-94B4-D98525703DAA}"/>
                    </a:ext>
                  </a:extLst>
                </p:cNvPr>
                <p:cNvPicPr/>
                <p:nvPr/>
              </p:nvPicPr>
              <p:blipFill>
                <a:blip r:embed="rId20"/>
                <a:stretch>
                  <a:fillRect/>
                </a:stretch>
              </p:blipFill>
              <p:spPr>
                <a:xfrm>
                  <a:off x="11557013" y="2012827"/>
                  <a:ext cx="1818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91" name="Freihand 90">
                  <a:extLst>
                    <a:ext uri="{FF2B5EF4-FFF2-40B4-BE49-F238E27FC236}">
                      <a16:creationId xmlns:a16="http://schemas.microsoft.com/office/drawing/2014/main" id="{B0676293-0AC9-4916-994D-7EB26E10ADF5}"/>
                    </a:ext>
                  </a:extLst>
                </p14:cNvPr>
                <p14:cNvContentPartPr/>
                <p14:nvPr/>
              </p14:nvContentPartPr>
              <p14:xfrm>
                <a:off x="11757533" y="2008867"/>
                <a:ext cx="87120" cy="64440"/>
              </p14:xfrm>
            </p:contentPart>
          </mc:Choice>
          <mc:Fallback xmlns="">
            <p:pic>
              <p:nvPicPr>
                <p:cNvPr id="91" name="Freihand 90">
                  <a:extLst>
                    <a:ext uri="{FF2B5EF4-FFF2-40B4-BE49-F238E27FC236}">
                      <a16:creationId xmlns:a16="http://schemas.microsoft.com/office/drawing/2014/main" id="{B0676293-0AC9-4916-994D-7EB26E10ADF5}"/>
                    </a:ext>
                  </a:extLst>
                </p:cNvPr>
                <p:cNvPicPr/>
                <p:nvPr/>
              </p:nvPicPr>
              <p:blipFill>
                <a:blip r:embed="rId22"/>
                <a:stretch>
                  <a:fillRect/>
                </a:stretch>
              </p:blipFill>
              <p:spPr>
                <a:xfrm>
                  <a:off x="11753213" y="2004547"/>
                  <a:ext cx="957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2" name="Freihand 91">
                  <a:extLst>
                    <a:ext uri="{FF2B5EF4-FFF2-40B4-BE49-F238E27FC236}">
                      <a16:creationId xmlns:a16="http://schemas.microsoft.com/office/drawing/2014/main" id="{A1174B80-B05B-4907-A810-CB81005FD77F}"/>
                    </a:ext>
                  </a:extLst>
                </p14:cNvPr>
                <p14:cNvContentPartPr/>
                <p14:nvPr/>
              </p14:nvContentPartPr>
              <p14:xfrm>
                <a:off x="11867693" y="1989787"/>
                <a:ext cx="177480" cy="79560"/>
              </p14:xfrm>
            </p:contentPart>
          </mc:Choice>
          <mc:Fallback xmlns="">
            <p:pic>
              <p:nvPicPr>
                <p:cNvPr id="92" name="Freihand 91">
                  <a:extLst>
                    <a:ext uri="{FF2B5EF4-FFF2-40B4-BE49-F238E27FC236}">
                      <a16:creationId xmlns:a16="http://schemas.microsoft.com/office/drawing/2014/main" id="{A1174B80-B05B-4907-A810-CB81005FD77F}"/>
                    </a:ext>
                  </a:extLst>
                </p:cNvPr>
                <p:cNvPicPr/>
                <p:nvPr/>
              </p:nvPicPr>
              <p:blipFill>
                <a:blip r:embed="rId24"/>
                <a:stretch>
                  <a:fillRect/>
                </a:stretch>
              </p:blipFill>
              <p:spPr>
                <a:xfrm>
                  <a:off x="11863373" y="1985467"/>
                  <a:ext cx="1861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93" name="Freihand 92">
                  <a:extLst>
                    <a:ext uri="{FF2B5EF4-FFF2-40B4-BE49-F238E27FC236}">
                      <a16:creationId xmlns:a16="http://schemas.microsoft.com/office/drawing/2014/main" id="{7DE87FBD-0AC4-471A-B539-E3F327AEBB20}"/>
                    </a:ext>
                  </a:extLst>
                </p14:cNvPr>
                <p14:cNvContentPartPr/>
                <p14:nvPr/>
              </p14:nvContentPartPr>
              <p14:xfrm>
                <a:off x="11629013" y="1898347"/>
                <a:ext cx="96120" cy="18360"/>
              </p14:xfrm>
            </p:contentPart>
          </mc:Choice>
          <mc:Fallback xmlns="">
            <p:pic>
              <p:nvPicPr>
                <p:cNvPr id="93" name="Freihand 92">
                  <a:extLst>
                    <a:ext uri="{FF2B5EF4-FFF2-40B4-BE49-F238E27FC236}">
                      <a16:creationId xmlns:a16="http://schemas.microsoft.com/office/drawing/2014/main" id="{7DE87FBD-0AC4-471A-B539-E3F327AEBB20}"/>
                    </a:ext>
                  </a:extLst>
                </p:cNvPr>
                <p:cNvPicPr/>
                <p:nvPr/>
              </p:nvPicPr>
              <p:blipFill>
                <a:blip r:embed="rId26"/>
                <a:stretch>
                  <a:fillRect/>
                </a:stretch>
              </p:blipFill>
              <p:spPr>
                <a:xfrm>
                  <a:off x="11624693" y="1894027"/>
                  <a:ext cx="104760" cy="27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
            <p14:nvContentPartPr>
              <p14:cNvPr id="95" name="Freihand 94">
                <a:extLst>
                  <a:ext uri="{FF2B5EF4-FFF2-40B4-BE49-F238E27FC236}">
                    <a16:creationId xmlns:a16="http://schemas.microsoft.com/office/drawing/2014/main" id="{455F4942-91DF-41E3-8D4F-53883FC9A39A}"/>
                  </a:ext>
                </a:extLst>
              </p14:cNvPr>
              <p14:cNvContentPartPr/>
              <p14:nvPr/>
            </p14:nvContentPartPr>
            <p14:xfrm>
              <a:off x="1970213" y="4160947"/>
              <a:ext cx="2380680" cy="76320"/>
            </p14:xfrm>
          </p:contentPart>
        </mc:Choice>
        <mc:Fallback xmlns="">
          <p:pic>
            <p:nvPicPr>
              <p:cNvPr id="95" name="Freihand 94">
                <a:extLst>
                  <a:ext uri="{FF2B5EF4-FFF2-40B4-BE49-F238E27FC236}">
                    <a16:creationId xmlns:a16="http://schemas.microsoft.com/office/drawing/2014/main" id="{455F4942-91DF-41E3-8D4F-53883FC9A39A}"/>
                  </a:ext>
                </a:extLst>
              </p:cNvPr>
              <p:cNvPicPr/>
              <p:nvPr/>
            </p:nvPicPr>
            <p:blipFill>
              <a:blip r:embed="rId28"/>
              <a:stretch>
                <a:fillRect/>
              </a:stretch>
            </p:blipFill>
            <p:spPr>
              <a:xfrm>
                <a:off x="1965893" y="4156627"/>
                <a:ext cx="23893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29" name="Freihand 128">
                <a:extLst>
                  <a:ext uri="{FF2B5EF4-FFF2-40B4-BE49-F238E27FC236}">
                    <a16:creationId xmlns:a16="http://schemas.microsoft.com/office/drawing/2014/main" id="{8486B146-BAD1-45B2-B278-2CF918D30CED}"/>
                  </a:ext>
                </a:extLst>
              </p14:cNvPr>
              <p14:cNvContentPartPr/>
              <p14:nvPr/>
            </p14:nvContentPartPr>
            <p14:xfrm>
              <a:off x="1931693" y="4997227"/>
              <a:ext cx="1532880" cy="43560"/>
            </p14:xfrm>
          </p:contentPart>
        </mc:Choice>
        <mc:Fallback xmlns="">
          <p:pic>
            <p:nvPicPr>
              <p:cNvPr id="129" name="Freihand 128">
                <a:extLst>
                  <a:ext uri="{FF2B5EF4-FFF2-40B4-BE49-F238E27FC236}">
                    <a16:creationId xmlns:a16="http://schemas.microsoft.com/office/drawing/2014/main" id="{8486B146-BAD1-45B2-B278-2CF918D30CED}"/>
                  </a:ext>
                </a:extLst>
              </p:cNvPr>
              <p:cNvPicPr/>
              <p:nvPr/>
            </p:nvPicPr>
            <p:blipFill>
              <a:blip r:embed="rId30"/>
              <a:stretch>
                <a:fillRect/>
              </a:stretch>
            </p:blipFill>
            <p:spPr>
              <a:xfrm>
                <a:off x="1927373" y="4992907"/>
                <a:ext cx="1541520" cy="52200"/>
              </a:xfrm>
              <a:prstGeom prst="rect">
                <a:avLst/>
              </a:prstGeom>
            </p:spPr>
          </p:pic>
        </mc:Fallback>
      </mc:AlternateContent>
      <p:grpSp>
        <p:nvGrpSpPr>
          <p:cNvPr id="235" name="Gruppieren 234">
            <a:extLst>
              <a:ext uri="{FF2B5EF4-FFF2-40B4-BE49-F238E27FC236}">
                <a16:creationId xmlns:a16="http://schemas.microsoft.com/office/drawing/2014/main" id="{3A17968F-F972-494E-B229-72DF3854C4FB}"/>
              </a:ext>
            </a:extLst>
          </p:cNvPr>
          <p:cNvGrpSpPr/>
          <p:nvPr/>
        </p:nvGrpSpPr>
        <p:grpSpPr>
          <a:xfrm>
            <a:off x="1737653" y="1453387"/>
            <a:ext cx="8825040" cy="4919400"/>
            <a:chOff x="1737653" y="1453387"/>
            <a:chExt cx="8825040" cy="4919400"/>
          </a:xfrm>
        </p:grpSpPr>
        <mc:AlternateContent xmlns:mc="http://schemas.openxmlformats.org/markup-compatibility/2006" xmlns:p14="http://schemas.microsoft.com/office/powerpoint/2010/main">
          <mc:Choice Requires="p14">
            <p:contentPart p14:bwMode="auto" r:id="rId31">
              <p14:nvContentPartPr>
                <p14:cNvPr id="6" name="Freihand 5">
                  <a:extLst>
                    <a:ext uri="{FF2B5EF4-FFF2-40B4-BE49-F238E27FC236}">
                      <a16:creationId xmlns:a16="http://schemas.microsoft.com/office/drawing/2014/main" id="{05890BCE-B06F-41F4-A596-B42F962BFE6B}"/>
                    </a:ext>
                  </a:extLst>
                </p14:cNvPr>
                <p14:cNvContentPartPr/>
                <p14:nvPr/>
              </p14:nvContentPartPr>
              <p14:xfrm>
                <a:off x="3505973" y="2130547"/>
                <a:ext cx="284400" cy="172080"/>
              </p14:xfrm>
            </p:contentPart>
          </mc:Choice>
          <mc:Fallback xmlns="">
            <p:pic>
              <p:nvPicPr>
                <p:cNvPr id="6" name="Freihand 5">
                  <a:extLst>
                    <a:ext uri="{FF2B5EF4-FFF2-40B4-BE49-F238E27FC236}">
                      <a16:creationId xmlns:a16="http://schemas.microsoft.com/office/drawing/2014/main" id="{05890BCE-B06F-41F4-A596-B42F962BFE6B}"/>
                    </a:ext>
                  </a:extLst>
                </p:cNvPr>
                <p:cNvPicPr/>
                <p:nvPr/>
              </p:nvPicPr>
              <p:blipFill>
                <a:blip r:embed="rId32"/>
                <a:stretch>
                  <a:fillRect/>
                </a:stretch>
              </p:blipFill>
              <p:spPr>
                <a:xfrm>
                  <a:off x="3501653" y="2126227"/>
                  <a:ext cx="2930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7" name="Freihand 6">
                  <a:extLst>
                    <a:ext uri="{FF2B5EF4-FFF2-40B4-BE49-F238E27FC236}">
                      <a16:creationId xmlns:a16="http://schemas.microsoft.com/office/drawing/2014/main" id="{462FD96B-5CF7-4B8D-9FDC-34981C138158}"/>
                    </a:ext>
                  </a:extLst>
                </p14:cNvPr>
                <p14:cNvContentPartPr/>
                <p14:nvPr/>
              </p14:nvContentPartPr>
              <p14:xfrm>
                <a:off x="3411293" y="2202547"/>
                <a:ext cx="329400" cy="185760"/>
              </p14:xfrm>
            </p:contentPart>
          </mc:Choice>
          <mc:Fallback xmlns="">
            <p:pic>
              <p:nvPicPr>
                <p:cNvPr id="7" name="Freihand 6">
                  <a:extLst>
                    <a:ext uri="{FF2B5EF4-FFF2-40B4-BE49-F238E27FC236}">
                      <a16:creationId xmlns:a16="http://schemas.microsoft.com/office/drawing/2014/main" id="{462FD96B-5CF7-4B8D-9FDC-34981C138158}"/>
                    </a:ext>
                  </a:extLst>
                </p:cNvPr>
                <p:cNvPicPr/>
                <p:nvPr/>
              </p:nvPicPr>
              <p:blipFill>
                <a:blip r:embed="rId34"/>
                <a:stretch>
                  <a:fillRect/>
                </a:stretch>
              </p:blipFill>
              <p:spPr>
                <a:xfrm>
                  <a:off x="3406973" y="2198227"/>
                  <a:ext cx="3380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9" name="Freihand 8">
                  <a:extLst>
                    <a:ext uri="{FF2B5EF4-FFF2-40B4-BE49-F238E27FC236}">
                      <a16:creationId xmlns:a16="http://schemas.microsoft.com/office/drawing/2014/main" id="{14C4C47C-8CAA-4B22-9004-26C834FBFD2B}"/>
                    </a:ext>
                  </a:extLst>
                </p14:cNvPr>
                <p14:cNvContentPartPr/>
                <p14:nvPr/>
              </p14:nvContentPartPr>
              <p14:xfrm>
                <a:off x="4036613" y="1964227"/>
                <a:ext cx="43920" cy="131760"/>
              </p14:xfrm>
            </p:contentPart>
          </mc:Choice>
          <mc:Fallback xmlns="">
            <p:pic>
              <p:nvPicPr>
                <p:cNvPr id="9" name="Freihand 8">
                  <a:extLst>
                    <a:ext uri="{FF2B5EF4-FFF2-40B4-BE49-F238E27FC236}">
                      <a16:creationId xmlns:a16="http://schemas.microsoft.com/office/drawing/2014/main" id="{14C4C47C-8CAA-4B22-9004-26C834FBFD2B}"/>
                    </a:ext>
                  </a:extLst>
                </p:cNvPr>
                <p:cNvPicPr/>
                <p:nvPr/>
              </p:nvPicPr>
              <p:blipFill>
                <a:blip r:embed="rId36"/>
                <a:stretch>
                  <a:fillRect/>
                </a:stretch>
              </p:blipFill>
              <p:spPr>
                <a:xfrm>
                  <a:off x="4032293" y="1959907"/>
                  <a:ext cx="525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1" name="Freihand 10">
                  <a:extLst>
                    <a:ext uri="{FF2B5EF4-FFF2-40B4-BE49-F238E27FC236}">
                      <a16:creationId xmlns:a16="http://schemas.microsoft.com/office/drawing/2014/main" id="{5B1368A9-EB04-4A30-AA6B-7BD1F254B5EB}"/>
                    </a:ext>
                  </a:extLst>
                </p14:cNvPr>
                <p14:cNvContentPartPr/>
                <p14:nvPr/>
              </p14:nvContentPartPr>
              <p14:xfrm>
                <a:off x="3932213" y="1899067"/>
                <a:ext cx="218520" cy="230760"/>
              </p14:xfrm>
            </p:contentPart>
          </mc:Choice>
          <mc:Fallback xmlns="">
            <p:pic>
              <p:nvPicPr>
                <p:cNvPr id="11" name="Freihand 10">
                  <a:extLst>
                    <a:ext uri="{FF2B5EF4-FFF2-40B4-BE49-F238E27FC236}">
                      <a16:creationId xmlns:a16="http://schemas.microsoft.com/office/drawing/2014/main" id="{5B1368A9-EB04-4A30-AA6B-7BD1F254B5EB}"/>
                    </a:ext>
                  </a:extLst>
                </p:cNvPr>
                <p:cNvPicPr/>
                <p:nvPr/>
              </p:nvPicPr>
              <p:blipFill>
                <a:blip r:embed="rId38"/>
                <a:stretch>
                  <a:fillRect/>
                </a:stretch>
              </p:blipFill>
              <p:spPr>
                <a:xfrm>
                  <a:off x="3927893" y="1894747"/>
                  <a:ext cx="22716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 name="Freihand 11">
                  <a:extLst>
                    <a:ext uri="{FF2B5EF4-FFF2-40B4-BE49-F238E27FC236}">
                      <a16:creationId xmlns:a16="http://schemas.microsoft.com/office/drawing/2014/main" id="{58EF8BD1-83C5-40C4-926E-03948C2B82B1}"/>
                    </a:ext>
                  </a:extLst>
                </p14:cNvPr>
                <p14:cNvContentPartPr/>
                <p14:nvPr/>
              </p14:nvContentPartPr>
              <p14:xfrm>
                <a:off x="4177373" y="1939387"/>
                <a:ext cx="132840" cy="93960"/>
              </p14:xfrm>
            </p:contentPart>
          </mc:Choice>
          <mc:Fallback xmlns="">
            <p:pic>
              <p:nvPicPr>
                <p:cNvPr id="12" name="Freihand 11">
                  <a:extLst>
                    <a:ext uri="{FF2B5EF4-FFF2-40B4-BE49-F238E27FC236}">
                      <a16:creationId xmlns:a16="http://schemas.microsoft.com/office/drawing/2014/main" id="{58EF8BD1-83C5-40C4-926E-03948C2B82B1}"/>
                    </a:ext>
                  </a:extLst>
                </p:cNvPr>
                <p:cNvPicPr/>
                <p:nvPr/>
              </p:nvPicPr>
              <p:blipFill>
                <a:blip r:embed="rId40"/>
                <a:stretch>
                  <a:fillRect/>
                </a:stretch>
              </p:blipFill>
              <p:spPr>
                <a:xfrm>
                  <a:off x="4173053" y="1935067"/>
                  <a:ext cx="14148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3" name="Freihand 12">
                  <a:extLst>
                    <a:ext uri="{FF2B5EF4-FFF2-40B4-BE49-F238E27FC236}">
                      <a16:creationId xmlns:a16="http://schemas.microsoft.com/office/drawing/2014/main" id="{8C1B0A84-4EDE-46F8-9211-D119CA965163}"/>
                    </a:ext>
                  </a:extLst>
                </p14:cNvPr>
                <p14:cNvContentPartPr/>
                <p14:nvPr/>
              </p14:nvContentPartPr>
              <p14:xfrm>
                <a:off x="4341173" y="1783507"/>
                <a:ext cx="216000" cy="212040"/>
              </p14:xfrm>
            </p:contentPart>
          </mc:Choice>
          <mc:Fallback xmlns="">
            <p:pic>
              <p:nvPicPr>
                <p:cNvPr id="13" name="Freihand 12">
                  <a:extLst>
                    <a:ext uri="{FF2B5EF4-FFF2-40B4-BE49-F238E27FC236}">
                      <a16:creationId xmlns:a16="http://schemas.microsoft.com/office/drawing/2014/main" id="{8C1B0A84-4EDE-46F8-9211-D119CA965163}"/>
                    </a:ext>
                  </a:extLst>
                </p:cNvPr>
                <p:cNvPicPr/>
                <p:nvPr/>
              </p:nvPicPr>
              <p:blipFill>
                <a:blip r:embed="rId42"/>
                <a:stretch>
                  <a:fillRect/>
                </a:stretch>
              </p:blipFill>
              <p:spPr>
                <a:xfrm>
                  <a:off x="4336853" y="1779187"/>
                  <a:ext cx="22464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4" name="Freihand 13">
                  <a:extLst>
                    <a:ext uri="{FF2B5EF4-FFF2-40B4-BE49-F238E27FC236}">
                      <a16:creationId xmlns:a16="http://schemas.microsoft.com/office/drawing/2014/main" id="{A67B3685-04B0-42B0-96E8-950338879B56}"/>
                    </a:ext>
                  </a:extLst>
                </p14:cNvPr>
                <p14:cNvContentPartPr/>
                <p14:nvPr/>
              </p14:nvContentPartPr>
              <p14:xfrm>
                <a:off x="4391573" y="1780267"/>
                <a:ext cx="46800" cy="360"/>
              </p14:xfrm>
            </p:contentPart>
          </mc:Choice>
          <mc:Fallback xmlns="">
            <p:pic>
              <p:nvPicPr>
                <p:cNvPr id="14" name="Freihand 13">
                  <a:extLst>
                    <a:ext uri="{FF2B5EF4-FFF2-40B4-BE49-F238E27FC236}">
                      <a16:creationId xmlns:a16="http://schemas.microsoft.com/office/drawing/2014/main" id="{A67B3685-04B0-42B0-96E8-950338879B56}"/>
                    </a:ext>
                  </a:extLst>
                </p:cNvPr>
                <p:cNvPicPr/>
                <p:nvPr/>
              </p:nvPicPr>
              <p:blipFill>
                <a:blip r:embed="rId44"/>
                <a:stretch>
                  <a:fillRect/>
                </a:stretch>
              </p:blipFill>
              <p:spPr>
                <a:xfrm>
                  <a:off x="4387253" y="1775947"/>
                  <a:ext cx="554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5" name="Freihand 14">
                  <a:extLst>
                    <a:ext uri="{FF2B5EF4-FFF2-40B4-BE49-F238E27FC236}">
                      <a16:creationId xmlns:a16="http://schemas.microsoft.com/office/drawing/2014/main" id="{BDC70D0B-2DE1-4A65-A691-27B47387CCD6}"/>
                    </a:ext>
                  </a:extLst>
                </p14:cNvPr>
                <p14:cNvContentPartPr/>
                <p14:nvPr/>
              </p14:nvContentPartPr>
              <p14:xfrm>
                <a:off x="4558973" y="1820227"/>
                <a:ext cx="123480" cy="131760"/>
              </p14:xfrm>
            </p:contentPart>
          </mc:Choice>
          <mc:Fallback xmlns="">
            <p:pic>
              <p:nvPicPr>
                <p:cNvPr id="15" name="Freihand 14">
                  <a:extLst>
                    <a:ext uri="{FF2B5EF4-FFF2-40B4-BE49-F238E27FC236}">
                      <a16:creationId xmlns:a16="http://schemas.microsoft.com/office/drawing/2014/main" id="{BDC70D0B-2DE1-4A65-A691-27B47387CCD6}"/>
                    </a:ext>
                  </a:extLst>
                </p:cNvPr>
                <p:cNvPicPr/>
                <p:nvPr/>
              </p:nvPicPr>
              <p:blipFill>
                <a:blip r:embed="rId46"/>
                <a:stretch>
                  <a:fillRect/>
                </a:stretch>
              </p:blipFill>
              <p:spPr>
                <a:xfrm>
                  <a:off x="4554653" y="1815907"/>
                  <a:ext cx="1321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6" name="Freihand 15">
                  <a:extLst>
                    <a:ext uri="{FF2B5EF4-FFF2-40B4-BE49-F238E27FC236}">
                      <a16:creationId xmlns:a16="http://schemas.microsoft.com/office/drawing/2014/main" id="{1E7F133D-DAE9-42FB-BB27-9950D194BB44}"/>
                    </a:ext>
                  </a:extLst>
                </p14:cNvPr>
                <p14:cNvContentPartPr/>
                <p14:nvPr/>
              </p14:nvContentPartPr>
              <p14:xfrm>
                <a:off x="4687133" y="1704307"/>
                <a:ext cx="126000" cy="213120"/>
              </p14:xfrm>
            </p:contentPart>
          </mc:Choice>
          <mc:Fallback xmlns="">
            <p:pic>
              <p:nvPicPr>
                <p:cNvPr id="16" name="Freihand 15">
                  <a:extLst>
                    <a:ext uri="{FF2B5EF4-FFF2-40B4-BE49-F238E27FC236}">
                      <a16:creationId xmlns:a16="http://schemas.microsoft.com/office/drawing/2014/main" id="{1E7F133D-DAE9-42FB-BB27-9950D194BB44}"/>
                    </a:ext>
                  </a:extLst>
                </p:cNvPr>
                <p:cNvPicPr/>
                <p:nvPr/>
              </p:nvPicPr>
              <p:blipFill>
                <a:blip r:embed="rId48"/>
                <a:stretch>
                  <a:fillRect/>
                </a:stretch>
              </p:blipFill>
              <p:spPr>
                <a:xfrm>
                  <a:off x="4682813" y="1699987"/>
                  <a:ext cx="1346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7" name="Freihand 16">
                  <a:extLst>
                    <a:ext uri="{FF2B5EF4-FFF2-40B4-BE49-F238E27FC236}">
                      <a16:creationId xmlns:a16="http://schemas.microsoft.com/office/drawing/2014/main" id="{A8D7E754-703D-42A6-9D72-CC39FA53748C}"/>
                    </a:ext>
                  </a:extLst>
                </p14:cNvPr>
                <p14:cNvContentPartPr/>
                <p14:nvPr/>
              </p14:nvContentPartPr>
              <p14:xfrm>
                <a:off x="4840133" y="1651027"/>
                <a:ext cx="230760" cy="321120"/>
              </p14:xfrm>
            </p:contentPart>
          </mc:Choice>
          <mc:Fallback xmlns="">
            <p:pic>
              <p:nvPicPr>
                <p:cNvPr id="17" name="Freihand 16">
                  <a:extLst>
                    <a:ext uri="{FF2B5EF4-FFF2-40B4-BE49-F238E27FC236}">
                      <a16:creationId xmlns:a16="http://schemas.microsoft.com/office/drawing/2014/main" id="{A8D7E754-703D-42A6-9D72-CC39FA53748C}"/>
                    </a:ext>
                  </a:extLst>
                </p:cNvPr>
                <p:cNvPicPr/>
                <p:nvPr/>
              </p:nvPicPr>
              <p:blipFill>
                <a:blip r:embed="rId50"/>
                <a:stretch>
                  <a:fillRect/>
                </a:stretch>
              </p:blipFill>
              <p:spPr>
                <a:xfrm>
                  <a:off x="4835813" y="1646707"/>
                  <a:ext cx="239400" cy="329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8" name="Freihand 17">
                  <a:extLst>
                    <a:ext uri="{FF2B5EF4-FFF2-40B4-BE49-F238E27FC236}">
                      <a16:creationId xmlns:a16="http://schemas.microsoft.com/office/drawing/2014/main" id="{11711A72-6C69-4E37-B707-7B68B6F9A98F}"/>
                    </a:ext>
                  </a:extLst>
                </p14:cNvPr>
                <p14:cNvContentPartPr/>
                <p14:nvPr/>
              </p14:nvContentPartPr>
              <p14:xfrm>
                <a:off x="5289053" y="1695667"/>
                <a:ext cx="194760" cy="116280"/>
              </p14:xfrm>
            </p:contentPart>
          </mc:Choice>
          <mc:Fallback xmlns="">
            <p:pic>
              <p:nvPicPr>
                <p:cNvPr id="18" name="Freihand 17">
                  <a:extLst>
                    <a:ext uri="{FF2B5EF4-FFF2-40B4-BE49-F238E27FC236}">
                      <a16:creationId xmlns:a16="http://schemas.microsoft.com/office/drawing/2014/main" id="{11711A72-6C69-4E37-B707-7B68B6F9A98F}"/>
                    </a:ext>
                  </a:extLst>
                </p:cNvPr>
                <p:cNvPicPr/>
                <p:nvPr/>
              </p:nvPicPr>
              <p:blipFill>
                <a:blip r:embed="rId52"/>
                <a:stretch>
                  <a:fillRect/>
                </a:stretch>
              </p:blipFill>
              <p:spPr>
                <a:xfrm>
                  <a:off x="5284733" y="1691347"/>
                  <a:ext cx="2034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9" name="Freihand 18">
                  <a:extLst>
                    <a:ext uri="{FF2B5EF4-FFF2-40B4-BE49-F238E27FC236}">
                      <a16:creationId xmlns:a16="http://schemas.microsoft.com/office/drawing/2014/main" id="{022F521B-992E-43F6-9C12-1E9AE1BB2A12}"/>
                    </a:ext>
                  </a:extLst>
                </p14:cNvPr>
                <p14:cNvContentPartPr/>
                <p14:nvPr/>
              </p14:nvContentPartPr>
              <p14:xfrm>
                <a:off x="5467973" y="1613587"/>
                <a:ext cx="190800" cy="189720"/>
              </p14:xfrm>
            </p:contentPart>
          </mc:Choice>
          <mc:Fallback xmlns="">
            <p:pic>
              <p:nvPicPr>
                <p:cNvPr id="19" name="Freihand 18">
                  <a:extLst>
                    <a:ext uri="{FF2B5EF4-FFF2-40B4-BE49-F238E27FC236}">
                      <a16:creationId xmlns:a16="http://schemas.microsoft.com/office/drawing/2014/main" id="{022F521B-992E-43F6-9C12-1E9AE1BB2A12}"/>
                    </a:ext>
                  </a:extLst>
                </p:cNvPr>
                <p:cNvPicPr/>
                <p:nvPr/>
              </p:nvPicPr>
              <p:blipFill>
                <a:blip r:embed="rId54"/>
                <a:stretch>
                  <a:fillRect/>
                </a:stretch>
              </p:blipFill>
              <p:spPr>
                <a:xfrm>
                  <a:off x="5463653" y="1609267"/>
                  <a:ext cx="1994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0" name="Freihand 19">
                  <a:extLst>
                    <a:ext uri="{FF2B5EF4-FFF2-40B4-BE49-F238E27FC236}">
                      <a16:creationId xmlns:a16="http://schemas.microsoft.com/office/drawing/2014/main" id="{2097FE80-62D9-4279-A15C-00D5DDFB6AE1}"/>
                    </a:ext>
                  </a:extLst>
                </p14:cNvPr>
                <p14:cNvContentPartPr/>
                <p14:nvPr/>
              </p14:nvContentPartPr>
              <p14:xfrm>
                <a:off x="5686493" y="1656067"/>
                <a:ext cx="119520" cy="120240"/>
              </p14:xfrm>
            </p:contentPart>
          </mc:Choice>
          <mc:Fallback xmlns="">
            <p:pic>
              <p:nvPicPr>
                <p:cNvPr id="20" name="Freihand 19">
                  <a:extLst>
                    <a:ext uri="{FF2B5EF4-FFF2-40B4-BE49-F238E27FC236}">
                      <a16:creationId xmlns:a16="http://schemas.microsoft.com/office/drawing/2014/main" id="{2097FE80-62D9-4279-A15C-00D5DDFB6AE1}"/>
                    </a:ext>
                  </a:extLst>
                </p:cNvPr>
                <p:cNvPicPr/>
                <p:nvPr/>
              </p:nvPicPr>
              <p:blipFill>
                <a:blip r:embed="rId56"/>
                <a:stretch>
                  <a:fillRect/>
                </a:stretch>
              </p:blipFill>
              <p:spPr>
                <a:xfrm>
                  <a:off x="5682173" y="1651747"/>
                  <a:ext cx="1281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2" name="Freihand 21">
                  <a:extLst>
                    <a:ext uri="{FF2B5EF4-FFF2-40B4-BE49-F238E27FC236}">
                      <a16:creationId xmlns:a16="http://schemas.microsoft.com/office/drawing/2014/main" id="{5C1B0BB0-CF46-4BF0-8D8B-481FB0B0BBED}"/>
                    </a:ext>
                  </a:extLst>
                </p14:cNvPr>
                <p14:cNvContentPartPr/>
                <p14:nvPr/>
              </p14:nvContentPartPr>
              <p14:xfrm>
                <a:off x="3567173" y="1621147"/>
                <a:ext cx="225360" cy="258120"/>
              </p14:xfrm>
            </p:contentPart>
          </mc:Choice>
          <mc:Fallback xmlns="">
            <p:pic>
              <p:nvPicPr>
                <p:cNvPr id="22" name="Freihand 21">
                  <a:extLst>
                    <a:ext uri="{FF2B5EF4-FFF2-40B4-BE49-F238E27FC236}">
                      <a16:creationId xmlns:a16="http://schemas.microsoft.com/office/drawing/2014/main" id="{5C1B0BB0-CF46-4BF0-8D8B-481FB0B0BBED}"/>
                    </a:ext>
                  </a:extLst>
                </p:cNvPr>
                <p:cNvPicPr/>
                <p:nvPr/>
              </p:nvPicPr>
              <p:blipFill>
                <a:blip r:embed="rId58"/>
                <a:stretch>
                  <a:fillRect/>
                </a:stretch>
              </p:blipFill>
              <p:spPr>
                <a:xfrm>
                  <a:off x="3562853" y="1616827"/>
                  <a:ext cx="23400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3" name="Freihand 22">
                  <a:extLst>
                    <a:ext uri="{FF2B5EF4-FFF2-40B4-BE49-F238E27FC236}">
                      <a16:creationId xmlns:a16="http://schemas.microsoft.com/office/drawing/2014/main" id="{62211CAE-5BC6-4BF6-B2B4-51FAF2070F3A}"/>
                    </a:ext>
                  </a:extLst>
                </p14:cNvPr>
                <p14:cNvContentPartPr/>
                <p14:nvPr/>
              </p14:nvContentPartPr>
              <p14:xfrm>
                <a:off x="3705413" y="1600267"/>
                <a:ext cx="79560" cy="19440"/>
              </p14:xfrm>
            </p:contentPart>
          </mc:Choice>
          <mc:Fallback xmlns="">
            <p:pic>
              <p:nvPicPr>
                <p:cNvPr id="23" name="Freihand 22">
                  <a:extLst>
                    <a:ext uri="{FF2B5EF4-FFF2-40B4-BE49-F238E27FC236}">
                      <a16:creationId xmlns:a16="http://schemas.microsoft.com/office/drawing/2014/main" id="{62211CAE-5BC6-4BF6-B2B4-51FAF2070F3A}"/>
                    </a:ext>
                  </a:extLst>
                </p:cNvPr>
                <p:cNvPicPr/>
                <p:nvPr/>
              </p:nvPicPr>
              <p:blipFill>
                <a:blip r:embed="rId60"/>
                <a:stretch>
                  <a:fillRect/>
                </a:stretch>
              </p:blipFill>
              <p:spPr>
                <a:xfrm>
                  <a:off x="3701093" y="1595947"/>
                  <a:ext cx="882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4" name="Freihand 23">
                  <a:extLst>
                    <a:ext uri="{FF2B5EF4-FFF2-40B4-BE49-F238E27FC236}">
                      <a16:creationId xmlns:a16="http://schemas.microsoft.com/office/drawing/2014/main" id="{52AFD5F3-7C0C-4472-B4F9-4968D990DCB3}"/>
                    </a:ext>
                  </a:extLst>
                </p14:cNvPr>
                <p14:cNvContentPartPr/>
                <p14:nvPr/>
              </p14:nvContentPartPr>
              <p14:xfrm>
                <a:off x="3928973" y="1552027"/>
                <a:ext cx="262440" cy="120600"/>
              </p14:xfrm>
            </p:contentPart>
          </mc:Choice>
          <mc:Fallback xmlns="">
            <p:pic>
              <p:nvPicPr>
                <p:cNvPr id="24" name="Freihand 23">
                  <a:extLst>
                    <a:ext uri="{FF2B5EF4-FFF2-40B4-BE49-F238E27FC236}">
                      <a16:creationId xmlns:a16="http://schemas.microsoft.com/office/drawing/2014/main" id="{52AFD5F3-7C0C-4472-B4F9-4968D990DCB3}"/>
                    </a:ext>
                  </a:extLst>
                </p:cNvPr>
                <p:cNvPicPr/>
                <p:nvPr/>
              </p:nvPicPr>
              <p:blipFill>
                <a:blip r:embed="rId62"/>
                <a:stretch>
                  <a:fillRect/>
                </a:stretch>
              </p:blipFill>
              <p:spPr>
                <a:xfrm>
                  <a:off x="3924653" y="1547707"/>
                  <a:ext cx="2710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5" name="Freihand 24">
                  <a:extLst>
                    <a:ext uri="{FF2B5EF4-FFF2-40B4-BE49-F238E27FC236}">
                      <a16:creationId xmlns:a16="http://schemas.microsoft.com/office/drawing/2014/main" id="{27F1F478-D983-46A2-876A-46E5F97D7F0C}"/>
                    </a:ext>
                  </a:extLst>
                </p14:cNvPr>
                <p14:cNvContentPartPr/>
                <p14:nvPr/>
              </p14:nvContentPartPr>
              <p14:xfrm>
                <a:off x="4110773" y="1463107"/>
                <a:ext cx="360" cy="360"/>
              </p14:xfrm>
            </p:contentPart>
          </mc:Choice>
          <mc:Fallback xmlns="">
            <p:pic>
              <p:nvPicPr>
                <p:cNvPr id="25" name="Freihand 24">
                  <a:extLst>
                    <a:ext uri="{FF2B5EF4-FFF2-40B4-BE49-F238E27FC236}">
                      <a16:creationId xmlns:a16="http://schemas.microsoft.com/office/drawing/2014/main" id="{27F1F478-D983-46A2-876A-46E5F97D7F0C}"/>
                    </a:ext>
                  </a:extLst>
                </p:cNvPr>
                <p:cNvPicPr/>
                <p:nvPr/>
              </p:nvPicPr>
              <p:blipFill>
                <a:blip r:embed="rId64"/>
                <a:stretch>
                  <a:fillRect/>
                </a:stretch>
              </p:blipFill>
              <p:spPr>
                <a:xfrm>
                  <a:off x="4106453" y="1458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7" name="Freihand 26">
                  <a:extLst>
                    <a:ext uri="{FF2B5EF4-FFF2-40B4-BE49-F238E27FC236}">
                      <a16:creationId xmlns:a16="http://schemas.microsoft.com/office/drawing/2014/main" id="{F748946C-8C0F-448A-B82B-155FDCC6290B}"/>
                    </a:ext>
                  </a:extLst>
                </p14:cNvPr>
                <p14:cNvContentPartPr/>
                <p14:nvPr/>
              </p14:nvContentPartPr>
              <p14:xfrm>
                <a:off x="6096893" y="1543387"/>
                <a:ext cx="223920" cy="216000"/>
              </p14:xfrm>
            </p:contentPart>
          </mc:Choice>
          <mc:Fallback xmlns="">
            <p:pic>
              <p:nvPicPr>
                <p:cNvPr id="27" name="Freihand 26">
                  <a:extLst>
                    <a:ext uri="{FF2B5EF4-FFF2-40B4-BE49-F238E27FC236}">
                      <a16:creationId xmlns:a16="http://schemas.microsoft.com/office/drawing/2014/main" id="{F748946C-8C0F-448A-B82B-155FDCC6290B}"/>
                    </a:ext>
                  </a:extLst>
                </p:cNvPr>
                <p:cNvPicPr/>
                <p:nvPr/>
              </p:nvPicPr>
              <p:blipFill>
                <a:blip r:embed="rId66"/>
                <a:stretch>
                  <a:fillRect/>
                </a:stretch>
              </p:blipFill>
              <p:spPr>
                <a:xfrm>
                  <a:off x="6092573" y="1539067"/>
                  <a:ext cx="23256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8" name="Freihand 27">
                  <a:extLst>
                    <a:ext uri="{FF2B5EF4-FFF2-40B4-BE49-F238E27FC236}">
                      <a16:creationId xmlns:a16="http://schemas.microsoft.com/office/drawing/2014/main" id="{63EE8268-2BD4-4FDC-919D-260BEFD79909}"/>
                    </a:ext>
                  </a:extLst>
                </p14:cNvPr>
                <p14:cNvContentPartPr/>
                <p14:nvPr/>
              </p14:nvContentPartPr>
              <p14:xfrm>
                <a:off x="6322613" y="1518907"/>
                <a:ext cx="313200" cy="199800"/>
              </p14:xfrm>
            </p:contentPart>
          </mc:Choice>
          <mc:Fallback xmlns="">
            <p:pic>
              <p:nvPicPr>
                <p:cNvPr id="28" name="Freihand 27">
                  <a:extLst>
                    <a:ext uri="{FF2B5EF4-FFF2-40B4-BE49-F238E27FC236}">
                      <a16:creationId xmlns:a16="http://schemas.microsoft.com/office/drawing/2014/main" id="{63EE8268-2BD4-4FDC-919D-260BEFD79909}"/>
                    </a:ext>
                  </a:extLst>
                </p:cNvPr>
                <p:cNvPicPr/>
                <p:nvPr/>
              </p:nvPicPr>
              <p:blipFill>
                <a:blip r:embed="rId68"/>
                <a:stretch>
                  <a:fillRect/>
                </a:stretch>
              </p:blipFill>
              <p:spPr>
                <a:xfrm>
                  <a:off x="6318293" y="1514587"/>
                  <a:ext cx="32184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29" name="Freihand 28">
                  <a:extLst>
                    <a:ext uri="{FF2B5EF4-FFF2-40B4-BE49-F238E27FC236}">
                      <a16:creationId xmlns:a16="http://schemas.microsoft.com/office/drawing/2014/main" id="{06910981-028D-4591-916A-0411EF313695}"/>
                    </a:ext>
                  </a:extLst>
                </p14:cNvPr>
                <p14:cNvContentPartPr/>
                <p14:nvPr/>
              </p14:nvContentPartPr>
              <p14:xfrm>
                <a:off x="6345293" y="1492987"/>
                <a:ext cx="74520" cy="7920"/>
              </p14:xfrm>
            </p:contentPart>
          </mc:Choice>
          <mc:Fallback xmlns="">
            <p:pic>
              <p:nvPicPr>
                <p:cNvPr id="29" name="Freihand 28">
                  <a:extLst>
                    <a:ext uri="{FF2B5EF4-FFF2-40B4-BE49-F238E27FC236}">
                      <a16:creationId xmlns:a16="http://schemas.microsoft.com/office/drawing/2014/main" id="{06910981-028D-4591-916A-0411EF313695}"/>
                    </a:ext>
                  </a:extLst>
                </p:cNvPr>
                <p:cNvPicPr/>
                <p:nvPr/>
              </p:nvPicPr>
              <p:blipFill>
                <a:blip r:embed="rId70"/>
                <a:stretch>
                  <a:fillRect/>
                </a:stretch>
              </p:blipFill>
              <p:spPr>
                <a:xfrm>
                  <a:off x="6340973" y="1488667"/>
                  <a:ext cx="831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0" name="Freihand 29">
                  <a:extLst>
                    <a:ext uri="{FF2B5EF4-FFF2-40B4-BE49-F238E27FC236}">
                      <a16:creationId xmlns:a16="http://schemas.microsoft.com/office/drawing/2014/main" id="{C77E3CC3-F34F-49F0-865E-8B8A9DF04710}"/>
                    </a:ext>
                  </a:extLst>
                </p14:cNvPr>
                <p14:cNvContentPartPr/>
                <p14:nvPr/>
              </p14:nvContentPartPr>
              <p14:xfrm>
                <a:off x="6876293" y="1519987"/>
                <a:ext cx="165600" cy="158400"/>
              </p14:xfrm>
            </p:contentPart>
          </mc:Choice>
          <mc:Fallback xmlns="">
            <p:pic>
              <p:nvPicPr>
                <p:cNvPr id="30" name="Freihand 29">
                  <a:extLst>
                    <a:ext uri="{FF2B5EF4-FFF2-40B4-BE49-F238E27FC236}">
                      <a16:creationId xmlns:a16="http://schemas.microsoft.com/office/drawing/2014/main" id="{C77E3CC3-F34F-49F0-865E-8B8A9DF04710}"/>
                    </a:ext>
                  </a:extLst>
                </p:cNvPr>
                <p:cNvPicPr/>
                <p:nvPr/>
              </p:nvPicPr>
              <p:blipFill>
                <a:blip r:embed="rId72"/>
                <a:stretch>
                  <a:fillRect/>
                </a:stretch>
              </p:blipFill>
              <p:spPr>
                <a:xfrm>
                  <a:off x="6871973" y="1515667"/>
                  <a:ext cx="17424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1" name="Freihand 30">
                  <a:extLst>
                    <a:ext uri="{FF2B5EF4-FFF2-40B4-BE49-F238E27FC236}">
                      <a16:creationId xmlns:a16="http://schemas.microsoft.com/office/drawing/2014/main" id="{D27A8C61-D62D-4BD3-B8DD-214DFD0A47FE}"/>
                    </a:ext>
                  </a:extLst>
                </p14:cNvPr>
                <p14:cNvContentPartPr/>
                <p14:nvPr/>
              </p14:nvContentPartPr>
              <p14:xfrm>
                <a:off x="7029293" y="1578307"/>
                <a:ext cx="458280" cy="239760"/>
              </p14:xfrm>
            </p:contentPart>
          </mc:Choice>
          <mc:Fallback xmlns="">
            <p:pic>
              <p:nvPicPr>
                <p:cNvPr id="31" name="Freihand 30">
                  <a:extLst>
                    <a:ext uri="{FF2B5EF4-FFF2-40B4-BE49-F238E27FC236}">
                      <a16:creationId xmlns:a16="http://schemas.microsoft.com/office/drawing/2014/main" id="{D27A8C61-D62D-4BD3-B8DD-214DFD0A47FE}"/>
                    </a:ext>
                  </a:extLst>
                </p:cNvPr>
                <p:cNvPicPr/>
                <p:nvPr/>
              </p:nvPicPr>
              <p:blipFill>
                <a:blip r:embed="rId74"/>
                <a:stretch>
                  <a:fillRect/>
                </a:stretch>
              </p:blipFill>
              <p:spPr>
                <a:xfrm>
                  <a:off x="7024973" y="1573987"/>
                  <a:ext cx="46692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2" name="Freihand 31">
                  <a:extLst>
                    <a:ext uri="{FF2B5EF4-FFF2-40B4-BE49-F238E27FC236}">
                      <a16:creationId xmlns:a16="http://schemas.microsoft.com/office/drawing/2014/main" id="{73247D2C-D5D5-41B0-B240-DC8E50DF5EE3}"/>
                    </a:ext>
                  </a:extLst>
                </p14:cNvPr>
                <p14:cNvContentPartPr/>
                <p14:nvPr/>
              </p14:nvContentPartPr>
              <p14:xfrm>
                <a:off x="7643813" y="1580467"/>
                <a:ext cx="280080" cy="101520"/>
              </p14:xfrm>
            </p:contentPart>
          </mc:Choice>
          <mc:Fallback xmlns="">
            <p:pic>
              <p:nvPicPr>
                <p:cNvPr id="32" name="Freihand 31">
                  <a:extLst>
                    <a:ext uri="{FF2B5EF4-FFF2-40B4-BE49-F238E27FC236}">
                      <a16:creationId xmlns:a16="http://schemas.microsoft.com/office/drawing/2014/main" id="{73247D2C-D5D5-41B0-B240-DC8E50DF5EE3}"/>
                    </a:ext>
                  </a:extLst>
                </p:cNvPr>
                <p:cNvPicPr/>
                <p:nvPr/>
              </p:nvPicPr>
              <p:blipFill>
                <a:blip r:embed="rId76"/>
                <a:stretch>
                  <a:fillRect/>
                </a:stretch>
              </p:blipFill>
              <p:spPr>
                <a:xfrm>
                  <a:off x="7639493" y="1576147"/>
                  <a:ext cx="2887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3" name="Freihand 32">
                  <a:extLst>
                    <a:ext uri="{FF2B5EF4-FFF2-40B4-BE49-F238E27FC236}">
                      <a16:creationId xmlns:a16="http://schemas.microsoft.com/office/drawing/2014/main" id="{2FFB388A-ED90-43D4-B822-89D7D55E5F4B}"/>
                    </a:ext>
                  </a:extLst>
                </p14:cNvPr>
                <p14:cNvContentPartPr/>
                <p14:nvPr/>
              </p14:nvContentPartPr>
              <p14:xfrm>
                <a:off x="7912733" y="1539787"/>
                <a:ext cx="320400" cy="120960"/>
              </p14:xfrm>
            </p:contentPart>
          </mc:Choice>
          <mc:Fallback xmlns="">
            <p:pic>
              <p:nvPicPr>
                <p:cNvPr id="33" name="Freihand 32">
                  <a:extLst>
                    <a:ext uri="{FF2B5EF4-FFF2-40B4-BE49-F238E27FC236}">
                      <a16:creationId xmlns:a16="http://schemas.microsoft.com/office/drawing/2014/main" id="{2FFB388A-ED90-43D4-B822-89D7D55E5F4B}"/>
                    </a:ext>
                  </a:extLst>
                </p:cNvPr>
                <p:cNvPicPr/>
                <p:nvPr/>
              </p:nvPicPr>
              <p:blipFill>
                <a:blip r:embed="rId78"/>
                <a:stretch>
                  <a:fillRect/>
                </a:stretch>
              </p:blipFill>
              <p:spPr>
                <a:xfrm>
                  <a:off x="7908413" y="1535467"/>
                  <a:ext cx="32904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4" name="Freihand 33">
                  <a:extLst>
                    <a:ext uri="{FF2B5EF4-FFF2-40B4-BE49-F238E27FC236}">
                      <a16:creationId xmlns:a16="http://schemas.microsoft.com/office/drawing/2014/main" id="{5C7DC378-B704-47B4-9CC0-0CB1C3E9A07A}"/>
                    </a:ext>
                  </a:extLst>
                </p14:cNvPr>
                <p14:cNvContentPartPr/>
                <p14:nvPr/>
              </p14:nvContentPartPr>
              <p14:xfrm>
                <a:off x="8277413" y="1491187"/>
                <a:ext cx="142920" cy="158760"/>
              </p14:xfrm>
            </p:contentPart>
          </mc:Choice>
          <mc:Fallback xmlns="">
            <p:pic>
              <p:nvPicPr>
                <p:cNvPr id="34" name="Freihand 33">
                  <a:extLst>
                    <a:ext uri="{FF2B5EF4-FFF2-40B4-BE49-F238E27FC236}">
                      <a16:creationId xmlns:a16="http://schemas.microsoft.com/office/drawing/2014/main" id="{5C7DC378-B704-47B4-9CC0-0CB1C3E9A07A}"/>
                    </a:ext>
                  </a:extLst>
                </p:cNvPr>
                <p:cNvPicPr/>
                <p:nvPr/>
              </p:nvPicPr>
              <p:blipFill>
                <a:blip r:embed="rId80"/>
                <a:stretch>
                  <a:fillRect/>
                </a:stretch>
              </p:blipFill>
              <p:spPr>
                <a:xfrm>
                  <a:off x="8273093" y="1486867"/>
                  <a:ext cx="1515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35" name="Freihand 34">
                  <a:extLst>
                    <a:ext uri="{FF2B5EF4-FFF2-40B4-BE49-F238E27FC236}">
                      <a16:creationId xmlns:a16="http://schemas.microsoft.com/office/drawing/2014/main" id="{7CA5FA87-D791-4C84-8153-BDF00E26950B}"/>
                    </a:ext>
                  </a:extLst>
                </p14:cNvPr>
                <p14:cNvContentPartPr/>
                <p14:nvPr/>
              </p14:nvContentPartPr>
              <p14:xfrm>
                <a:off x="8378933" y="1561387"/>
                <a:ext cx="253800" cy="89640"/>
              </p14:xfrm>
            </p:contentPart>
          </mc:Choice>
          <mc:Fallback xmlns="">
            <p:pic>
              <p:nvPicPr>
                <p:cNvPr id="35" name="Freihand 34">
                  <a:extLst>
                    <a:ext uri="{FF2B5EF4-FFF2-40B4-BE49-F238E27FC236}">
                      <a16:creationId xmlns:a16="http://schemas.microsoft.com/office/drawing/2014/main" id="{7CA5FA87-D791-4C84-8153-BDF00E26950B}"/>
                    </a:ext>
                  </a:extLst>
                </p:cNvPr>
                <p:cNvPicPr/>
                <p:nvPr/>
              </p:nvPicPr>
              <p:blipFill>
                <a:blip r:embed="rId82"/>
                <a:stretch>
                  <a:fillRect/>
                </a:stretch>
              </p:blipFill>
              <p:spPr>
                <a:xfrm>
                  <a:off x="8374613" y="1557067"/>
                  <a:ext cx="2624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36" name="Freihand 35">
                  <a:extLst>
                    <a:ext uri="{FF2B5EF4-FFF2-40B4-BE49-F238E27FC236}">
                      <a16:creationId xmlns:a16="http://schemas.microsoft.com/office/drawing/2014/main" id="{089A2579-6C81-43FC-BC01-25EBF72B5B04}"/>
                    </a:ext>
                  </a:extLst>
                </p14:cNvPr>
                <p14:cNvContentPartPr/>
                <p14:nvPr/>
              </p14:nvContentPartPr>
              <p14:xfrm>
                <a:off x="8651453" y="1541587"/>
                <a:ext cx="97560" cy="107640"/>
              </p14:xfrm>
            </p:contentPart>
          </mc:Choice>
          <mc:Fallback xmlns="">
            <p:pic>
              <p:nvPicPr>
                <p:cNvPr id="36" name="Freihand 35">
                  <a:extLst>
                    <a:ext uri="{FF2B5EF4-FFF2-40B4-BE49-F238E27FC236}">
                      <a16:creationId xmlns:a16="http://schemas.microsoft.com/office/drawing/2014/main" id="{089A2579-6C81-43FC-BC01-25EBF72B5B04}"/>
                    </a:ext>
                  </a:extLst>
                </p:cNvPr>
                <p:cNvPicPr/>
                <p:nvPr/>
              </p:nvPicPr>
              <p:blipFill>
                <a:blip r:embed="rId84"/>
                <a:stretch>
                  <a:fillRect/>
                </a:stretch>
              </p:blipFill>
              <p:spPr>
                <a:xfrm>
                  <a:off x="8647133" y="1537267"/>
                  <a:ext cx="1062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37" name="Freihand 36">
                  <a:extLst>
                    <a:ext uri="{FF2B5EF4-FFF2-40B4-BE49-F238E27FC236}">
                      <a16:creationId xmlns:a16="http://schemas.microsoft.com/office/drawing/2014/main" id="{9640DA07-ED54-4815-BD3C-C644F0C5E722}"/>
                    </a:ext>
                  </a:extLst>
                </p14:cNvPr>
                <p14:cNvContentPartPr/>
                <p14:nvPr/>
              </p14:nvContentPartPr>
              <p14:xfrm>
                <a:off x="8769893" y="1453387"/>
                <a:ext cx="139680" cy="174600"/>
              </p14:xfrm>
            </p:contentPart>
          </mc:Choice>
          <mc:Fallback xmlns="">
            <p:pic>
              <p:nvPicPr>
                <p:cNvPr id="37" name="Freihand 36">
                  <a:extLst>
                    <a:ext uri="{FF2B5EF4-FFF2-40B4-BE49-F238E27FC236}">
                      <a16:creationId xmlns:a16="http://schemas.microsoft.com/office/drawing/2014/main" id="{9640DA07-ED54-4815-BD3C-C644F0C5E722}"/>
                    </a:ext>
                  </a:extLst>
                </p:cNvPr>
                <p:cNvPicPr/>
                <p:nvPr/>
              </p:nvPicPr>
              <p:blipFill>
                <a:blip r:embed="rId86"/>
                <a:stretch>
                  <a:fillRect/>
                </a:stretch>
              </p:blipFill>
              <p:spPr>
                <a:xfrm>
                  <a:off x="8765573" y="1449067"/>
                  <a:ext cx="14832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8" name="Freihand 37">
                  <a:extLst>
                    <a:ext uri="{FF2B5EF4-FFF2-40B4-BE49-F238E27FC236}">
                      <a16:creationId xmlns:a16="http://schemas.microsoft.com/office/drawing/2014/main" id="{E54FE090-E082-4482-B750-F96B5277312E}"/>
                    </a:ext>
                  </a:extLst>
                </p14:cNvPr>
                <p14:cNvContentPartPr/>
                <p14:nvPr/>
              </p14:nvContentPartPr>
              <p14:xfrm>
                <a:off x="8958893" y="1514227"/>
                <a:ext cx="309240" cy="96840"/>
              </p14:xfrm>
            </p:contentPart>
          </mc:Choice>
          <mc:Fallback xmlns="">
            <p:pic>
              <p:nvPicPr>
                <p:cNvPr id="38" name="Freihand 37">
                  <a:extLst>
                    <a:ext uri="{FF2B5EF4-FFF2-40B4-BE49-F238E27FC236}">
                      <a16:creationId xmlns:a16="http://schemas.microsoft.com/office/drawing/2014/main" id="{E54FE090-E082-4482-B750-F96B5277312E}"/>
                    </a:ext>
                  </a:extLst>
                </p:cNvPr>
                <p:cNvPicPr/>
                <p:nvPr/>
              </p:nvPicPr>
              <p:blipFill>
                <a:blip r:embed="rId88"/>
                <a:stretch>
                  <a:fillRect/>
                </a:stretch>
              </p:blipFill>
              <p:spPr>
                <a:xfrm>
                  <a:off x="8954573" y="1509907"/>
                  <a:ext cx="3178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1" name="Freihand 40">
                  <a:extLst>
                    <a:ext uri="{FF2B5EF4-FFF2-40B4-BE49-F238E27FC236}">
                      <a16:creationId xmlns:a16="http://schemas.microsoft.com/office/drawing/2014/main" id="{E08A0DB1-604F-480C-9BEB-0E87D21D5675}"/>
                    </a:ext>
                  </a:extLst>
                </p14:cNvPr>
                <p14:cNvContentPartPr/>
                <p14:nvPr/>
              </p14:nvContentPartPr>
              <p14:xfrm>
                <a:off x="3550253" y="3006067"/>
                <a:ext cx="297360" cy="90000"/>
              </p14:xfrm>
            </p:contentPart>
          </mc:Choice>
          <mc:Fallback xmlns="">
            <p:pic>
              <p:nvPicPr>
                <p:cNvPr id="41" name="Freihand 40">
                  <a:extLst>
                    <a:ext uri="{FF2B5EF4-FFF2-40B4-BE49-F238E27FC236}">
                      <a16:creationId xmlns:a16="http://schemas.microsoft.com/office/drawing/2014/main" id="{E08A0DB1-604F-480C-9BEB-0E87D21D5675}"/>
                    </a:ext>
                  </a:extLst>
                </p:cNvPr>
                <p:cNvPicPr/>
                <p:nvPr/>
              </p:nvPicPr>
              <p:blipFill>
                <a:blip r:embed="rId90"/>
                <a:stretch>
                  <a:fillRect/>
                </a:stretch>
              </p:blipFill>
              <p:spPr>
                <a:xfrm>
                  <a:off x="3545933" y="3001747"/>
                  <a:ext cx="3060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2" name="Freihand 41">
                  <a:extLst>
                    <a:ext uri="{FF2B5EF4-FFF2-40B4-BE49-F238E27FC236}">
                      <a16:creationId xmlns:a16="http://schemas.microsoft.com/office/drawing/2014/main" id="{354057A3-1417-4599-AEC9-BE3EFB542FD0}"/>
                    </a:ext>
                  </a:extLst>
                </p14:cNvPr>
                <p14:cNvContentPartPr/>
                <p14:nvPr/>
              </p14:nvContentPartPr>
              <p14:xfrm>
                <a:off x="3501653" y="2934787"/>
                <a:ext cx="216000" cy="159480"/>
              </p14:xfrm>
            </p:contentPart>
          </mc:Choice>
          <mc:Fallback xmlns="">
            <p:pic>
              <p:nvPicPr>
                <p:cNvPr id="42" name="Freihand 41">
                  <a:extLst>
                    <a:ext uri="{FF2B5EF4-FFF2-40B4-BE49-F238E27FC236}">
                      <a16:creationId xmlns:a16="http://schemas.microsoft.com/office/drawing/2014/main" id="{354057A3-1417-4599-AEC9-BE3EFB542FD0}"/>
                    </a:ext>
                  </a:extLst>
                </p:cNvPr>
                <p:cNvPicPr/>
                <p:nvPr/>
              </p:nvPicPr>
              <p:blipFill>
                <a:blip r:embed="rId92"/>
                <a:stretch>
                  <a:fillRect/>
                </a:stretch>
              </p:blipFill>
              <p:spPr>
                <a:xfrm>
                  <a:off x="3497333" y="2930467"/>
                  <a:ext cx="22464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4" name="Freihand 43">
                  <a:extLst>
                    <a:ext uri="{FF2B5EF4-FFF2-40B4-BE49-F238E27FC236}">
                      <a16:creationId xmlns:a16="http://schemas.microsoft.com/office/drawing/2014/main" id="{D73CFA82-B937-45BA-90A3-0ABE535E1B06}"/>
                    </a:ext>
                  </a:extLst>
                </p14:cNvPr>
                <p14:cNvContentPartPr/>
                <p14:nvPr/>
              </p14:nvContentPartPr>
              <p14:xfrm>
                <a:off x="3501293" y="3075547"/>
                <a:ext cx="165600" cy="104400"/>
              </p14:xfrm>
            </p:contentPart>
          </mc:Choice>
          <mc:Fallback xmlns="">
            <p:pic>
              <p:nvPicPr>
                <p:cNvPr id="44" name="Freihand 43">
                  <a:extLst>
                    <a:ext uri="{FF2B5EF4-FFF2-40B4-BE49-F238E27FC236}">
                      <a16:creationId xmlns:a16="http://schemas.microsoft.com/office/drawing/2014/main" id="{D73CFA82-B937-45BA-90A3-0ABE535E1B06}"/>
                    </a:ext>
                  </a:extLst>
                </p:cNvPr>
                <p:cNvPicPr/>
                <p:nvPr/>
              </p:nvPicPr>
              <p:blipFill>
                <a:blip r:embed="rId94"/>
                <a:stretch>
                  <a:fillRect/>
                </a:stretch>
              </p:blipFill>
              <p:spPr>
                <a:xfrm>
                  <a:off x="3496973" y="3071227"/>
                  <a:ext cx="1742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5" name="Freihand 44">
                  <a:extLst>
                    <a:ext uri="{FF2B5EF4-FFF2-40B4-BE49-F238E27FC236}">
                      <a16:creationId xmlns:a16="http://schemas.microsoft.com/office/drawing/2014/main" id="{252CA4EE-31A5-49BF-A74F-4622E8CA6A98}"/>
                    </a:ext>
                  </a:extLst>
                </p14:cNvPr>
                <p14:cNvContentPartPr/>
                <p14:nvPr/>
              </p14:nvContentPartPr>
              <p14:xfrm>
                <a:off x="4059653" y="2764147"/>
                <a:ext cx="467640" cy="276840"/>
              </p14:xfrm>
            </p:contentPart>
          </mc:Choice>
          <mc:Fallback xmlns="">
            <p:pic>
              <p:nvPicPr>
                <p:cNvPr id="45" name="Freihand 44">
                  <a:extLst>
                    <a:ext uri="{FF2B5EF4-FFF2-40B4-BE49-F238E27FC236}">
                      <a16:creationId xmlns:a16="http://schemas.microsoft.com/office/drawing/2014/main" id="{252CA4EE-31A5-49BF-A74F-4622E8CA6A98}"/>
                    </a:ext>
                  </a:extLst>
                </p:cNvPr>
                <p:cNvPicPr/>
                <p:nvPr/>
              </p:nvPicPr>
              <p:blipFill>
                <a:blip r:embed="rId96"/>
                <a:stretch>
                  <a:fillRect/>
                </a:stretch>
              </p:blipFill>
              <p:spPr>
                <a:xfrm>
                  <a:off x="4055333" y="2759827"/>
                  <a:ext cx="47628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46" name="Freihand 45">
                  <a:extLst>
                    <a:ext uri="{FF2B5EF4-FFF2-40B4-BE49-F238E27FC236}">
                      <a16:creationId xmlns:a16="http://schemas.microsoft.com/office/drawing/2014/main" id="{0C3B562C-66DD-4692-96AC-C7351C43FB97}"/>
                    </a:ext>
                  </a:extLst>
                </p14:cNvPr>
                <p14:cNvContentPartPr/>
                <p14:nvPr/>
              </p14:nvContentPartPr>
              <p14:xfrm>
                <a:off x="4263053" y="2734987"/>
                <a:ext cx="31320" cy="10080"/>
              </p14:xfrm>
            </p:contentPart>
          </mc:Choice>
          <mc:Fallback xmlns="">
            <p:pic>
              <p:nvPicPr>
                <p:cNvPr id="46" name="Freihand 45">
                  <a:extLst>
                    <a:ext uri="{FF2B5EF4-FFF2-40B4-BE49-F238E27FC236}">
                      <a16:creationId xmlns:a16="http://schemas.microsoft.com/office/drawing/2014/main" id="{0C3B562C-66DD-4692-96AC-C7351C43FB97}"/>
                    </a:ext>
                  </a:extLst>
                </p:cNvPr>
                <p:cNvPicPr/>
                <p:nvPr/>
              </p:nvPicPr>
              <p:blipFill>
                <a:blip r:embed="rId98"/>
                <a:stretch>
                  <a:fillRect/>
                </a:stretch>
              </p:blipFill>
              <p:spPr>
                <a:xfrm>
                  <a:off x="4258733" y="2730667"/>
                  <a:ext cx="399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47" name="Freihand 46">
                  <a:extLst>
                    <a:ext uri="{FF2B5EF4-FFF2-40B4-BE49-F238E27FC236}">
                      <a16:creationId xmlns:a16="http://schemas.microsoft.com/office/drawing/2014/main" id="{0168B4CC-2F86-4376-A51C-47115EB12D06}"/>
                    </a:ext>
                  </a:extLst>
                </p14:cNvPr>
                <p14:cNvContentPartPr/>
                <p14:nvPr/>
              </p14:nvContentPartPr>
              <p14:xfrm>
                <a:off x="4793333" y="2748667"/>
                <a:ext cx="169200" cy="141120"/>
              </p14:xfrm>
            </p:contentPart>
          </mc:Choice>
          <mc:Fallback xmlns="">
            <p:pic>
              <p:nvPicPr>
                <p:cNvPr id="47" name="Freihand 46">
                  <a:extLst>
                    <a:ext uri="{FF2B5EF4-FFF2-40B4-BE49-F238E27FC236}">
                      <a16:creationId xmlns:a16="http://schemas.microsoft.com/office/drawing/2014/main" id="{0168B4CC-2F86-4376-A51C-47115EB12D06}"/>
                    </a:ext>
                  </a:extLst>
                </p:cNvPr>
                <p:cNvPicPr/>
                <p:nvPr/>
              </p:nvPicPr>
              <p:blipFill>
                <a:blip r:embed="rId100"/>
                <a:stretch>
                  <a:fillRect/>
                </a:stretch>
              </p:blipFill>
              <p:spPr>
                <a:xfrm>
                  <a:off x="4789013" y="2744347"/>
                  <a:ext cx="1778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48" name="Freihand 47">
                  <a:extLst>
                    <a:ext uri="{FF2B5EF4-FFF2-40B4-BE49-F238E27FC236}">
                      <a16:creationId xmlns:a16="http://schemas.microsoft.com/office/drawing/2014/main" id="{1FF84E27-EFF7-4897-96AD-DB832DE43E87}"/>
                    </a:ext>
                  </a:extLst>
                </p14:cNvPr>
                <p14:cNvContentPartPr/>
                <p14:nvPr/>
              </p14:nvContentPartPr>
              <p14:xfrm>
                <a:off x="4969373" y="2671627"/>
                <a:ext cx="315720" cy="169560"/>
              </p14:xfrm>
            </p:contentPart>
          </mc:Choice>
          <mc:Fallback xmlns="">
            <p:pic>
              <p:nvPicPr>
                <p:cNvPr id="48" name="Freihand 47">
                  <a:extLst>
                    <a:ext uri="{FF2B5EF4-FFF2-40B4-BE49-F238E27FC236}">
                      <a16:creationId xmlns:a16="http://schemas.microsoft.com/office/drawing/2014/main" id="{1FF84E27-EFF7-4897-96AD-DB832DE43E87}"/>
                    </a:ext>
                  </a:extLst>
                </p:cNvPr>
                <p:cNvPicPr/>
                <p:nvPr/>
              </p:nvPicPr>
              <p:blipFill>
                <a:blip r:embed="rId102"/>
                <a:stretch>
                  <a:fillRect/>
                </a:stretch>
              </p:blipFill>
              <p:spPr>
                <a:xfrm>
                  <a:off x="4965053" y="2667307"/>
                  <a:ext cx="32436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49" name="Freihand 48">
                  <a:extLst>
                    <a:ext uri="{FF2B5EF4-FFF2-40B4-BE49-F238E27FC236}">
                      <a16:creationId xmlns:a16="http://schemas.microsoft.com/office/drawing/2014/main" id="{97236337-0B23-4E67-8435-2E58B9BA9E67}"/>
                    </a:ext>
                  </a:extLst>
                </p14:cNvPr>
                <p14:cNvContentPartPr/>
                <p14:nvPr/>
              </p14:nvContentPartPr>
              <p14:xfrm>
                <a:off x="5548253" y="2573347"/>
                <a:ext cx="262080" cy="189360"/>
              </p14:xfrm>
            </p:contentPart>
          </mc:Choice>
          <mc:Fallback xmlns="">
            <p:pic>
              <p:nvPicPr>
                <p:cNvPr id="49" name="Freihand 48">
                  <a:extLst>
                    <a:ext uri="{FF2B5EF4-FFF2-40B4-BE49-F238E27FC236}">
                      <a16:creationId xmlns:a16="http://schemas.microsoft.com/office/drawing/2014/main" id="{97236337-0B23-4E67-8435-2E58B9BA9E67}"/>
                    </a:ext>
                  </a:extLst>
                </p:cNvPr>
                <p:cNvPicPr/>
                <p:nvPr/>
              </p:nvPicPr>
              <p:blipFill>
                <a:blip r:embed="rId104"/>
                <a:stretch>
                  <a:fillRect/>
                </a:stretch>
              </p:blipFill>
              <p:spPr>
                <a:xfrm>
                  <a:off x="5543933" y="2569027"/>
                  <a:ext cx="2707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0" name="Freihand 49">
                  <a:extLst>
                    <a:ext uri="{FF2B5EF4-FFF2-40B4-BE49-F238E27FC236}">
                      <a16:creationId xmlns:a16="http://schemas.microsoft.com/office/drawing/2014/main" id="{53D84C11-A6B9-43FF-9252-667667C4E9CF}"/>
                    </a:ext>
                  </a:extLst>
                </p14:cNvPr>
                <p14:cNvContentPartPr/>
                <p14:nvPr/>
              </p14:nvContentPartPr>
              <p14:xfrm>
                <a:off x="5830493" y="2607907"/>
                <a:ext cx="100080" cy="104040"/>
              </p14:xfrm>
            </p:contentPart>
          </mc:Choice>
          <mc:Fallback xmlns="">
            <p:pic>
              <p:nvPicPr>
                <p:cNvPr id="50" name="Freihand 49">
                  <a:extLst>
                    <a:ext uri="{FF2B5EF4-FFF2-40B4-BE49-F238E27FC236}">
                      <a16:creationId xmlns:a16="http://schemas.microsoft.com/office/drawing/2014/main" id="{53D84C11-A6B9-43FF-9252-667667C4E9CF}"/>
                    </a:ext>
                  </a:extLst>
                </p:cNvPr>
                <p:cNvPicPr/>
                <p:nvPr/>
              </p:nvPicPr>
              <p:blipFill>
                <a:blip r:embed="rId106"/>
                <a:stretch>
                  <a:fillRect/>
                </a:stretch>
              </p:blipFill>
              <p:spPr>
                <a:xfrm>
                  <a:off x="5826173" y="2603587"/>
                  <a:ext cx="1087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1" name="Freihand 50">
                  <a:extLst>
                    <a:ext uri="{FF2B5EF4-FFF2-40B4-BE49-F238E27FC236}">
                      <a16:creationId xmlns:a16="http://schemas.microsoft.com/office/drawing/2014/main" id="{8140622D-0939-47CF-B0ED-DE1BCA55B65B}"/>
                    </a:ext>
                  </a:extLst>
                </p14:cNvPr>
                <p14:cNvContentPartPr/>
                <p14:nvPr/>
              </p14:nvContentPartPr>
              <p14:xfrm>
                <a:off x="5961173" y="2494867"/>
                <a:ext cx="99360" cy="198720"/>
              </p14:xfrm>
            </p:contentPart>
          </mc:Choice>
          <mc:Fallback xmlns="">
            <p:pic>
              <p:nvPicPr>
                <p:cNvPr id="51" name="Freihand 50">
                  <a:extLst>
                    <a:ext uri="{FF2B5EF4-FFF2-40B4-BE49-F238E27FC236}">
                      <a16:creationId xmlns:a16="http://schemas.microsoft.com/office/drawing/2014/main" id="{8140622D-0939-47CF-B0ED-DE1BCA55B65B}"/>
                    </a:ext>
                  </a:extLst>
                </p:cNvPr>
                <p:cNvPicPr/>
                <p:nvPr/>
              </p:nvPicPr>
              <p:blipFill>
                <a:blip r:embed="rId108"/>
                <a:stretch>
                  <a:fillRect/>
                </a:stretch>
              </p:blipFill>
              <p:spPr>
                <a:xfrm>
                  <a:off x="5956853" y="2490547"/>
                  <a:ext cx="1080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2" name="Freihand 51">
                  <a:extLst>
                    <a:ext uri="{FF2B5EF4-FFF2-40B4-BE49-F238E27FC236}">
                      <a16:creationId xmlns:a16="http://schemas.microsoft.com/office/drawing/2014/main" id="{09070A8C-954C-4313-990E-84A7415A75B9}"/>
                    </a:ext>
                  </a:extLst>
                </p14:cNvPr>
                <p14:cNvContentPartPr/>
                <p14:nvPr/>
              </p14:nvContentPartPr>
              <p14:xfrm>
                <a:off x="6054773" y="2571907"/>
                <a:ext cx="219960" cy="86400"/>
              </p14:xfrm>
            </p:contentPart>
          </mc:Choice>
          <mc:Fallback xmlns="">
            <p:pic>
              <p:nvPicPr>
                <p:cNvPr id="52" name="Freihand 51">
                  <a:extLst>
                    <a:ext uri="{FF2B5EF4-FFF2-40B4-BE49-F238E27FC236}">
                      <a16:creationId xmlns:a16="http://schemas.microsoft.com/office/drawing/2014/main" id="{09070A8C-954C-4313-990E-84A7415A75B9}"/>
                    </a:ext>
                  </a:extLst>
                </p:cNvPr>
                <p:cNvPicPr/>
                <p:nvPr/>
              </p:nvPicPr>
              <p:blipFill>
                <a:blip r:embed="rId110"/>
                <a:stretch>
                  <a:fillRect/>
                </a:stretch>
              </p:blipFill>
              <p:spPr>
                <a:xfrm>
                  <a:off x="6050453" y="2567587"/>
                  <a:ext cx="2286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3" name="Freihand 52">
                  <a:extLst>
                    <a:ext uri="{FF2B5EF4-FFF2-40B4-BE49-F238E27FC236}">
                      <a16:creationId xmlns:a16="http://schemas.microsoft.com/office/drawing/2014/main" id="{87D2ECD6-D482-4A6D-ABB1-4310BBDFEECE}"/>
                    </a:ext>
                  </a:extLst>
                </p14:cNvPr>
                <p14:cNvContentPartPr/>
                <p14:nvPr/>
              </p14:nvContentPartPr>
              <p14:xfrm>
                <a:off x="6290933" y="2549227"/>
                <a:ext cx="125280" cy="105480"/>
              </p14:xfrm>
            </p:contentPart>
          </mc:Choice>
          <mc:Fallback xmlns="">
            <p:pic>
              <p:nvPicPr>
                <p:cNvPr id="53" name="Freihand 52">
                  <a:extLst>
                    <a:ext uri="{FF2B5EF4-FFF2-40B4-BE49-F238E27FC236}">
                      <a16:creationId xmlns:a16="http://schemas.microsoft.com/office/drawing/2014/main" id="{87D2ECD6-D482-4A6D-ABB1-4310BBDFEECE}"/>
                    </a:ext>
                  </a:extLst>
                </p:cNvPr>
                <p:cNvPicPr/>
                <p:nvPr/>
              </p:nvPicPr>
              <p:blipFill>
                <a:blip r:embed="rId112"/>
                <a:stretch>
                  <a:fillRect/>
                </a:stretch>
              </p:blipFill>
              <p:spPr>
                <a:xfrm>
                  <a:off x="6286613" y="2544907"/>
                  <a:ext cx="1339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4" name="Freihand 53">
                  <a:extLst>
                    <a:ext uri="{FF2B5EF4-FFF2-40B4-BE49-F238E27FC236}">
                      <a16:creationId xmlns:a16="http://schemas.microsoft.com/office/drawing/2014/main" id="{C2557ACE-F4C0-4F02-B02F-C44408F271A3}"/>
                    </a:ext>
                  </a:extLst>
                </p14:cNvPr>
                <p14:cNvContentPartPr/>
                <p14:nvPr/>
              </p14:nvContentPartPr>
              <p14:xfrm>
                <a:off x="6449693" y="2440147"/>
                <a:ext cx="134640" cy="185400"/>
              </p14:xfrm>
            </p:contentPart>
          </mc:Choice>
          <mc:Fallback xmlns="">
            <p:pic>
              <p:nvPicPr>
                <p:cNvPr id="54" name="Freihand 53">
                  <a:extLst>
                    <a:ext uri="{FF2B5EF4-FFF2-40B4-BE49-F238E27FC236}">
                      <a16:creationId xmlns:a16="http://schemas.microsoft.com/office/drawing/2014/main" id="{C2557ACE-F4C0-4F02-B02F-C44408F271A3}"/>
                    </a:ext>
                  </a:extLst>
                </p:cNvPr>
                <p:cNvPicPr/>
                <p:nvPr/>
              </p:nvPicPr>
              <p:blipFill>
                <a:blip r:embed="rId114"/>
                <a:stretch>
                  <a:fillRect/>
                </a:stretch>
              </p:blipFill>
              <p:spPr>
                <a:xfrm>
                  <a:off x="6445373" y="2435827"/>
                  <a:ext cx="14328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5" name="Freihand 54">
                  <a:extLst>
                    <a:ext uri="{FF2B5EF4-FFF2-40B4-BE49-F238E27FC236}">
                      <a16:creationId xmlns:a16="http://schemas.microsoft.com/office/drawing/2014/main" id="{4BC5FD73-AD13-4509-9140-FEC944D28E25}"/>
                    </a:ext>
                  </a:extLst>
                </p14:cNvPr>
                <p14:cNvContentPartPr/>
                <p14:nvPr/>
              </p14:nvContentPartPr>
              <p14:xfrm>
                <a:off x="6644813" y="2493427"/>
                <a:ext cx="252000" cy="99720"/>
              </p14:xfrm>
            </p:contentPart>
          </mc:Choice>
          <mc:Fallback xmlns="">
            <p:pic>
              <p:nvPicPr>
                <p:cNvPr id="55" name="Freihand 54">
                  <a:extLst>
                    <a:ext uri="{FF2B5EF4-FFF2-40B4-BE49-F238E27FC236}">
                      <a16:creationId xmlns:a16="http://schemas.microsoft.com/office/drawing/2014/main" id="{4BC5FD73-AD13-4509-9140-FEC944D28E25}"/>
                    </a:ext>
                  </a:extLst>
                </p:cNvPr>
                <p:cNvPicPr/>
                <p:nvPr/>
              </p:nvPicPr>
              <p:blipFill>
                <a:blip r:embed="rId116"/>
                <a:stretch>
                  <a:fillRect/>
                </a:stretch>
              </p:blipFill>
              <p:spPr>
                <a:xfrm>
                  <a:off x="6640493" y="2489107"/>
                  <a:ext cx="2606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6" name="Freihand 55">
                  <a:extLst>
                    <a:ext uri="{FF2B5EF4-FFF2-40B4-BE49-F238E27FC236}">
                      <a16:creationId xmlns:a16="http://schemas.microsoft.com/office/drawing/2014/main" id="{90850777-86CC-4CF6-9F04-C78C05AD0B8F}"/>
                    </a:ext>
                  </a:extLst>
                </p14:cNvPr>
                <p14:cNvContentPartPr/>
                <p14:nvPr/>
              </p14:nvContentPartPr>
              <p14:xfrm>
                <a:off x="6903293" y="2372107"/>
                <a:ext cx="71640" cy="169560"/>
              </p14:xfrm>
            </p:contentPart>
          </mc:Choice>
          <mc:Fallback xmlns="">
            <p:pic>
              <p:nvPicPr>
                <p:cNvPr id="56" name="Freihand 55">
                  <a:extLst>
                    <a:ext uri="{FF2B5EF4-FFF2-40B4-BE49-F238E27FC236}">
                      <a16:creationId xmlns:a16="http://schemas.microsoft.com/office/drawing/2014/main" id="{90850777-86CC-4CF6-9F04-C78C05AD0B8F}"/>
                    </a:ext>
                  </a:extLst>
                </p:cNvPr>
                <p:cNvPicPr/>
                <p:nvPr/>
              </p:nvPicPr>
              <p:blipFill>
                <a:blip r:embed="rId118"/>
                <a:stretch>
                  <a:fillRect/>
                </a:stretch>
              </p:blipFill>
              <p:spPr>
                <a:xfrm>
                  <a:off x="6898973" y="2367787"/>
                  <a:ext cx="802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57" name="Freihand 56">
                  <a:extLst>
                    <a:ext uri="{FF2B5EF4-FFF2-40B4-BE49-F238E27FC236}">
                      <a16:creationId xmlns:a16="http://schemas.microsoft.com/office/drawing/2014/main" id="{391681D4-9858-4312-A1AD-677B9A1FDEE4}"/>
                    </a:ext>
                  </a:extLst>
                </p14:cNvPr>
                <p14:cNvContentPartPr/>
                <p14:nvPr/>
              </p14:nvContentPartPr>
              <p14:xfrm>
                <a:off x="6972413" y="2448067"/>
                <a:ext cx="93960" cy="82800"/>
              </p14:xfrm>
            </p:contentPart>
          </mc:Choice>
          <mc:Fallback xmlns="">
            <p:pic>
              <p:nvPicPr>
                <p:cNvPr id="57" name="Freihand 56">
                  <a:extLst>
                    <a:ext uri="{FF2B5EF4-FFF2-40B4-BE49-F238E27FC236}">
                      <a16:creationId xmlns:a16="http://schemas.microsoft.com/office/drawing/2014/main" id="{391681D4-9858-4312-A1AD-677B9A1FDEE4}"/>
                    </a:ext>
                  </a:extLst>
                </p:cNvPr>
                <p:cNvPicPr/>
                <p:nvPr/>
              </p:nvPicPr>
              <p:blipFill>
                <a:blip r:embed="rId120"/>
                <a:stretch>
                  <a:fillRect/>
                </a:stretch>
              </p:blipFill>
              <p:spPr>
                <a:xfrm>
                  <a:off x="6968093" y="2443747"/>
                  <a:ext cx="102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0" name="Freihand 59">
                  <a:extLst>
                    <a:ext uri="{FF2B5EF4-FFF2-40B4-BE49-F238E27FC236}">
                      <a16:creationId xmlns:a16="http://schemas.microsoft.com/office/drawing/2014/main" id="{A1D1BFDD-2707-4A71-B422-FF61FDD2C1A5}"/>
                    </a:ext>
                  </a:extLst>
                </p14:cNvPr>
                <p14:cNvContentPartPr/>
                <p14:nvPr/>
              </p14:nvContentPartPr>
              <p14:xfrm>
                <a:off x="6908333" y="2486947"/>
                <a:ext cx="38520" cy="66600"/>
              </p14:xfrm>
            </p:contentPart>
          </mc:Choice>
          <mc:Fallback xmlns="">
            <p:pic>
              <p:nvPicPr>
                <p:cNvPr id="60" name="Freihand 59">
                  <a:extLst>
                    <a:ext uri="{FF2B5EF4-FFF2-40B4-BE49-F238E27FC236}">
                      <a16:creationId xmlns:a16="http://schemas.microsoft.com/office/drawing/2014/main" id="{A1D1BFDD-2707-4A71-B422-FF61FDD2C1A5}"/>
                    </a:ext>
                  </a:extLst>
                </p:cNvPr>
                <p:cNvPicPr/>
                <p:nvPr/>
              </p:nvPicPr>
              <p:blipFill>
                <a:blip r:embed="rId122"/>
                <a:stretch>
                  <a:fillRect/>
                </a:stretch>
              </p:blipFill>
              <p:spPr>
                <a:xfrm>
                  <a:off x="6904013" y="2482627"/>
                  <a:ext cx="471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1" name="Freihand 60">
                  <a:extLst>
                    <a:ext uri="{FF2B5EF4-FFF2-40B4-BE49-F238E27FC236}">
                      <a16:creationId xmlns:a16="http://schemas.microsoft.com/office/drawing/2014/main" id="{E777F703-C28D-4ED0-8A4F-60589FA31A82}"/>
                    </a:ext>
                  </a:extLst>
                </p14:cNvPr>
                <p14:cNvContentPartPr/>
                <p14:nvPr/>
              </p14:nvContentPartPr>
              <p14:xfrm>
                <a:off x="6974933" y="2326027"/>
                <a:ext cx="48960" cy="84960"/>
              </p14:xfrm>
            </p:contentPart>
          </mc:Choice>
          <mc:Fallback xmlns="">
            <p:pic>
              <p:nvPicPr>
                <p:cNvPr id="61" name="Freihand 60">
                  <a:extLst>
                    <a:ext uri="{FF2B5EF4-FFF2-40B4-BE49-F238E27FC236}">
                      <a16:creationId xmlns:a16="http://schemas.microsoft.com/office/drawing/2014/main" id="{E777F703-C28D-4ED0-8A4F-60589FA31A82}"/>
                    </a:ext>
                  </a:extLst>
                </p:cNvPr>
                <p:cNvPicPr/>
                <p:nvPr/>
              </p:nvPicPr>
              <p:blipFill>
                <a:blip r:embed="rId124"/>
                <a:stretch>
                  <a:fillRect/>
                </a:stretch>
              </p:blipFill>
              <p:spPr>
                <a:xfrm>
                  <a:off x="6970613" y="2321707"/>
                  <a:ext cx="576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62" name="Freihand 61">
                  <a:extLst>
                    <a:ext uri="{FF2B5EF4-FFF2-40B4-BE49-F238E27FC236}">
                      <a16:creationId xmlns:a16="http://schemas.microsoft.com/office/drawing/2014/main" id="{FAD576BD-13FD-4B26-9EE4-D85C58748851}"/>
                    </a:ext>
                  </a:extLst>
                </p14:cNvPr>
                <p14:cNvContentPartPr/>
                <p14:nvPr/>
              </p14:nvContentPartPr>
              <p14:xfrm>
                <a:off x="7081853" y="2301547"/>
                <a:ext cx="116280" cy="217800"/>
              </p14:xfrm>
            </p:contentPart>
          </mc:Choice>
          <mc:Fallback xmlns="">
            <p:pic>
              <p:nvPicPr>
                <p:cNvPr id="62" name="Freihand 61">
                  <a:extLst>
                    <a:ext uri="{FF2B5EF4-FFF2-40B4-BE49-F238E27FC236}">
                      <a16:creationId xmlns:a16="http://schemas.microsoft.com/office/drawing/2014/main" id="{FAD576BD-13FD-4B26-9EE4-D85C58748851}"/>
                    </a:ext>
                  </a:extLst>
                </p:cNvPr>
                <p:cNvPicPr/>
                <p:nvPr/>
              </p:nvPicPr>
              <p:blipFill>
                <a:blip r:embed="rId126"/>
                <a:stretch>
                  <a:fillRect/>
                </a:stretch>
              </p:blipFill>
              <p:spPr>
                <a:xfrm>
                  <a:off x="7077533" y="2297227"/>
                  <a:ext cx="12492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63" name="Freihand 62">
                  <a:extLst>
                    <a:ext uri="{FF2B5EF4-FFF2-40B4-BE49-F238E27FC236}">
                      <a16:creationId xmlns:a16="http://schemas.microsoft.com/office/drawing/2014/main" id="{68E02A1B-8C9A-4D46-9B76-FD90A02E94FF}"/>
                    </a:ext>
                  </a:extLst>
                </p14:cNvPr>
                <p14:cNvContentPartPr/>
                <p14:nvPr/>
              </p14:nvContentPartPr>
              <p14:xfrm>
                <a:off x="7194893" y="2301907"/>
                <a:ext cx="220320" cy="200880"/>
              </p14:xfrm>
            </p:contentPart>
          </mc:Choice>
          <mc:Fallback xmlns="">
            <p:pic>
              <p:nvPicPr>
                <p:cNvPr id="63" name="Freihand 62">
                  <a:extLst>
                    <a:ext uri="{FF2B5EF4-FFF2-40B4-BE49-F238E27FC236}">
                      <a16:creationId xmlns:a16="http://schemas.microsoft.com/office/drawing/2014/main" id="{68E02A1B-8C9A-4D46-9B76-FD90A02E94FF}"/>
                    </a:ext>
                  </a:extLst>
                </p:cNvPr>
                <p:cNvPicPr/>
                <p:nvPr/>
              </p:nvPicPr>
              <p:blipFill>
                <a:blip r:embed="rId128"/>
                <a:stretch>
                  <a:fillRect/>
                </a:stretch>
              </p:blipFill>
              <p:spPr>
                <a:xfrm>
                  <a:off x="7190573" y="2297587"/>
                  <a:ext cx="22896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64" name="Freihand 63">
                  <a:extLst>
                    <a:ext uri="{FF2B5EF4-FFF2-40B4-BE49-F238E27FC236}">
                      <a16:creationId xmlns:a16="http://schemas.microsoft.com/office/drawing/2014/main" id="{F6983995-7B7A-4652-B8FB-E94853C10AAA}"/>
                    </a:ext>
                  </a:extLst>
                </p14:cNvPr>
                <p14:cNvContentPartPr/>
                <p14:nvPr/>
              </p14:nvContentPartPr>
              <p14:xfrm>
                <a:off x="7387853" y="2344387"/>
                <a:ext cx="23760" cy="19440"/>
              </p14:xfrm>
            </p:contentPart>
          </mc:Choice>
          <mc:Fallback xmlns="">
            <p:pic>
              <p:nvPicPr>
                <p:cNvPr id="64" name="Freihand 63">
                  <a:extLst>
                    <a:ext uri="{FF2B5EF4-FFF2-40B4-BE49-F238E27FC236}">
                      <a16:creationId xmlns:a16="http://schemas.microsoft.com/office/drawing/2014/main" id="{F6983995-7B7A-4652-B8FB-E94853C10AAA}"/>
                    </a:ext>
                  </a:extLst>
                </p:cNvPr>
                <p:cNvPicPr/>
                <p:nvPr/>
              </p:nvPicPr>
              <p:blipFill>
                <a:blip r:embed="rId130"/>
                <a:stretch>
                  <a:fillRect/>
                </a:stretch>
              </p:blipFill>
              <p:spPr>
                <a:xfrm>
                  <a:off x="7383533" y="2340067"/>
                  <a:ext cx="324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65" name="Freihand 64">
                  <a:extLst>
                    <a:ext uri="{FF2B5EF4-FFF2-40B4-BE49-F238E27FC236}">
                      <a16:creationId xmlns:a16="http://schemas.microsoft.com/office/drawing/2014/main" id="{DC8F5F34-D154-49DD-AF64-C7770A15F76F}"/>
                    </a:ext>
                  </a:extLst>
                </p14:cNvPr>
                <p14:cNvContentPartPr/>
                <p14:nvPr/>
              </p14:nvContentPartPr>
              <p14:xfrm>
                <a:off x="7419533" y="2369947"/>
                <a:ext cx="77040" cy="124920"/>
              </p14:xfrm>
            </p:contentPart>
          </mc:Choice>
          <mc:Fallback xmlns="">
            <p:pic>
              <p:nvPicPr>
                <p:cNvPr id="65" name="Freihand 64">
                  <a:extLst>
                    <a:ext uri="{FF2B5EF4-FFF2-40B4-BE49-F238E27FC236}">
                      <a16:creationId xmlns:a16="http://schemas.microsoft.com/office/drawing/2014/main" id="{DC8F5F34-D154-49DD-AF64-C7770A15F76F}"/>
                    </a:ext>
                  </a:extLst>
                </p:cNvPr>
                <p:cNvPicPr/>
                <p:nvPr/>
              </p:nvPicPr>
              <p:blipFill>
                <a:blip r:embed="rId132"/>
                <a:stretch>
                  <a:fillRect/>
                </a:stretch>
              </p:blipFill>
              <p:spPr>
                <a:xfrm>
                  <a:off x="7415213" y="2365627"/>
                  <a:ext cx="856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66" name="Freihand 65">
                  <a:extLst>
                    <a:ext uri="{FF2B5EF4-FFF2-40B4-BE49-F238E27FC236}">
                      <a16:creationId xmlns:a16="http://schemas.microsoft.com/office/drawing/2014/main" id="{4BDCC7CC-6DEC-444E-BE41-C3BA5BF911DE}"/>
                    </a:ext>
                  </a:extLst>
                </p14:cNvPr>
                <p14:cNvContentPartPr/>
                <p14:nvPr/>
              </p14:nvContentPartPr>
              <p14:xfrm>
                <a:off x="7496213" y="2379307"/>
                <a:ext cx="70560" cy="113040"/>
              </p14:xfrm>
            </p:contentPart>
          </mc:Choice>
          <mc:Fallback xmlns="">
            <p:pic>
              <p:nvPicPr>
                <p:cNvPr id="66" name="Freihand 65">
                  <a:extLst>
                    <a:ext uri="{FF2B5EF4-FFF2-40B4-BE49-F238E27FC236}">
                      <a16:creationId xmlns:a16="http://schemas.microsoft.com/office/drawing/2014/main" id="{4BDCC7CC-6DEC-444E-BE41-C3BA5BF911DE}"/>
                    </a:ext>
                  </a:extLst>
                </p:cNvPr>
                <p:cNvPicPr/>
                <p:nvPr/>
              </p:nvPicPr>
              <p:blipFill>
                <a:blip r:embed="rId134"/>
                <a:stretch>
                  <a:fillRect/>
                </a:stretch>
              </p:blipFill>
              <p:spPr>
                <a:xfrm>
                  <a:off x="7491893" y="2374987"/>
                  <a:ext cx="792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67" name="Freihand 66">
                  <a:extLst>
                    <a:ext uri="{FF2B5EF4-FFF2-40B4-BE49-F238E27FC236}">
                      <a16:creationId xmlns:a16="http://schemas.microsoft.com/office/drawing/2014/main" id="{D5D85679-7FA4-468C-8A57-8D0A601935E2}"/>
                    </a:ext>
                  </a:extLst>
                </p14:cNvPr>
                <p14:cNvContentPartPr/>
                <p14:nvPr/>
              </p14:nvContentPartPr>
              <p14:xfrm>
                <a:off x="7590893" y="2348707"/>
                <a:ext cx="98640" cy="104040"/>
              </p14:xfrm>
            </p:contentPart>
          </mc:Choice>
          <mc:Fallback xmlns="">
            <p:pic>
              <p:nvPicPr>
                <p:cNvPr id="67" name="Freihand 66">
                  <a:extLst>
                    <a:ext uri="{FF2B5EF4-FFF2-40B4-BE49-F238E27FC236}">
                      <a16:creationId xmlns:a16="http://schemas.microsoft.com/office/drawing/2014/main" id="{D5D85679-7FA4-468C-8A57-8D0A601935E2}"/>
                    </a:ext>
                  </a:extLst>
                </p:cNvPr>
                <p:cNvPicPr/>
                <p:nvPr/>
              </p:nvPicPr>
              <p:blipFill>
                <a:blip r:embed="rId136"/>
                <a:stretch>
                  <a:fillRect/>
                </a:stretch>
              </p:blipFill>
              <p:spPr>
                <a:xfrm>
                  <a:off x="7586573" y="2344387"/>
                  <a:ext cx="1072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68" name="Freihand 67">
                  <a:extLst>
                    <a:ext uri="{FF2B5EF4-FFF2-40B4-BE49-F238E27FC236}">
                      <a16:creationId xmlns:a16="http://schemas.microsoft.com/office/drawing/2014/main" id="{2A7412A4-B09B-4653-8945-C3E4E3C9004F}"/>
                    </a:ext>
                  </a:extLst>
                </p14:cNvPr>
                <p14:cNvContentPartPr/>
                <p14:nvPr/>
              </p14:nvContentPartPr>
              <p14:xfrm>
                <a:off x="7863053" y="2328547"/>
                <a:ext cx="290160" cy="113040"/>
              </p14:xfrm>
            </p:contentPart>
          </mc:Choice>
          <mc:Fallback xmlns="">
            <p:pic>
              <p:nvPicPr>
                <p:cNvPr id="68" name="Freihand 67">
                  <a:extLst>
                    <a:ext uri="{FF2B5EF4-FFF2-40B4-BE49-F238E27FC236}">
                      <a16:creationId xmlns:a16="http://schemas.microsoft.com/office/drawing/2014/main" id="{2A7412A4-B09B-4653-8945-C3E4E3C9004F}"/>
                    </a:ext>
                  </a:extLst>
                </p:cNvPr>
                <p:cNvPicPr/>
                <p:nvPr/>
              </p:nvPicPr>
              <p:blipFill>
                <a:blip r:embed="rId138"/>
                <a:stretch>
                  <a:fillRect/>
                </a:stretch>
              </p:blipFill>
              <p:spPr>
                <a:xfrm>
                  <a:off x="7858733" y="2324227"/>
                  <a:ext cx="2988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69" name="Freihand 68">
                  <a:extLst>
                    <a:ext uri="{FF2B5EF4-FFF2-40B4-BE49-F238E27FC236}">
                      <a16:creationId xmlns:a16="http://schemas.microsoft.com/office/drawing/2014/main" id="{B50543E1-B909-4A19-A32F-E00997CCA190}"/>
                    </a:ext>
                  </a:extLst>
                </p14:cNvPr>
                <p14:cNvContentPartPr/>
                <p14:nvPr/>
              </p14:nvContentPartPr>
              <p14:xfrm>
                <a:off x="8187413" y="2321707"/>
                <a:ext cx="77760" cy="85320"/>
              </p14:xfrm>
            </p:contentPart>
          </mc:Choice>
          <mc:Fallback xmlns="">
            <p:pic>
              <p:nvPicPr>
                <p:cNvPr id="69" name="Freihand 68">
                  <a:extLst>
                    <a:ext uri="{FF2B5EF4-FFF2-40B4-BE49-F238E27FC236}">
                      <a16:creationId xmlns:a16="http://schemas.microsoft.com/office/drawing/2014/main" id="{B50543E1-B909-4A19-A32F-E00997CCA190}"/>
                    </a:ext>
                  </a:extLst>
                </p:cNvPr>
                <p:cNvPicPr/>
                <p:nvPr/>
              </p:nvPicPr>
              <p:blipFill>
                <a:blip r:embed="rId140"/>
                <a:stretch>
                  <a:fillRect/>
                </a:stretch>
              </p:blipFill>
              <p:spPr>
                <a:xfrm>
                  <a:off x="8183093" y="2317387"/>
                  <a:ext cx="864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70" name="Freihand 69">
                  <a:extLst>
                    <a:ext uri="{FF2B5EF4-FFF2-40B4-BE49-F238E27FC236}">
                      <a16:creationId xmlns:a16="http://schemas.microsoft.com/office/drawing/2014/main" id="{5ACD4EF6-5B1F-4AAA-8451-2457DAF78F15}"/>
                    </a:ext>
                  </a:extLst>
                </p14:cNvPr>
                <p14:cNvContentPartPr/>
                <p14:nvPr/>
              </p14:nvContentPartPr>
              <p14:xfrm>
                <a:off x="8253653" y="2323867"/>
                <a:ext cx="77040" cy="74880"/>
              </p14:xfrm>
            </p:contentPart>
          </mc:Choice>
          <mc:Fallback xmlns="">
            <p:pic>
              <p:nvPicPr>
                <p:cNvPr id="70" name="Freihand 69">
                  <a:extLst>
                    <a:ext uri="{FF2B5EF4-FFF2-40B4-BE49-F238E27FC236}">
                      <a16:creationId xmlns:a16="http://schemas.microsoft.com/office/drawing/2014/main" id="{5ACD4EF6-5B1F-4AAA-8451-2457DAF78F15}"/>
                    </a:ext>
                  </a:extLst>
                </p:cNvPr>
                <p:cNvPicPr/>
                <p:nvPr/>
              </p:nvPicPr>
              <p:blipFill>
                <a:blip r:embed="rId142"/>
                <a:stretch>
                  <a:fillRect/>
                </a:stretch>
              </p:blipFill>
              <p:spPr>
                <a:xfrm>
                  <a:off x="8249333" y="2319547"/>
                  <a:ext cx="856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71" name="Freihand 70">
                  <a:extLst>
                    <a:ext uri="{FF2B5EF4-FFF2-40B4-BE49-F238E27FC236}">
                      <a16:creationId xmlns:a16="http://schemas.microsoft.com/office/drawing/2014/main" id="{945034D4-DBEC-4507-A769-9DA154468FE2}"/>
                    </a:ext>
                  </a:extLst>
                </p14:cNvPr>
                <p14:cNvContentPartPr/>
                <p14:nvPr/>
              </p14:nvContentPartPr>
              <p14:xfrm>
                <a:off x="8338973" y="2294707"/>
                <a:ext cx="200880" cy="71640"/>
              </p14:xfrm>
            </p:contentPart>
          </mc:Choice>
          <mc:Fallback xmlns="">
            <p:pic>
              <p:nvPicPr>
                <p:cNvPr id="71" name="Freihand 70">
                  <a:extLst>
                    <a:ext uri="{FF2B5EF4-FFF2-40B4-BE49-F238E27FC236}">
                      <a16:creationId xmlns:a16="http://schemas.microsoft.com/office/drawing/2014/main" id="{945034D4-DBEC-4507-A769-9DA154468FE2}"/>
                    </a:ext>
                  </a:extLst>
                </p:cNvPr>
                <p:cNvPicPr/>
                <p:nvPr/>
              </p:nvPicPr>
              <p:blipFill>
                <a:blip r:embed="rId144"/>
                <a:stretch>
                  <a:fillRect/>
                </a:stretch>
              </p:blipFill>
              <p:spPr>
                <a:xfrm>
                  <a:off x="8334653" y="2290387"/>
                  <a:ext cx="2095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72" name="Freihand 71">
                  <a:extLst>
                    <a:ext uri="{FF2B5EF4-FFF2-40B4-BE49-F238E27FC236}">
                      <a16:creationId xmlns:a16="http://schemas.microsoft.com/office/drawing/2014/main" id="{B247F886-688E-49B5-9F3F-F29CA9BE1E74}"/>
                    </a:ext>
                  </a:extLst>
                </p14:cNvPr>
                <p14:cNvContentPartPr/>
                <p14:nvPr/>
              </p14:nvContentPartPr>
              <p14:xfrm>
                <a:off x="8104613" y="2199667"/>
                <a:ext cx="85320" cy="15120"/>
              </p14:xfrm>
            </p:contentPart>
          </mc:Choice>
          <mc:Fallback xmlns="">
            <p:pic>
              <p:nvPicPr>
                <p:cNvPr id="72" name="Freihand 71">
                  <a:extLst>
                    <a:ext uri="{FF2B5EF4-FFF2-40B4-BE49-F238E27FC236}">
                      <a16:creationId xmlns:a16="http://schemas.microsoft.com/office/drawing/2014/main" id="{B247F886-688E-49B5-9F3F-F29CA9BE1E74}"/>
                    </a:ext>
                  </a:extLst>
                </p:cNvPr>
                <p:cNvPicPr/>
                <p:nvPr/>
              </p:nvPicPr>
              <p:blipFill>
                <a:blip r:embed="rId146"/>
                <a:stretch>
                  <a:fillRect/>
                </a:stretch>
              </p:blipFill>
              <p:spPr>
                <a:xfrm>
                  <a:off x="8100293" y="2195347"/>
                  <a:ext cx="939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74" name="Freihand 73">
                  <a:extLst>
                    <a:ext uri="{FF2B5EF4-FFF2-40B4-BE49-F238E27FC236}">
                      <a16:creationId xmlns:a16="http://schemas.microsoft.com/office/drawing/2014/main" id="{58E63AD4-6706-4C8F-BF6B-2317A3F82E0C}"/>
                    </a:ext>
                  </a:extLst>
                </p14:cNvPr>
                <p14:cNvContentPartPr/>
                <p14:nvPr/>
              </p14:nvContentPartPr>
              <p14:xfrm>
                <a:off x="8710853" y="2181307"/>
                <a:ext cx="158760" cy="182160"/>
              </p14:xfrm>
            </p:contentPart>
          </mc:Choice>
          <mc:Fallback xmlns="">
            <p:pic>
              <p:nvPicPr>
                <p:cNvPr id="74" name="Freihand 73">
                  <a:extLst>
                    <a:ext uri="{FF2B5EF4-FFF2-40B4-BE49-F238E27FC236}">
                      <a16:creationId xmlns:a16="http://schemas.microsoft.com/office/drawing/2014/main" id="{58E63AD4-6706-4C8F-BF6B-2317A3F82E0C}"/>
                    </a:ext>
                  </a:extLst>
                </p:cNvPr>
                <p:cNvPicPr/>
                <p:nvPr/>
              </p:nvPicPr>
              <p:blipFill>
                <a:blip r:embed="rId148"/>
                <a:stretch>
                  <a:fillRect/>
                </a:stretch>
              </p:blipFill>
              <p:spPr>
                <a:xfrm>
                  <a:off x="8706533" y="2176987"/>
                  <a:ext cx="1674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75" name="Freihand 74">
                  <a:extLst>
                    <a:ext uri="{FF2B5EF4-FFF2-40B4-BE49-F238E27FC236}">
                      <a16:creationId xmlns:a16="http://schemas.microsoft.com/office/drawing/2014/main" id="{8313ABFE-2242-404C-B26E-D6678F66F0E9}"/>
                    </a:ext>
                  </a:extLst>
                </p14:cNvPr>
                <p14:cNvContentPartPr/>
                <p14:nvPr/>
              </p14:nvContentPartPr>
              <p14:xfrm>
                <a:off x="8847293" y="2110027"/>
                <a:ext cx="450720" cy="231120"/>
              </p14:xfrm>
            </p:contentPart>
          </mc:Choice>
          <mc:Fallback xmlns="">
            <p:pic>
              <p:nvPicPr>
                <p:cNvPr id="75" name="Freihand 74">
                  <a:extLst>
                    <a:ext uri="{FF2B5EF4-FFF2-40B4-BE49-F238E27FC236}">
                      <a16:creationId xmlns:a16="http://schemas.microsoft.com/office/drawing/2014/main" id="{8313ABFE-2242-404C-B26E-D6678F66F0E9}"/>
                    </a:ext>
                  </a:extLst>
                </p:cNvPr>
                <p:cNvPicPr/>
                <p:nvPr/>
              </p:nvPicPr>
              <p:blipFill>
                <a:blip r:embed="rId150"/>
                <a:stretch>
                  <a:fillRect/>
                </a:stretch>
              </p:blipFill>
              <p:spPr>
                <a:xfrm>
                  <a:off x="8842973" y="2105707"/>
                  <a:ext cx="45936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76" name="Freihand 75">
                  <a:extLst>
                    <a:ext uri="{FF2B5EF4-FFF2-40B4-BE49-F238E27FC236}">
                      <a16:creationId xmlns:a16="http://schemas.microsoft.com/office/drawing/2014/main" id="{FC2B83C5-9325-490A-9A70-35304E881D56}"/>
                    </a:ext>
                  </a:extLst>
                </p14:cNvPr>
                <p14:cNvContentPartPr/>
                <p14:nvPr/>
              </p14:nvContentPartPr>
              <p14:xfrm>
                <a:off x="9182453" y="2059267"/>
                <a:ext cx="22320" cy="11160"/>
              </p14:xfrm>
            </p:contentPart>
          </mc:Choice>
          <mc:Fallback xmlns="">
            <p:pic>
              <p:nvPicPr>
                <p:cNvPr id="76" name="Freihand 75">
                  <a:extLst>
                    <a:ext uri="{FF2B5EF4-FFF2-40B4-BE49-F238E27FC236}">
                      <a16:creationId xmlns:a16="http://schemas.microsoft.com/office/drawing/2014/main" id="{FC2B83C5-9325-490A-9A70-35304E881D56}"/>
                    </a:ext>
                  </a:extLst>
                </p:cNvPr>
                <p:cNvPicPr/>
                <p:nvPr/>
              </p:nvPicPr>
              <p:blipFill>
                <a:blip r:embed="rId152"/>
                <a:stretch>
                  <a:fillRect/>
                </a:stretch>
              </p:blipFill>
              <p:spPr>
                <a:xfrm>
                  <a:off x="9178133" y="2054947"/>
                  <a:ext cx="309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78" name="Freihand 77">
                  <a:extLst>
                    <a:ext uri="{FF2B5EF4-FFF2-40B4-BE49-F238E27FC236}">
                      <a16:creationId xmlns:a16="http://schemas.microsoft.com/office/drawing/2014/main" id="{9A3614B9-E9AA-427C-8285-2CEE597F27D3}"/>
                    </a:ext>
                  </a:extLst>
                </p14:cNvPr>
                <p14:cNvContentPartPr/>
                <p14:nvPr/>
              </p14:nvContentPartPr>
              <p14:xfrm>
                <a:off x="9479093" y="2127667"/>
                <a:ext cx="149760" cy="158040"/>
              </p14:xfrm>
            </p:contentPart>
          </mc:Choice>
          <mc:Fallback xmlns="">
            <p:pic>
              <p:nvPicPr>
                <p:cNvPr id="78" name="Freihand 77">
                  <a:extLst>
                    <a:ext uri="{FF2B5EF4-FFF2-40B4-BE49-F238E27FC236}">
                      <a16:creationId xmlns:a16="http://schemas.microsoft.com/office/drawing/2014/main" id="{9A3614B9-E9AA-427C-8285-2CEE597F27D3}"/>
                    </a:ext>
                  </a:extLst>
                </p:cNvPr>
                <p:cNvPicPr/>
                <p:nvPr/>
              </p:nvPicPr>
              <p:blipFill>
                <a:blip r:embed="rId154"/>
                <a:stretch>
                  <a:fillRect/>
                </a:stretch>
              </p:blipFill>
              <p:spPr>
                <a:xfrm>
                  <a:off x="9474773" y="2123347"/>
                  <a:ext cx="1584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79" name="Freihand 78">
                  <a:extLst>
                    <a:ext uri="{FF2B5EF4-FFF2-40B4-BE49-F238E27FC236}">
                      <a16:creationId xmlns:a16="http://schemas.microsoft.com/office/drawing/2014/main" id="{42912BE8-7EEC-46FD-BC8C-1D55F63DA777}"/>
                    </a:ext>
                  </a:extLst>
                </p14:cNvPr>
                <p14:cNvContentPartPr/>
                <p14:nvPr/>
              </p14:nvContentPartPr>
              <p14:xfrm>
                <a:off x="9592853" y="2188867"/>
                <a:ext cx="138600" cy="86400"/>
              </p14:xfrm>
            </p:contentPart>
          </mc:Choice>
          <mc:Fallback xmlns="">
            <p:pic>
              <p:nvPicPr>
                <p:cNvPr id="79" name="Freihand 78">
                  <a:extLst>
                    <a:ext uri="{FF2B5EF4-FFF2-40B4-BE49-F238E27FC236}">
                      <a16:creationId xmlns:a16="http://schemas.microsoft.com/office/drawing/2014/main" id="{42912BE8-7EEC-46FD-BC8C-1D55F63DA777}"/>
                    </a:ext>
                  </a:extLst>
                </p:cNvPr>
                <p:cNvPicPr/>
                <p:nvPr/>
              </p:nvPicPr>
              <p:blipFill>
                <a:blip r:embed="rId156"/>
                <a:stretch>
                  <a:fillRect/>
                </a:stretch>
              </p:blipFill>
              <p:spPr>
                <a:xfrm>
                  <a:off x="9588533" y="2184547"/>
                  <a:ext cx="147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80" name="Freihand 79">
                  <a:extLst>
                    <a:ext uri="{FF2B5EF4-FFF2-40B4-BE49-F238E27FC236}">
                      <a16:creationId xmlns:a16="http://schemas.microsoft.com/office/drawing/2014/main" id="{61E95967-EA73-47B1-B85B-FDBBA67B8870}"/>
                    </a:ext>
                  </a:extLst>
                </p14:cNvPr>
                <p14:cNvContentPartPr/>
                <p14:nvPr/>
              </p14:nvContentPartPr>
              <p14:xfrm>
                <a:off x="9720293" y="2188147"/>
                <a:ext cx="132480" cy="66960"/>
              </p14:xfrm>
            </p:contentPart>
          </mc:Choice>
          <mc:Fallback xmlns="">
            <p:pic>
              <p:nvPicPr>
                <p:cNvPr id="80" name="Freihand 79">
                  <a:extLst>
                    <a:ext uri="{FF2B5EF4-FFF2-40B4-BE49-F238E27FC236}">
                      <a16:creationId xmlns:a16="http://schemas.microsoft.com/office/drawing/2014/main" id="{61E95967-EA73-47B1-B85B-FDBBA67B8870}"/>
                    </a:ext>
                  </a:extLst>
                </p:cNvPr>
                <p:cNvPicPr/>
                <p:nvPr/>
              </p:nvPicPr>
              <p:blipFill>
                <a:blip r:embed="rId158"/>
                <a:stretch>
                  <a:fillRect/>
                </a:stretch>
              </p:blipFill>
              <p:spPr>
                <a:xfrm>
                  <a:off x="9715973" y="2183827"/>
                  <a:ext cx="1411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81" name="Freihand 80">
                  <a:extLst>
                    <a:ext uri="{FF2B5EF4-FFF2-40B4-BE49-F238E27FC236}">
                      <a16:creationId xmlns:a16="http://schemas.microsoft.com/office/drawing/2014/main" id="{5C0DD9CF-763D-4ABE-AA5D-A70B57DE8C51}"/>
                    </a:ext>
                  </a:extLst>
                </p14:cNvPr>
                <p14:cNvContentPartPr/>
                <p14:nvPr/>
              </p14:nvContentPartPr>
              <p14:xfrm>
                <a:off x="9857813" y="2132707"/>
                <a:ext cx="109440" cy="270000"/>
              </p14:xfrm>
            </p:contentPart>
          </mc:Choice>
          <mc:Fallback xmlns="">
            <p:pic>
              <p:nvPicPr>
                <p:cNvPr id="81" name="Freihand 80">
                  <a:extLst>
                    <a:ext uri="{FF2B5EF4-FFF2-40B4-BE49-F238E27FC236}">
                      <a16:creationId xmlns:a16="http://schemas.microsoft.com/office/drawing/2014/main" id="{5C0DD9CF-763D-4ABE-AA5D-A70B57DE8C51}"/>
                    </a:ext>
                  </a:extLst>
                </p:cNvPr>
                <p:cNvPicPr/>
                <p:nvPr/>
              </p:nvPicPr>
              <p:blipFill>
                <a:blip r:embed="rId160"/>
                <a:stretch>
                  <a:fillRect/>
                </a:stretch>
              </p:blipFill>
              <p:spPr>
                <a:xfrm>
                  <a:off x="9853493" y="2128387"/>
                  <a:ext cx="11808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82" name="Freihand 81">
                  <a:extLst>
                    <a:ext uri="{FF2B5EF4-FFF2-40B4-BE49-F238E27FC236}">
                      <a16:creationId xmlns:a16="http://schemas.microsoft.com/office/drawing/2014/main" id="{B55500B4-1322-47C2-B4FD-CEEBE6A33F8E}"/>
                    </a:ext>
                  </a:extLst>
                </p14:cNvPr>
                <p14:cNvContentPartPr/>
                <p14:nvPr/>
              </p14:nvContentPartPr>
              <p14:xfrm>
                <a:off x="9965813" y="2119027"/>
                <a:ext cx="100800" cy="138960"/>
              </p14:xfrm>
            </p:contentPart>
          </mc:Choice>
          <mc:Fallback xmlns="">
            <p:pic>
              <p:nvPicPr>
                <p:cNvPr id="82" name="Freihand 81">
                  <a:extLst>
                    <a:ext uri="{FF2B5EF4-FFF2-40B4-BE49-F238E27FC236}">
                      <a16:creationId xmlns:a16="http://schemas.microsoft.com/office/drawing/2014/main" id="{B55500B4-1322-47C2-B4FD-CEEBE6A33F8E}"/>
                    </a:ext>
                  </a:extLst>
                </p:cNvPr>
                <p:cNvPicPr/>
                <p:nvPr/>
              </p:nvPicPr>
              <p:blipFill>
                <a:blip r:embed="rId162"/>
                <a:stretch>
                  <a:fillRect/>
                </a:stretch>
              </p:blipFill>
              <p:spPr>
                <a:xfrm>
                  <a:off x="9961493" y="2114707"/>
                  <a:ext cx="1094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83" name="Freihand 82">
                  <a:extLst>
                    <a:ext uri="{FF2B5EF4-FFF2-40B4-BE49-F238E27FC236}">
                      <a16:creationId xmlns:a16="http://schemas.microsoft.com/office/drawing/2014/main" id="{43978DD3-CF34-4985-B377-B4423BE8C68D}"/>
                    </a:ext>
                  </a:extLst>
                </p14:cNvPr>
                <p14:cNvContentPartPr/>
                <p14:nvPr/>
              </p14:nvContentPartPr>
              <p14:xfrm>
                <a:off x="10056173" y="1939747"/>
                <a:ext cx="506520" cy="279720"/>
              </p14:xfrm>
            </p:contentPart>
          </mc:Choice>
          <mc:Fallback xmlns="">
            <p:pic>
              <p:nvPicPr>
                <p:cNvPr id="83" name="Freihand 82">
                  <a:extLst>
                    <a:ext uri="{FF2B5EF4-FFF2-40B4-BE49-F238E27FC236}">
                      <a16:creationId xmlns:a16="http://schemas.microsoft.com/office/drawing/2014/main" id="{43978DD3-CF34-4985-B377-B4423BE8C68D}"/>
                    </a:ext>
                  </a:extLst>
                </p:cNvPr>
                <p:cNvPicPr/>
                <p:nvPr/>
              </p:nvPicPr>
              <p:blipFill>
                <a:blip r:embed="rId164"/>
                <a:stretch>
                  <a:fillRect/>
                </a:stretch>
              </p:blipFill>
              <p:spPr>
                <a:xfrm>
                  <a:off x="10051853" y="1935427"/>
                  <a:ext cx="51516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6" name="Freihand 95">
                  <a:extLst>
                    <a:ext uri="{FF2B5EF4-FFF2-40B4-BE49-F238E27FC236}">
                      <a16:creationId xmlns:a16="http://schemas.microsoft.com/office/drawing/2014/main" id="{5337445A-2CF3-4F99-A3A7-7AC3BB393B06}"/>
                    </a:ext>
                  </a:extLst>
                </p14:cNvPr>
                <p14:cNvContentPartPr/>
                <p14:nvPr/>
              </p14:nvContentPartPr>
              <p14:xfrm>
                <a:off x="4291133" y="3830107"/>
                <a:ext cx="271800" cy="122760"/>
              </p14:xfrm>
            </p:contentPart>
          </mc:Choice>
          <mc:Fallback xmlns="">
            <p:pic>
              <p:nvPicPr>
                <p:cNvPr id="96" name="Freihand 95">
                  <a:extLst>
                    <a:ext uri="{FF2B5EF4-FFF2-40B4-BE49-F238E27FC236}">
                      <a16:creationId xmlns:a16="http://schemas.microsoft.com/office/drawing/2014/main" id="{5337445A-2CF3-4F99-A3A7-7AC3BB393B06}"/>
                    </a:ext>
                  </a:extLst>
                </p:cNvPr>
                <p:cNvPicPr/>
                <p:nvPr/>
              </p:nvPicPr>
              <p:blipFill>
                <a:blip r:embed="rId166"/>
                <a:stretch>
                  <a:fillRect/>
                </a:stretch>
              </p:blipFill>
              <p:spPr>
                <a:xfrm>
                  <a:off x="4286813" y="3825787"/>
                  <a:ext cx="2804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97" name="Freihand 96">
                  <a:extLst>
                    <a:ext uri="{FF2B5EF4-FFF2-40B4-BE49-F238E27FC236}">
                      <a16:creationId xmlns:a16="http://schemas.microsoft.com/office/drawing/2014/main" id="{C1144DA8-4DB3-47A2-95E0-64CD2A94CF7A}"/>
                    </a:ext>
                  </a:extLst>
                </p14:cNvPr>
                <p14:cNvContentPartPr/>
                <p14:nvPr/>
              </p14:nvContentPartPr>
              <p14:xfrm>
                <a:off x="4193213" y="3830467"/>
                <a:ext cx="302040" cy="199440"/>
              </p14:xfrm>
            </p:contentPart>
          </mc:Choice>
          <mc:Fallback xmlns="">
            <p:pic>
              <p:nvPicPr>
                <p:cNvPr id="97" name="Freihand 96">
                  <a:extLst>
                    <a:ext uri="{FF2B5EF4-FFF2-40B4-BE49-F238E27FC236}">
                      <a16:creationId xmlns:a16="http://schemas.microsoft.com/office/drawing/2014/main" id="{C1144DA8-4DB3-47A2-95E0-64CD2A94CF7A}"/>
                    </a:ext>
                  </a:extLst>
                </p:cNvPr>
                <p:cNvPicPr/>
                <p:nvPr/>
              </p:nvPicPr>
              <p:blipFill>
                <a:blip r:embed="rId168"/>
                <a:stretch>
                  <a:fillRect/>
                </a:stretch>
              </p:blipFill>
              <p:spPr>
                <a:xfrm>
                  <a:off x="4188893" y="3826147"/>
                  <a:ext cx="3106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99" name="Freihand 98">
                  <a:extLst>
                    <a:ext uri="{FF2B5EF4-FFF2-40B4-BE49-F238E27FC236}">
                      <a16:creationId xmlns:a16="http://schemas.microsoft.com/office/drawing/2014/main" id="{E41F35A1-18CD-46A7-A799-60DEC01BBFBA}"/>
                    </a:ext>
                  </a:extLst>
                </p14:cNvPr>
                <p14:cNvContentPartPr/>
                <p14:nvPr/>
              </p14:nvContentPartPr>
              <p14:xfrm>
                <a:off x="4739693" y="3622027"/>
                <a:ext cx="355320" cy="239040"/>
              </p14:xfrm>
            </p:contentPart>
          </mc:Choice>
          <mc:Fallback xmlns="">
            <p:pic>
              <p:nvPicPr>
                <p:cNvPr id="99" name="Freihand 98">
                  <a:extLst>
                    <a:ext uri="{FF2B5EF4-FFF2-40B4-BE49-F238E27FC236}">
                      <a16:creationId xmlns:a16="http://schemas.microsoft.com/office/drawing/2014/main" id="{E41F35A1-18CD-46A7-A799-60DEC01BBFBA}"/>
                    </a:ext>
                  </a:extLst>
                </p:cNvPr>
                <p:cNvPicPr/>
                <p:nvPr/>
              </p:nvPicPr>
              <p:blipFill>
                <a:blip r:embed="rId170"/>
                <a:stretch>
                  <a:fillRect/>
                </a:stretch>
              </p:blipFill>
              <p:spPr>
                <a:xfrm>
                  <a:off x="4735373" y="3617707"/>
                  <a:ext cx="3639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0" name="Freihand 99">
                  <a:extLst>
                    <a:ext uri="{FF2B5EF4-FFF2-40B4-BE49-F238E27FC236}">
                      <a16:creationId xmlns:a16="http://schemas.microsoft.com/office/drawing/2014/main" id="{E8EB4F32-CD4C-4854-B08C-1122E15F0B8B}"/>
                    </a:ext>
                  </a:extLst>
                </p14:cNvPr>
                <p14:cNvContentPartPr/>
                <p14:nvPr/>
              </p14:nvContentPartPr>
              <p14:xfrm>
                <a:off x="4945613" y="3518347"/>
                <a:ext cx="16920" cy="9000"/>
              </p14:xfrm>
            </p:contentPart>
          </mc:Choice>
          <mc:Fallback xmlns="">
            <p:pic>
              <p:nvPicPr>
                <p:cNvPr id="100" name="Freihand 99">
                  <a:extLst>
                    <a:ext uri="{FF2B5EF4-FFF2-40B4-BE49-F238E27FC236}">
                      <a16:creationId xmlns:a16="http://schemas.microsoft.com/office/drawing/2014/main" id="{E8EB4F32-CD4C-4854-B08C-1122E15F0B8B}"/>
                    </a:ext>
                  </a:extLst>
                </p:cNvPr>
                <p:cNvPicPr/>
                <p:nvPr/>
              </p:nvPicPr>
              <p:blipFill>
                <a:blip r:embed="rId172"/>
                <a:stretch>
                  <a:fillRect/>
                </a:stretch>
              </p:blipFill>
              <p:spPr>
                <a:xfrm>
                  <a:off x="4941293" y="3514027"/>
                  <a:ext cx="255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1" name="Freihand 100">
                  <a:extLst>
                    <a:ext uri="{FF2B5EF4-FFF2-40B4-BE49-F238E27FC236}">
                      <a16:creationId xmlns:a16="http://schemas.microsoft.com/office/drawing/2014/main" id="{DFD378A0-3CBE-472A-8DA8-32EE85D063C8}"/>
                    </a:ext>
                  </a:extLst>
                </p14:cNvPr>
                <p14:cNvContentPartPr/>
                <p14:nvPr/>
              </p14:nvContentPartPr>
              <p14:xfrm>
                <a:off x="5447453" y="3547867"/>
                <a:ext cx="15120" cy="163440"/>
              </p14:xfrm>
            </p:contentPart>
          </mc:Choice>
          <mc:Fallback xmlns="">
            <p:pic>
              <p:nvPicPr>
                <p:cNvPr id="101" name="Freihand 100">
                  <a:extLst>
                    <a:ext uri="{FF2B5EF4-FFF2-40B4-BE49-F238E27FC236}">
                      <a16:creationId xmlns:a16="http://schemas.microsoft.com/office/drawing/2014/main" id="{DFD378A0-3CBE-472A-8DA8-32EE85D063C8}"/>
                    </a:ext>
                  </a:extLst>
                </p:cNvPr>
                <p:cNvPicPr/>
                <p:nvPr/>
              </p:nvPicPr>
              <p:blipFill>
                <a:blip r:embed="rId174"/>
                <a:stretch>
                  <a:fillRect/>
                </a:stretch>
              </p:blipFill>
              <p:spPr>
                <a:xfrm>
                  <a:off x="5443133" y="3543547"/>
                  <a:ext cx="237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2" name="Freihand 101">
                  <a:extLst>
                    <a:ext uri="{FF2B5EF4-FFF2-40B4-BE49-F238E27FC236}">
                      <a16:creationId xmlns:a16="http://schemas.microsoft.com/office/drawing/2014/main" id="{991B6593-09C5-4910-AB90-3B06D54EDC53}"/>
                    </a:ext>
                  </a:extLst>
                </p14:cNvPr>
                <p14:cNvContentPartPr/>
                <p14:nvPr/>
              </p14:nvContentPartPr>
              <p14:xfrm>
                <a:off x="5328293" y="3513307"/>
                <a:ext cx="164880" cy="88560"/>
              </p14:xfrm>
            </p:contentPart>
          </mc:Choice>
          <mc:Fallback xmlns="">
            <p:pic>
              <p:nvPicPr>
                <p:cNvPr id="102" name="Freihand 101">
                  <a:extLst>
                    <a:ext uri="{FF2B5EF4-FFF2-40B4-BE49-F238E27FC236}">
                      <a16:creationId xmlns:a16="http://schemas.microsoft.com/office/drawing/2014/main" id="{991B6593-09C5-4910-AB90-3B06D54EDC53}"/>
                    </a:ext>
                  </a:extLst>
                </p:cNvPr>
                <p:cNvPicPr/>
                <p:nvPr/>
              </p:nvPicPr>
              <p:blipFill>
                <a:blip r:embed="rId176"/>
                <a:stretch>
                  <a:fillRect/>
                </a:stretch>
              </p:blipFill>
              <p:spPr>
                <a:xfrm>
                  <a:off x="5323973" y="3508987"/>
                  <a:ext cx="1735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3" name="Freihand 102">
                  <a:extLst>
                    <a:ext uri="{FF2B5EF4-FFF2-40B4-BE49-F238E27FC236}">
                      <a16:creationId xmlns:a16="http://schemas.microsoft.com/office/drawing/2014/main" id="{1D92AAF4-B1A9-4DE2-89DB-8EFFEE9852E2}"/>
                    </a:ext>
                  </a:extLst>
                </p14:cNvPr>
                <p14:cNvContentPartPr/>
                <p14:nvPr/>
              </p14:nvContentPartPr>
              <p14:xfrm>
                <a:off x="5511893" y="3548947"/>
                <a:ext cx="132480" cy="96120"/>
              </p14:xfrm>
            </p:contentPart>
          </mc:Choice>
          <mc:Fallback xmlns="">
            <p:pic>
              <p:nvPicPr>
                <p:cNvPr id="103" name="Freihand 102">
                  <a:extLst>
                    <a:ext uri="{FF2B5EF4-FFF2-40B4-BE49-F238E27FC236}">
                      <a16:creationId xmlns:a16="http://schemas.microsoft.com/office/drawing/2014/main" id="{1D92AAF4-B1A9-4DE2-89DB-8EFFEE9852E2}"/>
                    </a:ext>
                  </a:extLst>
                </p:cNvPr>
                <p:cNvPicPr/>
                <p:nvPr/>
              </p:nvPicPr>
              <p:blipFill>
                <a:blip r:embed="rId178"/>
                <a:stretch>
                  <a:fillRect/>
                </a:stretch>
              </p:blipFill>
              <p:spPr>
                <a:xfrm>
                  <a:off x="5507573" y="3544627"/>
                  <a:ext cx="1411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04" name="Freihand 103">
                  <a:extLst>
                    <a:ext uri="{FF2B5EF4-FFF2-40B4-BE49-F238E27FC236}">
                      <a16:creationId xmlns:a16="http://schemas.microsoft.com/office/drawing/2014/main" id="{5DABFF2F-5F78-40A2-9BAC-EF561EB3143D}"/>
                    </a:ext>
                  </a:extLst>
                </p14:cNvPr>
                <p14:cNvContentPartPr/>
                <p14:nvPr/>
              </p14:nvContentPartPr>
              <p14:xfrm>
                <a:off x="5655173" y="3525187"/>
                <a:ext cx="112680" cy="97560"/>
              </p14:xfrm>
            </p:contentPart>
          </mc:Choice>
          <mc:Fallback xmlns="">
            <p:pic>
              <p:nvPicPr>
                <p:cNvPr id="104" name="Freihand 103">
                  <a:extLst>
                    <a:ext uri="{FF2B5EF4-FFF2-40B4-BE49-F238E27FC236}">
                      <a16:creationId xmlns:a16="http://schemas.microsoft.com/office/drawing/2014/main" id="{5DABFF2F-5F78-40A2-9BAC-EF561EB3143D}"/>
                    </a:ext>
                  </a:extLst>
                </p:cNvPr>
                <p:cNvPicPr/>
                <p:nvPr/>
              </p:nvPicPr>
              <p:blipFill>
                <a:blip r:embed="rId180"/>
                <a:stretch>
                  <a:fillRect/>
                </a:stretch>
              </p:blipFill>
              <p:spPr>
                <a:xfrm>
                  <a:off x="5650853" y="3520867"/>
                  <a:ext cx="12132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5" name="Freihand 104">
                  <a:extLst>
                    <a:ext uri="{FF2B5EF4-FFF2-40B4-BE49-F238E27FC236}">
                      <a16:creationId xmlns:a16="http://schemas.microsoft.com/office/drawing/2014/main" id="{71976276-FF6F-4D1D-8711-1267E38181DB}"/>
                    </a:ext>
                  </a:extLst>
                </p14:cNvPr>
                <p14:cNvContentPartPr/>
                <p14:nvPr/>
              </p14:nvContentPartPr>
              <p14:xfrm>
                <a:off x="5781893" y="3505747"/>
                <a:ext cx="214200" cy="67680"/>
              </p14:xfrm>
            </p:contentPart>
          </mc:Choice>
          <mc:Fallback xmlns="">
            <p:pic>
              <p:nvPicPr>
                <p:cNvPr id="105" name="Freihand 104">
                  <a:extLst>
                    <a:ext uri="{FF2B5EF4-FFF2-40B4-BE49-F238E27FC236}">
                      <a16:creationId xmlns:a16="http://schemas.microsoft.com/office/drawing/2014/main" id="{71976276-FF6F-4D1D-8711-1267E38181DB}"/>
                    </a:ext>
                  </a:extLst>
                </p:cNvPr>
                <p:cNvPicPr/>
                <p:nvPr/>
              </p:nvPicPr>
              <p:blipFill>
                <a:blip r:embed="rId182"/>
                <a:stretch>
                  <a:fillRect/>
                </a:stretch>
              </p:blipFill>
              <p:spPr>
                <a:xfrm>
                  <a:off x="5777573" y="3501427"/>
                  <a:ext cx="2228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6" name="Freihand 105">
                  <a:extLst>
                    <a:ext uri="{FF2B5EF4-FFF2-40B4-BE49-F238E27FC236}">
                      <a16:creationId xmlns:a16="http://schemas.microsoft.com/office/drawing/2014/main" id="{963D60D0-4D7D-4E59-8513-ECBD27A57809}"/>
                    </a:ext>
                  </a:extLst>
                </p14:cNvPr>
                <p14:cNvContentPartPr/>
                <p14:nvPr/>
              </p14:nvContentPartPr>
              <p14:xfrm>
                <a:off x="6058733" y="3439507"/>
                <a:ext cx="192240" cy="67320"/>
              </p14:xfrm>
            </p:contentPart>
          </mc:Choice>
          <mc:Fallback xmlns="">
            <p:pic>
              <p:nvPicPr>
                <p:cNvPr id="106" name="Freihand 105">
                  <a:extLst>
                    <a:ext uri="{FF2B5EF4-FFF2-40B4-BE49-F238E27FC236}">
                      <a16:creationId xmlns:a16="http://schemas.microsoft.com/office/drawing/2014/main" id="{963D60D0-4D7D-4E59-8513-ECBD27A57809}"/>
                    </a:ext>
                  </a:extLst>
                </p:cNvPr>
                <p:cNvPicPr/>
                <p:nvPr/>
              </p:nvPicPr>
              <p:blipFill>
                <a:blip r:embed="rId184"/>
                <a:stretch>
                  <a:fillRect/>
                </a:stretch>
              </p:blipFill>
              <p:spPr>
                <a:xfrm>
                  <a:off x="6054413" y="3435187"/>
                  <a:ext cx="20088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08" name="Freihand 107">
                  <a:extLst>
                    <a:ext uri="{FF2B5EF4-FFF2-40B4-BE49-F238E27FC236}">
                      <a16:creationId xmlns:a16="http://schemas.microsoft.com/office/drawing/2014/main" id="{4334F3EC-D28D-4EB7-A69E-E248C0F3E550}"/>
                    </a:ext>
                  </a:extLst>
                </p14:cNvPr>
                <p14:cNvContentPartPr/>
                <p14:nvPr/>
              </p14:nvContentPartPr>
              <p14:xfrm>
                <a:off x="6227213" y="3480907"/>
                <a:ext cx="360" cy="360"/>
              </p14:xfrm>
            </p:contentPart>
          </mc:Choice>
          <mc:Fallback xmlns="">
            <p:pic>
              <p:nvPicPr>
                <p:cNvPr id="108" name="Freihand 107">
                  <a:extLst>
                    <a:ext uri="{FF2B5EF4-FFF2-40B4-BE49-F238E27FC236}">
                      <a16:creationId xmlns:a16="http://schemas.microsoft.com/office/drawing/2014/main" id="{4334F3EC-D28D-4EB7-A69E-E248C0F3E550}"/>
                    </a:ext>
                  </a:extLst>
                </p:cNvPr>
                <p:cNvPicPr/>
                <p:nvPr/>
              </p:nvPicPr>
              <p:blipFill>
                <a:blip r:embed="rId64"/>
                <a:stretch>
                  <a:fillRect/>
                </a:stretch>
              </p:blipFill>
              <p:spPr>
                <a:xfrm>
                  <a:off x="6222893" y="3476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9" name="Freihand 108">
                  <a:extLst>
                    <a:ext uri="{FF2B5EF4-FFF2-40B4-BE49-F238E27FC236}">
                      <a16:creationId xmlns:a16="http://schemas.microsoft.com/office/drawing/2014/main" id="{5A6E6F4B-90BA-41C2-9A15-023CA1118A17}"/>
                    </a:ext>
                  </a:extLst>
                </p14:cNvPr>
                <p14:cNvContentPartPr/>
                <p14:nvPr/>
              </p14:nvContentPartPr>
              <p14:xfrm>
                <a:off x="6208493" y="3427987"/>
                <a:ext cx="78480" cy="69840"/>
              </p14:xfrm>
            </p:contentPart>
          </mc:Choice>
          <mc:Fallback xmlns="">
            <p:pic>
              <p:nvPicPr>
                <p:cNvPr id="109" name="Freihand 108">
                  <a:extLst>
                    <a:ext uri="{FF2B5EF4-FFF2-40B4-BE49-F238E27FC236}">
                      <a16:creationId xmlns:a16="http://schemas.microsoft.com/office/drawing/2014/main" id="{5A6E6F4B-90BA-41C2-9A15-023CA1118A17}"/>
                    </a:ext>
                  </a:extLst>
                </p:cNvPr>
                <p:cNvPicPr/>
                <p:nvPr/>
              </p:nvPicPr>
              <p:blipFill>
                <a:blip r:embed="rId187"/>
                <a:stretch>
                  <a:fillRect/>
                </a:stretch>
              </p:blipFill>
              <p:spPr>
                <a:xfrm>
                  <a:off x="6204173" y="3423667"/>
                  <a:ext cx="871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0" name="Freihand 109">
                  <a:extLst>
                    <a:ext uri="{FF2B5EF4-FFF2-40B4-BE49-F238E27FC236}">
                      <a16:creationId xmlns:a16="http://schemas.microsoft.com/office/drawing/2014/main" id="{B866A6F4-F985-4FB5-A152-F56CCEE055F9}"/>
                    </a:ext>
                  </a:extLst>
                </p14:cNvPr>
                <p14:cNvContentPartPr/>
                <p14:nvPr/>
              </p14:nvContentPartPr>
              <p14:xfrm>
                <a:off x="6455453" y="3350587"/>
                <a:ext cx="156600" cy="106200"/>
              </p14:xfrm>
            </p:contentPart>
          </mc:Choice>
          <mc:Fallback xmlns="">
            <p:pic>
              <p:nvPicPr>
                <p:cNvPr id="110" name="Freihand 109">
                  <a:extLst>
                    <a:ext uri="{FF2B5EF4-FFF2-40B4-BE49-F238E27FC236}">
                      <a16:creationId xmlns:a16="http://schemas.microsoft.com/office/drawing/2014/main" id="{B866A6F4-F985-4FB5-A152-F56CCEE055F9}"/>
                    </a:ext>
                  </a:extLst>
                </p:cNvPr>
                <p:cNvPicPr/>
                <p:nvPr/>
              </p:nvPicPr>
              <p:blipFill>
                <a:blip r:embed="rId189"/>
                <a:stretch>
                  <a:fillRect/>
                </a:stretch>
              </p:blipFill>
              <p:spPr>
                <a:xfrm>
                  <a:off x="6451133" y="3346267"/>
                  <a:ext cx="1652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1" name="Freihand 110">
                  <a:extLst>
                    <a:ext uri="{FF2B5EF4-FFF2-40B4-BE49-F238E27FC236}">
                      <a16:creationId xmlns:a16="http://schemas.microsoft.com/office/drawing/2014/main" id="{206645CB-5EA8-4BE3-9579-5FC378E20097}"/>
                    </a:ext>
                  </a:extLst>
                </p14:cNvPr>
                <p14:cNvContentPartPr/>
                <p14:nvPr/>
              </p14:nvContentPartPr>
              <p14:xfrm>
                <a:off x="6676493" y="3305947"/>
                <a:ext cx="108720" cy="78480"/>
              </p14:xfrm>
            </p:contentPart>
          </mc:Choice>
          <mc:Fallback xmlns="">
            <p:pic>
              <p:nvPicPr>
                <p:cNvPr id="111" name="Freihand 110">
                  <a:extLst>
                    <a:ext uri="{FF2B5EF4-FFF2-40B4-BE49-F238E27FC236}">
                      <a16:creationId xmlns:a16="http://schemas.microsoft.com/office/drawing/2014/main" id="{206645CB-5EA8-4BE3-9579-5FC378E20097}"/>
                    </a:ext>
                  </a:extLst>
                </p:cNvPr>
                <p:cNvPicPr/>
                <p:nvPr/>
              </p:nvPicPr>
              <p:blipFill>
                <a:blip r:embed="rId191"/>
                <a:stretch>
                  <a:fillRect/>
                </a:stretch>
              </p:blipFill>
              <p:spPr>
                <a:xfrm>
                  <a:off x="6672173" y="3301627"/>
                  <a:ext cx="1173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2" name="Freihand 111">
                  <a:extLst>
                    <a:ext uri="{FF2B5EF4-FFF2-40B4-BE49-F238E27FC236}">
                      <a16:creationId xmlns:a16="http://schemas.microsoft.com/office/drawing/2014/main" id="{E24AC938-A6F2-4524-9215-FC5707F55331}"/>
                    </a:ext>
                  </a:extLst>
                </p14:cNvPr>
                <p14:cNvContentPartPr/>
                <p14:nvPr/>
              </p14:nvContentPartPr>
              <p14:xfrm>
                <a:off x="6820853" y="3151147"/>
                <a:ext cx="115200" cy="199440"/>
              </p14:xfrm>
            </p:contentPart>
          </mc:Choice>
          <mc:Fallback xmlns="">
            <p:pic>
              <p:nvPicPr>
                <p:cNvPr id="112" name="Freihand 111">
                  <a:extLst>
                    <a:ext uri="{FF2B5EF4-FFF2-40B4-BE49-F238E27FC236}">
                      <a16:creationId xmlns:a16="http://schemas.microsoft.com/office/drawing/2014/main" id="{E24AC938-A6F2-4524-9215-FC5707F55331}"/>
                    </a:ext>
                  </a:extLst>
                </p:cNvPr>
                <p:cNvPicPr/>
                <p:nvPr/>
              </p:nvPicPr>
              <p:blipFill>
                <a:blip r:embed="rId193"/>
                <a:stretch>
                  <a:fillRect/>
                </a:stretch>
              </p:blipFill>
              <p:spPr>
                <a:xfrm>
                  <a:off x="6816533" y="3146827"/>
                  <a:ext cx="12384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13" name="Freihand 112">
                  <a:extLst>
                    <a:ext uri="{FF2B5EF4-FFF2-40B4-BE49-F238E27FC236}">
                      <a16:creationId xmlns:a16="http://schemas.microsoft.com/office/drawing/2014/main" id="{2E63DD01-1670-4344-BFBA-A088D47611EE}"/>
                    </a:ext>
                  </a:extLst>
                </p14:cNvPr>
                <p14:cNvContentPartPr/>
                <p14:nvPr/>
              </p14:nvContentPartPr>
              <p14:xfrm>
                <a:off x="6950093" y="3128827"/>
                <a:ext cx="242640" cy="183240"/>
              </p14:xfrm>
            </p:contentPart>
          </mc:Choice>
          <mc:Fallback xmlns="">
            <p:pic>
              <p:nvPicPr>
                <p:cNvPr id="113" name="Freihand 112">
                  <a:extLst>
                    <a:ext uri="{FF2B5EF4-FFF2-40B4-BE49-F238E27FC236}">
                      <a16:creationId xmlns:a16="http://schemas.microsoft.com/office/drawing/2014/main" id="{2E63DD01-1670-4344-BFBA-A088D47611EE}"/>
                    </a:ext>
                  </a:extLst>
                </p:cNvPr>
                <p:cNvPicPr/>
                <p:nvPr/>
              </p:nvPicPr>
              <p:blipFill>
                <a:blip r:embed="rId195"/>
                <a:stretch>
                  <a:fillRect/>
                </a:stretch>
              </p:blipFill>
              <p:spPr>
                <a:xfrm>
                  <a:off x="6945773" y="3124507"/>
                  <a:ext cx="2512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14" name="Freihand 113">
                  <a:extLst>
                    <a:ext uri="{FF2B5EF4-FFF2-40B4-BE49-F238E27FC236}">
                      <a16:creationId xmlns:a16="http://schemas.microsoft.com/office/drawing/2014/main" id="{A24247AA-A85A-438F-9C3E-08A7ECD34548}"/>
                    </a:ext>
                  </a:extLst>
                </p14:cNvPr>
                <p14:cNvContentPartPr/>
                <p14:nvPr/>
              </p14:nvContentPartPr>
              <p14:xfrm>
                <a:off x="6724733" y="3170587"/>
                <a:ext cx="58320" cy="6480"/>
              </p14:xfrm>
            </p:contentPart>
          </mc:Choice>
          <mc:Fallback xmlns="">
            <p:pic>
              <p:nvPicPr>
                <p:cNvPr id="114" name="Freihand 113">
                  <a:extLst>
                    <a:ext uri="{FF2B5EF4-FFF2-40B4-BE49-F238E27FC236}">
                      <a16:creationId xmlns:a16="http://schemas.microsoft.com/office/drawing/2014/main" id="{A24247AA-A85A-438F-9C3E-08A7ECD34548}"/>
                    </a:ext>
                  </a:extLst>
                </p:cNvPr>
                <p:cNvPicPr/>
                <p:nvPr/>
              </p:nvPicPr>
              <p:blipFill>
                <a:blip r:embed="rId197"/>
                <a:stretch>
                  <a:fillRect/>
                </a:stretch>
              </p:blipFill>
              <p:spPr>
                <a:xfrm>
                  <a:off x="6720413" y="3166267"/>
                  <a:ext cx="6696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15" name="Freihand 114">
                  <a:extLst>
                    <a:ext uri="{FF2B5EF4-FFF2-40B4-BE49-F238E27FC236}">
                      <a16:creationId xmlns:a16="http://schemas.microsoft.com/office/drawing/2014/main" id="{0629401E-B8B6-497B-B405-AD206D2D6CC6}"/>
                    </a:ext>
                  </a:extLst>
                </p14:cNvPr>
                <p14:cNvContentPartPr/>
                <p14:nvPr/>
              </p14:nvContentPartPr>
              <p14:xfrm>
                <a:off x="7441493" y="3096787"/>
                <a:ext cx="206640" cy="150840"/>
              </p14:xfrm>
            </p:contentPart>
          </mc:Choice>
          <mc:Fallback xmlns="">
            <p:pic>
              <p:nvPicPr>
                <p:cNvPr id="115" name="Freihand 114">
                  <a:extLst>
                    <a:ext uri="{FF2B5EF4-FFF2-40B4-BE49-F238E27FC236}">
                      <a16:creationId xmlns:a16="http://schemas.microsoft.com/office/drawing/2014/main" id="{0629401E-B8B6-497B-B405-AD206D2D6CC6}"/>
                    </a:ext>
                  </a:extLst>
                </p:cNvPr>
                <p:cNvPicPr/>
                <p:nvPr/>
              </p:nvPicPr>
              <p:blipFill>
                <a:blip r:embed="rId199"/>
                <a:stretch>
                  <a:fillRect/>
                </a:stretch>
              </p:blipFill>
              <p:spPr>
                <a:xfrm>
                  <a:off x="7437173" y="3092467"/>
                  <a:ext cx="21528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16" name="Freihand 115">
                  <a:extLst>
                    <a:ext uri="{FF2B5EF4-FFF2-40B4-BE49-F238E27FC236}">
                      <a16:creationId xmlns:a16="http://schemas.microsoft.com/office/drawing/2014/main" id="{38EB852C-0210-4E4C-A79B-387F3E310193}"/>
                    </a:ext>
                  </a:extLst>
                </p14:cNvPr>
                <p14:cNvContentPartPr/>
                <p14:nvPr/>
              </p14:nvContentPartPr>
              <p14:xfrm>
                <a:off x="7629773" y="3126307"/>
                <a:ext cx="121320" cy="123480"/>
              </p14:xfrm>
            </p:contentPart>
          </mc:Choice>
          <mc:Fallback xmlns="">
            <p:pic>
              <p:nvPicPr>
                <p:cNvPr id="116" name="Freihand 115">
                  <a:extLst>
                    <a:ext uri="{FF2B5EF4-FFF2-40B4-BE49-F238E27FC236}">
                      <a16:creationId xmlns:a16="http://schemas.microsoft.com/office/drawing/2014/main" id="{38EB852C-0210-4E4C-A79B-387F3E310193}"/>
                    </a:ext>
                  </a:extLst>
                </p:cNvPr>
                <p:cNvPicPr/>
                <p:nvPr/>
              </p:nvPicPr>
              <p:blipFill>
                <a:blip r:embed="rId201"/>
                <a:stretch>
                  <a:fillRect/>
                </a:stretch>
              </p:blipFill>
              <p:spPr>
                <a:xfrm>
                  <a:off x="7625453" y="3121987"/>
                  <a:ext cx="1299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17" name="Freihand 116">
                  <a:extLst>
                    <a:ext uri="{FF2B5EF4-FFF2-40B4-BE49-F238E27FC236}">
                      <a16:creationId xmlns:a16="http://schemas.microsoft.com/office/drawing/2014/main" id="{F1CE37D8-6CA4-41D0-804F-DF20F17634A2}"/>
                    </a:ext>
                  </a:extLst>
                </p14:cNvPr>
                <p14:cNvContentPartPr/>
                <p14:nvPr/>
              </p14:nvContentPartPr>
              <p14:xfrm>
                <a:off x="7609253" y="3123067"/>
                <a:ext cx="34200" cy="133200"/>
              </p14:xfrm>
            </p:contentPart>
          </mc:Choice>
          <mc:Fallback xmlns="">
            <p:pic>
              <p:nvPicPr>
                <p:cNvPr id="117" name="Freihand 116">
                  <a:extLst>
                    <a:ext uri="{FF2B5EF4-FFF2-40B4-BE49-F238E27FC236}">
                      <a16:creationId xmlns:a16="http://schemas.microsoft.com/office/drawing/2014/main" id="{F1CE37D8-6CA4-41D0-804F-DF20F17634A2}"/>
                    </a:ext>
                  </a:extLst>
                </p:cNvPr>
                <p:cNvPicPr/>
                <p:nvPr/>
              </p:nvPicPr>
              <p:blipFill>
                <a:blip r:embed="rId203"/>
                <a:stretch>
                  <a:fillRect/>
                </a:stretch>
              </p:blipFill>
              <p:spPr>
                <a:xfrm>
                  <a:off x="7604933" y="3118747"/>
                  <a:ext cx="428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0" name="Freihand 119">
                  <a:extLst>
                    <a:ext uri="{FF2B5EF4-FFF2-40B4-BE49-F238E27FC236}">
                      <a16:creationId xmlns:a16="http://schemas.microsoft.com/office/drawing/2014/main" id="{CD0F12F8-FE04-4C30-A8A6-952436A7E73C}"/>
                    </a:ext>
                  </a:extLst>
                </p14:cNvPr>
                <p14:cNvContentPartPr/>
                <p14:nvPr/>
              </p14:nvContentPartPr>
              <p14:xfrm>
                <a:off x="7976453" y="2990947"/>
                <a:ext cx="307440" cy="385560"/>
              </p14:xfrm>
            </p:contentPart>
          </mc:Choice>
          <mc:Fallback xmlns="">
            <p:pic>
              <p:nvPicPr>
                <p:cNvPr id="120" name="Freihand 119">
                  <a:extLst>
                    <a:ext uri="{FF2B5EF4-FFF2-40B4-BE49-F238E27FC236}">
                      <a16:creationId xmlns:a16="http://schemas.microsoft.com/office/drawing/2014/main" id="{CD0F12F8-FE04-4C30-A8A6-952436A7E73C}"/>
                    </a:ext>
                  </a:extLst>
                </p:cNvPr>
                <p:cNvPicPr/>
                <p:nvPr/>
              </p:nvPicPr>
              <p:blipFill>
                <a:blip r:embed="rId205"/>
                <a:stretch>
                  <a:fillRect/>
                </a:stretch>
              </p:blipFill>
              <p:spPr>
                <a:xfrm>
                  <a:off x="7972133" y="2986627"/>
                  <a:ext cx="316080" cy="3942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1" name="Freihand 120">
                  <a:extLst>
                    <a:ext uri="{FF2B5EF4-FFF2-40B4-BE49-F238E27FC236}">
                      <a16:creationId xmlns:a16="http://schemas.microsoft.com/office/drawing/2014/main" id="{0E782734-8CFD-4F0D-9FA5-F8043D36C475}"/>
                    </a:ext>
                  </a:extLst>
                </p14:cNvPr>
                <p14:cNvContentPartPr/>
                <p14:nvPr/>
              </p14:nvContentPartPr>
              <p14:xfrm>
                <a:off x="8264093" y="2946667"/>
                <a:ext cx="48240" cy="25560"/>
              </p14:xfrm>
            </p:contentPart>
          </mc:Choice>
          <mc:Fallback xmlns="">
            <p:pic>
              <p:nvPicPr>
                <p:cNvPr id="121" name="Freihand 120">
                  <a:extLst>
                    <a:ext uri="{FF2B5EF4-FFF2-40B4-BE49-F238E27FC236}">
                      <a16:creationId xmlns:a16="http://schemas.microsoft.com/office/drawing/2014/main" id="{0E782734-8CFD-4F0D-9FA5-F8043D36C475}"/>
                    </a:ext>
                  </a:extLst>
                </p:cNvPr>
                <p:cNvPicPr/>
                <p:nvPr/>
              </p:nvPicPr>
              <p:blipFill>
                <a:blip r:embed="rId207"/>
                <a:stretch>
                  <a:fillRect/>
                </a:stretch>
              </p:blipFill>
              <p:spPr>
                <a:xfrm>
                  <a:off x="8259773" y="2942347"/>
                  <a:ext cx="5688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2" name="Freihand 121">
                  <a:extLst>
                    <a:ext uri="{FF2B5EF4-FFF2-40B4-BE49-F238E27FC236}">
                      <a16:creationId xmlns:a16="http://schemas.microsoft.com/office/drawing/2014/main" id="{C5922F38-8BB5-4C99-B04C-54B8CEE3BF74}"/>
                    </a:ext>
                  </a:extLst>
                </p14:cNvPr>
                <p14:cNvContentPartPr/>
                <p14:nvPr/>
              </p14:nvContentPartPr>
              <p14:xfrm>
                <a:off x="8350853" y="2905267"/>
                <a:ext cx="213480" cy="189720"/>
              </p14:xfrm>
            </p:contentPart>
          </mc:Choice>
          <mc:Fallback xmlns="">
            <p:pic>
              <p:nvPicPr>
                <p:cNvPr id="122" name="Freihand 121">
                  <a:extLst>
                    <a:ext uri="{FF2B5EF4-FFF2-40B4-BE49-F238E27FC236}">
                      <a16:creationId xmlns:a16="http://schemas.microsoft.com/office/drawing/2014/main" id="{C5922F38-8BB5-4C99-B04C-54B8CEE3BF74}"/>
                    </a:ext>
                  </a:extLst>
                </p:cNvPr>
                <p:cNvPicPr/>
                <p:nvPr/>
              </p:nvPicPr>
              <p:blipFill>
                <a:blip r:embed="rId209"/>
                <a:stretch>
                  <a:fillRect/>
                </a:stretch>
              </p:blipFill>
              <p:spPr>
                <a:xfrm>
                  <a:off x="8346533" y="2900947"/>
                  <a:ext cx="22212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23" name="Freihand 122">
                  <a:extLst>
                    <a:ext uri="{FF2B5EF4-FFF2-40B4-BE49-F238E27FC236}">
                      <a16:creationId xmlns:a16="http://schemas.microsoft.com/office/drawing/2014/main" id="{811676FD-70F0-45B3-A4F3-C0F67FABD23D}"/>
                    </a:ext>
                  </a:extLst>
                </p14:cNvPr>
                <p14:cNvContentPartPr/>
                <p14:nvPr/>
              </p14:nvContentPartPr>
              <p14:xfrm>
                <a:off x="8847653" y="2868547"/>
                <a:ext cx="106920" cy="153360"/>
              </p14:xfrm>
            </p:contentPart>
          </mc:Choice>
          <mc:Fallback xmlns="">
            <p:pic>
              <p:nvPicPr>
                <p:cNvPr id="123" name="Freihand 122">
                  <a:extLst>
                    <a:ext uri="{FF2B5EF4-FFF2-40B4-BE49-F238E27FC236}">
                      <a16:creationId xmlns:a16="http://schemas.microsoft.com/office/drawing/2014/main" id="{811676FD-70F0-45B3-A4F3-C0F67FABD23D}"/>
                    </a:ext>
                  </a:extLst>
                </p:cNvPr>
                <p:cNvPicPr/>
                <p:nvPr/>
              </p:nvPicPr>
              <p:blipFill>
                <a:blip r:embed="rId211"/>
                <a:stretch>
                  <a:fillRect/>
                </a:stretch>
              </p:blipFill>
              <p:spPr>
                <a:xfrm>
                  <a:off x="8843333" y="2864227"/>
                  <a:ext cx="1155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24" name="Freihand 123">
                  <a:extLst>
                    <a:ext uri="{FF2B5EF4-FFF2-40B4-BE49-F238E27FC236}">
                      <a16:creationId xmlns:a16="http://schemas.microsoft.com/office/drawing/2014/main" id="{348C658C-49A7-4C60-A292-9653E95E490B}"/>
                    </a:ext>
                  </a:extLst>
                </p14:cNvPr>
                <p14:cNvContentPartPr/>
                <p14:nvPr/>
              </p14:nvContentPartPr>
              <p14:xfrm>
                <a:off x="8980853" y="2835067"/>
                <a:ext cx="615240" cy="146160"/>
              </p14:xfrm>
            </p:contentPart>
          </mc:Choice>
          <mc:Fallback xmlns="">
            <p:pic>
              <p:nvPicPr>
                <p:cNvPr id="124" name="Freihand 123">
                  <a:extLst>
                    <a:ext uri="{FF2B5EF4-FFF2-40B4-BE49-F238E27FC236}">
                      <a16:creationId xmlns:a16="http://schemas.microsoft.com/office/drawing/2014/main" id="{348C658C-49A7-4C60-A292-9653E95E490B}"/>
                    </a:ext>
                  </a:extLst>
                </p:cNvPr>
                <p:cNvPicPr/>
                <p:nvPr/>
              </p:nvPicPr>
              <p:blipFill>
                <a:blip r:embed="rId213"/>
                <a:stretch>
                  <a:fillRect/>
                </a:stretch>
              </p:blipFill>
              <p:spPr>
                <a:xfrm>
                  <a:off x="8976533" y="2830747"/>
                  <a:ext cx="623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25" name="Freihand 124">
                  <a:extLst>
                    <a:ext uri="{FF2B5EF4-FFF2-40B4-BE49-F238E27FC236}">
                      <a16:creationId xmlns:a16="http://schemas.microsoft.com/office/drawing/2014/main" id="{B3BF2C93-CCB4-4D67-A3CB-8C1651E92F21}"/>
                    </a:ext>
                  </a:extLst>
                </p14:cNvPr>
                <p14:cNvContentPartPr/>
                <p14:nvPr/>
              </p14:nvContentPartPr>
              <p14:xfrm>
                <a:off x="9625613" y="2749027"/>
                <a:ext cx="133560" cy="129240"/>
              </p14:xfrm>
            </p:contentPart>
          </mc:Choice>
          <mc:Fallback xmlns="">
            <p:pic>
              <p:nvPicPr>
                <p:cNvPr id="125" name="Freihand 124">
                  <a:extLst>
                    <a:ext uri="{FF2B5EF4-FFF2-40B4-BE49-F238E27FC236}">
                      <a16:creationId xmlns:a16="http://schemas.microsoft.com/office/drawing/2014/main" id="{B3BF2C93-CCB4-4D67-A3CB-8C1651E92F21}"/>
                    </a:ext>
                  </a:extLst>
                </p:cNvPr>
                <p:cNvPicPr/>
                <p:nvPr/>
              </p:nvPicPr>
              <p:blipFill>
                <a:blip r:embed="rId215"/>
                <a:stretch>
                  <a:fillRect/>
                </a:stretch>
              </p:blipFill>
              <p:spPr>
                <a:xfrm>
                  <a:off x="9621293" y="2744707"/>
                  <a:ext cx="1422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6" name="Freihand 125">
                  <a:extLst>
                    <a:ext uri="{FF2B5EF4-FFF2-40B4-BE49-F238E27FC236}">
                      <a16:creationId xmlns:a16="http://schemas.microsoft.com/office/drawing/2014/main" id="{AB751156-EFBD-4F9D-98E0-DD7E8ED0C4DC}"/>
                    </a:ext>
                  </a:extLst>
                </p14:cNvPr>
                <p14:cNvContentPartPr/>
                <p14:nvPr/>
              </p14:nvContentPartPr>
              <p14:xfrm>
                <a:off x="9782213" y="2780707"/>
                <a:ext cx="324720" cy="78120"/>
              </p14:xfrm>
            </p:contentPart>
          </mc:Choice>
          <mc:Fallback xmlns="">
            <p:pic>
              <p:nvPicPr>
                <p:cNvPr id="126" name="Freihand 125">
                  <a:extLst>
                    <a:ext uri="{FF2B5EF4-FFF2-40B4-BE49-F238E27FC236}">
                      <a16:creationId xmlns:a16="http://schemas.microsoft.com/office/drawing/2014/main" id="{AB751156-EFBD-4F9D-98E0-DD7E8ED0C4DC}"/>
                    </a:ext>
                  </a:extLst>
                </p:cNvPr>
                <p:cNvPicPr/>
                <p:nvPr/>
              </p:nvPicPr>
              <p:blipFill>
                <a:blip r:embed="rId217"/>
                <a:stretch>
                  <a:fillRect/>
                </a:stretch>
              </p:blipFill>
              <p:spPr>
                <a:xfrm>
                  <a:off x="9777893" y="2776387"/>
                  <a:ext cx="3333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61" name="Freihand 160">
                  <a:extLst>
                    <a:ext uri="{FF2B5EF4-FFF2-40B4-BE49-F238E27FC236}">
                      <a16:creationId xmlns:a16="http://schemas.microsoft.com/office/drawing/2014/main" id="{F949FA63-914A-4888-8C2E-4E6A98C4F938}"/>
                    </a:ext>
                  </a:extLst>
                </p14:cNvPr>
                <p14:cNvContentPartPr/>
                <p14:nvPr/>
              </p14:nvContentPartPr>
              <p14:xfrm>
                <a:off x="2043293" y="6107107"/>
                <a:ext cx="342000" cy="28800"/>
              </p14:xfrm>
            </p:contentPart>
          </mc:Choice>
          <mc:Fallback xmlns="">
            <p:pic>
              <p:nvPicPr>
                <p:cNvPr id="161" name="Freihand 160">
                  <a:extLst>
                    <a:ext uri="{FF2B5EF4-FFF2-40B4-BE49-F238E27FC236}">
                      <a16:creationId xmlns:a16="http://schemas.microsoft.com/office/drawing/2014/main" id="{F949FA63-914A-4888-8C2E-4E6A98C4F938}"/>
                    </a:ext>
                  </a:extLst>
                </p:cNvPr>
                <p:cNvPicPr/>
                <p:nvPr/>
              </p:nvPicPr>
              <p:blipFill>
                <a:blip r:embed="rId219"/>
                <a:stretch>
                  <a:fillRect/>
                </a:stretch>
              </p:blipFill>
              <p:spPr>
                <a:xfrm>
                  <a:off x="2038973" y="6102787"/>
                  <a:ext cx="3506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62" name="Freihand 161">
                  <a:extLst>
                    <a:ext uri="{FF2B5EF4-FFF2-40B4-BE49-F238E27FC236}">
                      <a16:creationId xmlns:a16="http://schemas.microsoft.com/office/drawing/2014/main" id="{46F4D029-8FBE-400C-91CF-AA90AEA408D7}"/>
                    </a:ext>
                  </a:extLst>
                </p14:cNvPr>
                <p14:cNvContentPartPr/>
                <p14:nvPr/>
              </p14:nvContentPartPr>
              <p14:xfrm>
                <a:off x="2315453" y="6029347"/>
                <a:ext cx="201960" cy="216720"/>
              </p14:xfrm>
            </p:contentPart>
          </mc:Choice>
          <mc:Fallback xmlns="">
            <p:pic>
              <p:nvPicPr>
                <p:cNvPr id="162" name="Freihand 161">
                  <a:extLst>
                    <a:ext uri="{FF2B5EF4-FFF2-40B4-BE49-F238E27FC236}">
                      <a16:creationId xmlns:a16="http://schemas.microsoft.com/office/drawing/2014/main" id="{46F4D029-8FBE-400C-91CF-AA90AEA408D7}"/>
                    </a:ext>
                  </a:extLst>
                </p:cNvPr>
                <p:cNvPicPr/>
                <p:nvPr/>
              </p:nvPicPr>
              <p:blipFill>
                <a:blip r:embed="rId221"/>
                <a:stretch>
                  <a:fillRect/>
                </a:stretch>
              </p:blipFill>
              <p:spPr>
                <a:xfrm>
                  <a:off x="2311133" y="6025027"/>
                  <a:ext cx="21060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0" name="Freihand 129">
                  <a:extLst>
                    <a:ext uri="{FF2B5EF4-FFF2-40B4-BE49-F238E27FC236}">
                      <a16:creationId xmlns:a16="http://schemas.microsoft.com/office/drawing/2014/main" id="{F6A1242D-594F-4082-9FB9-56869B14C63D}"/>
                    </a:ext>
                  </a:extLst>
                </p14:cNvPr>
                <p14:cNvContentPartPr/>
                <p14:nvPr/>
              </p14:nvContentPartPr>
              <p14:xfrm>
                <a:off x="3886493" y="4660987"/>
                <a:ext cx="222480" cy="60480"/>
              </p14:xfrm>
            </p:contentPart>
          </mc:Choice>
          <mc:Fallback xmlns="">
            <p:pic>
              <p:nvPicPr>
                <p:cNvPr id="130" name="Freihand 129">
                  <a:extLst>
                    <a:ext uri="{FF2B5EF4-FFF2-40B4-BE49-F238E27FC236}">
                      <a16:creationId xmlns:a16="http://schemas.microsoft.com/office/drawing/2014/main" id="{F6A1242D-594F-4082-9FB9-56869B14C63D}"/>
                    </a:ext>
                  </a:extLst>
                </p:cNvPr>
                <p:cNvPicPr/>
                <p:nvPr/>
              </p:nvPicPr>
              <p:blipFill>
                <a:blip r:embed="rId223"/>
                <a:stretch>
                  <a:fillRect/>
                </a:stretch>
              </p:blipFill>
              <p:spPr>
                <a:xfrm>
                  <a:off x="3882173" y="4656667"/>
                  <a:ext cx="23112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1" name="Freihand 130">
                  <a:extLst>
                    <a:ext uri="{FF2B5EF4-FFF2-40B4-BE49-F238E27FC236}">
                      <a16:creationId xmlns:a16="http://schemas.microsoft.com/office/drawing/2014/main" id="{4097E997-DA28-4619-8F04-341AA09625C9}"/>
                    </a:ext>
                  </a:extLst>
                </p14:cNvPr>
                <p14:cNvContentPartPr/>
                <p14:nvPr/>
              </p14:nvContentPartPr>
              <p14:xfrm>
                <a:off x="3764813" y="4581787"/>
                <a:ext cx="227880" cy="245880"/>
              </p14:xfrm>
            </p:contentPart>
          </mc:Choice>
          <mc:Fallback xmlns="">
            <p:pic>
              <p:nvPicPr>
                <p:cNvPr id="131" name="Freihand 130">
                  <a:extLst>
                    <a:ext uri="{FF2B5EF4-FFF2-40B4-BE49-F238E27FC236}">
                      <a16:creationId xmlns:a16="http://schemas.microsoft.com/office/drawing/2014/main" id="{4097E997-DA28-4619-8F04-341AA09625C9}"/>
                    </a:ext>
                  </a:extLst>
                </p:cNvPr>
                <p:cNvPicPr/>
                <p:nvPr/>
              </p:nvPicPr>
              <p:blipFill>
                <a:blip r:embed="rId225"/>
                <a:stretch>
                  <a:fillRect/>
                </a:stretch>
              </p:blipFill>
              <p:spPr>
                <a:xfrm>
                  <a:off x="3760493" y="4577467"/>
                  <a:ext cx="2365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3" name="Freihand 132">
                  <a:extLst>
                    <a:ext uri="{FF2B5EF4-FFF2-40B4-BE49-F238E27FC236}">
                      <a16:creationId xmlns:a16="http://schemas.microsoft.com/office/drawing/2014/main" id="{2BDD8FCF-B6A1-4004-B7CF-E156419B5D42}"/>
                    </a:ext>
                  </a:extLst>
                </p14:cNvPr>
                <p14:cNvContentPartPr/>
                <p14:nvPr/>
              </p14:nvContentPartPr>
              <p14:xfrm>
                <a:off x="4255133" y="4556227"/>
                <a:ext cx="190800" cy="149040"/>
              </p14:xfrm>
            </p:contentPart>
          </mc:Choice>
          <mc:Fallback xmlns="">
            <p:pic>
              <p:nvPicPr>
                <p:cNvPr id="133" name="Freihand 132">
                  <a:extLst>
                    <a:ext uri="{FF2B5EF4-FFF2-40B4-BE49-F238E27FC236}">
                      <a16:creationId xmlns:a16="http://schemas.microsoft.com/office/drawing/2014/main" id="{2BDD8FCF-B6A1-4004-B7CF-E156419B5D42}"/>
                    </a:ext>
                  </a:extLst>
                </p:cNvPr>
                <p:cNvPicPr/>
                <p:nvPr/>
              </p:nvPicPr>
              <p:blipFill>
                <a:blip r:embed="rId227"/>
                <a:stretch>
                  <a:fillRect/>
                </a:stretch>
              </p:blipFill>
              <p:spPr>
                <a:xfrm>
                  <a:off x="4250813" y="4551907"/>
                  <a:ext cx="1994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4" name="Freihand 133">
                  <a:extLst>
                    <a:ext uri="{FF2B5EF4-FFF2-40B4-BE49-F238E27FC236}">
                      <a16:creationId xmlns:a16="http://schemas.microsoft.com/office/drawing/2014/main" id="{F44641C7-2A31-4C5A-854D-BA4FFF4D1B77}"/>
                    </a:ext>
                  </a:extLst>
                </p14:cNvPr>
                <p14:cNvContentPartPr/>
                <p14:nvPr/>
              </p14:nvContentPartPr>
              <p14:xfrm>
                <a:off x="4409573" y="4514467"/>
                <a:ext cx="193680" cy="118080"/>
              </p14:xfrm>
            </p:contentPart>
          </mc:Choice>
          <mc:Fallback xmlns="">
            <p:pic>
              <p:nvPicPr>
                <p:cNvPr id="134" name="Freihand 133">
                  <a:extLst>
                    <a:ext uri="{FF2B5EF4-FFF2-40B4-BE49-F238E27FC236}">
                      <a16:creationId xmlns:a16="http://schemas.microsoft.com/office/drawing/2014/main" id="{F44641C7-2A31-4C5A-854D-BA4FFF4D1B77}"/>
                    </a:ext>
                  </a:extLst>
                </p:cNvPr>
                <p:cNvPicPr/>
                <p:nvPr/>
              </p:nvPicPr>
              <p:blipFill>
                <a:blip r:embed="rId229"/>
                <a:stretch>
                  <a:fillRect/>
                </a:stretch>
              </p:blipFill>
              <p:spPr>
                <a:xfrm>
                  <a:off x="4405253" y="4510147"/>
                  <a:ext cx="2023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6" name="Freihand 135">
                  <a:extLst>
                    <a:ext uri="{FF2B5EF4-FFF2-40B4-BE49-F238E27FC236}">
                      <a16:creationId xmlns:a16="http://schemas.microsoft.com/office/drawing/2014/main" id="{89CCE5AB-20FB-46B7-97AB-611630E55605}"/>
                    </a:ext>
                  </a:extLst>
                </p14:cNvPr>
                <p14:cNvContentPartPr/>
                <p14:nvPr/>
              </p14:nvContentPartPr>
              <p14:xfrm>
                <a:off x="4552493" y="4331947"/>
                <a:ext cx="265320" cy="228600"/>
              </p14:xfrm>
            </p:contentPart>
          </mc:Choice>
          <mc:Fallback xmlns="">
            <p:pic>
              <p:nvPicPr>
                <p:cNvPr id="136" name="Freihand 135">
                  <a:extLst>
                    <a:ext uri="{FF2B5EF4-FFF2-40B4-BE49-F238E27FC236}">
                      <a16:creationId xmlns:a16="http://schemas.microsoft.com/office/drawing/2014/main" id="{89CCE5AB-20FB-46B7-97AB-611630E55605}"/>
                    </a:ext>
                  </a:extLst>
                </p:cNvPr>
                <p:cNvPicPr/>
                <p:nvPr/>
              </p:nvPicPr>
              <p:blipFill>
                <a:blip r:embed="rId231"/>
                <a:stretch>
                  <a:fillRect/>
                </a:stretch>
              </p:blipFill>
              <p:spPr>
                <a:xfrm>
                  <a:off x="4548173" y="4327627"/>
                  <a:ext cx="2739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7" name="Freihand 136">
                  <a:extLst>
                    <a:ext uri="{FF2B5EF4-FFF2-40B4-BE49-F238E27FC236}">
                      <a16:creationId xmlns:a16="http://schemas.microsoft.com/office/drawing/2014/main" id="{7DA07BF4-E24F-47FC-809A-DF00A75CE51B}"/>
                    </a:ext>
                  </a:extLst>
                </p14:cNvPr>
                <p14:cNvContentPartPr/>
                <p14:nvPr/>
              </p14:nvContentPartPr>
              <p14:xfrm>
                <a:off x="4741853" y="4303867"/>
                <a:ext cx="38880" cy="32760"/>
              </p14:xfrm>
            </p:contentPart>
          </mc:Choice>
          <mc:Fallback xmlns="">
            <p:pic>
              <p:nvPicPr>
                <p:cNvPr id="137" name="Freihand 136">
                  <a:extLst>
                    <a:ext uri="{FF2B5EF4-FFF2-40B4-BE49-F238E27FC236}">
                      <a16:creationId xmlns:a16="http://schemas.microsoft.com/office/drawing/2014/main" id="{7DA07BF4-E24F-47FC-809A-DF00A75CE51B}"/>
                    </a:ext>
                  </a:extLst>
                </p:cNvPr>
                <p:cNvPicPr/>
                <p:nvPr/>
              </p:nvPicPr>
              <p:blipFill>
                <a:blip r:embed="rId233"/>
                <a:stretch>
                  <a:fillRect/>
                </a:stretch>
              </p:blipFill>
              <p:spPr>
                <a:xfrm>
                  <a:off x="4737533" y="4299547"/>
                  <a:ext cx="475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8" name="Freihand 137">
                  <a:extLst>
                    <a:ext uri="{FF2B5EF4-FFF2-40B4-BE49-F238E27FC236}">
                      <a16:creationId xmlns:a16="http://schemas.microsoft.com/office/drawing/2014/main" id="{3FF3FCC2-E1FD-4109-A349-3D3FBBCD4D59}"/>
                    </a:ext>
                  </a:extLst>
                </p14:cNvPr>
                <p14:cNvContentPartPr/>
                <p14:nvPr/>
              </p14:nvContentPartPr>
              <p14:xfrm>
                <a:off x="4822853" y="4253107"/>
                <a:ext cx="147600" cy="225720"/>
              </p14:xfrm>
            </p:contentPart>
          </mc:Choice>
          <mc:Fallback xmlns="">
            <p:pic>
              <p:nvPicPr>
                <p:cNvPr id="138" name="Freihand 137">
                  <a:extLst>
                    <a:ext uri="{FF2B5EF4-FFF2-40B4-BE49-F238E27FC236}">
                      <a16:creationId xmlns:a16="http://schemas.microsoft.com/office/drawing/2014/main" id="{3FF3FCC2-E1FD-4109-A349-3D3FBBCD4D59}"/>
                    </a:ext>
                  </a:extLst>
                </p:cNvPr>
                <p:cNvPicPr/>
                <p:nvPr/>
              </p:nvPicPr>
              <p:blipFill>
                <a:blip r:embed="rId235"/>
                <a:stretch>
                  <a:fillRect/>
                </a:stretch>
              </p:blipFill>
              <p:spPr>
                <a:xfrm>
                  <a:off x="4818533" y="4248787"/>
                  <a:ext cx="15624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39" name="Freihand 138">
                  <a:extLst>
                    <a:ext uri="{FF2B5EF4-FFF2-40B4-BE49-F238E27FC236}">
                      <a16:creationId xmlns:a16="http://schemas.microsoft.com/office/drawing/2014/main" id="{397064D2-DA35-4C0E-8DD4-B7E559B01C30}"/>
                    </a:ext>
                  </a:extLst>
                </p14:cNvPr>
                <p14:cNvContentPartPr/>
                <p14:nvPr/>
              </p14:nvContentPartPr>
              <p14:xfrm>
                <a:off x="4384373" y="4330147"/>
                <a:ext cx="52920" cy="11520"/>
              </p14:xfrm>
            </p:contentPart>
          </mc:Choice>
          <mc:Fallback xmlns="">
            <p:pic>
              <p:nvPicPr>
                <p:cNvPr id="139" name="Freihand 138">
                  <a:extLst>
                    <a:ext uri="{FF2B5EF4-FFF2-40B4-BE49-F238E27FC236}">
                      <a16:creationId xmlns:a16="http://schemas.microsoft.com/office/drawing/2014/main" id="{397064D2-DA35-4C0E-8DD4-B7E559B01C30}"/>
                    </a:ext>
                  </a:extLst>
                </p:cNvPr>
                <p:cNvPicPr/>
                <p:nvPr/>
              </p:nvPicPr>
              <p:blipFill>
                <a:blip r:embed="rId237"/>
                <a:stretch>
                  <a:fillRect/>
                </a:stretch>
              </p:blipFill>
              <p:spPr>
                <a:xfrm>
                  <a:off x="4380053" y="4325827"/>
                  <a:ext cx="615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1" name="Freihand 140">
                  <a:extLst>
                    <a:ext uri="{FF2B5EF4-FFF2-40B4-BE49-F238E27FC236}">
                      <a16:creationId xmlns:a16="http://schemas.microsoft.com/office/drawing/2014/main" id="{4DAEC448-8C76-45F7-AD22-1FE5EFDAC9A7}"/>
                    </a:ext>
                  </a:extLst>
                </p14:cNvPr>
                <p14:cNvContentPartPr/>
                <p14:nvPr/>
              </p14:nvContentPartPr>
              <p14:xfrm>
                <a:off x="4158653" y="4995427"/>
                <a:ext cx="233640" cy="393480"/>
              </p14:xfrm>
            </p:contentPart>
          </mc:Choice>
          <mc:Fallback xmlns="">
            <p:pic>
              <p:nvPicPr>
                <p:cNvPr id="141" name="Freihand 140">
                  <a:extLst>
                    <a:ext uri="{FF2B5EF4-FFF2-40B4-BE49-F238E27FC236}">
                      <a16:creationId xmlns:a16="http://schemas.microsoft.com/office/drawing/2014/main" id="{4DAEC448-8C76-45F7-AD22-1FE5EFDAC9A7}"/>
                    </a:ext>
                  </a:extLst>
                </p:cNvPr>
                <p:cNvPicPr/>
                <p:nvPr/>
              </p:nvPicPr>
              <p:blipFill>
                <a:blip r:embed="rId239"/>
                <a:stretch>
                  <a:fillRect/>
                </a:stretch>
              </p:blipFill>
              <p:spPr>
                <a:xfrm>
                  <a:off x="4154333" y="4991107"/>
                  <a:ext cx="242280" cy="40212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2" name="Freihand 141">
                  <a:extLst>
                    <a:ext uri="{FF2B5EF4-FFF2-40B4-BE49-F238E27FC236}">
                      <a16:creationId xmlns:a16="http://schemas.microsoft.com/office/drawing/2014/main" id="{FB103253-1055-4783-867F-E73B1DE1DBA3}"/>
                    </a:ext>
                  </a:extLst>
                </p14:cNvPr>
                <p14:cNvContentPartPr/>
                <p14:nvPr/>
              </p14:nvContentPartPr>
              <p14:xfrm>
                <a:off x="4065773" y="5275147"/>
                <a:ext cx="128520" cy="174600"/>
              </p14:xfrm>
            </p:contentPart>
          </mc:Choice>
          <mc:Fallback xmlns="">
            <p:pic>
              <p:nvPicPr>
                <p:cNvPr id="142" name="Freihand 141">
                  <a:extLst>
                    <a:ext uri="{FF2B5EF4-FFF2-40B4-BE49-F238E27FC236}">
                      <a16:creationId xmlns:a16="http://schemas.microsoft.com/office/drawing/2014/main" id="{FB103253-1055-4783-867F-E73B1DE1DBA3}"/>
                    </a:ext>
                  </a:extLst>
                </p:cNvPr>
                <p:cNvPicPr/>
                <p:nvPr/>
              </p:nvPicPr>
              <p:blipFill>
                <a:blip r:embed="rId241"/>
                <a:stretch>
                  <a:fillRect/>
                </a:stretch>
              </p:blipFill>
              <p:spPr>
                <a:xfrm>
                  <a:off x="4061453" y="5270827"/>
                  <a:ext cx="13716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4" name="Freihand 143">
                  <a:extLst>
                    <a:ext uri="{FF2B5EF4-FFF2-40B4-BE49-F238E27FC236}">
                      <a16:creationId xmlns:a16="http://schemas.microsoft.com/office/drawing/2014/main" id="{E08EE1A9-986F-4AAB-A4D5-1E5B94DFC219}"/>
                    </a:ext>
                  </a:extLst>
                </p14:cNvPr>
                <p14:cNvContentPartPr/>
                <p14:nvPr/>
              </p14:nvContentPartPr>
              <p14:xfrm>
                <a:off x="4736813" y="4665307"/>
                <a:ext cx="39240" cy="123840"/>
              </p14:xfrm>
            </p:contentPart>
          </mc:Choice>
          <mc:Fallback xmlns="">
            <p:pic>
              <p:nvPicPr>
                <p:cNvPr id="144" name="Freihand 143">
                  <a:extLst>
                    <a:ext uri="{FF2B5EF4-FFF2-40B4-BE49-F238E27FC236}">
                      <a16:creationId xmlns:a16="http://schemas.microsoft.com/office/drawing/2014/main" id="{E08EE1A9-986F-4AAB-A4D5-1E5B94DFC219}"/>
                    </a:ext>
                  </a:extLst>
                </p:cNvPr>
                <p:cNvPicPr/>
                <p:nvPr/>
              </p:nvPicPr>
              <p:blipFill>
                <a:blip r:embed="rId243"/>
                <a:stretch>
                  <a:fillRect/>
                </a:stretch>
              </p:blipFill>
              <p:spPr>
                <a:xfrm>
                  <a:off x="4732493" y="4660987"/>
                  <a:ext cx="478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45" name="Freihand 144">
                  <a:extLst>
                    <a:ext uri="{FF2B5EF4-FFF2-40B4-BE49-F238E27FC236}">
                      <a16:creationId xmlns:a16="http://schemas.microsoft.com/office/drawing/2014/main" id="{58B7437B-03EF-416F-A81E-124462F14E5A}"/>
                    </a:ext>
                  </a:extLst>
                </p14:cNvPr>
                <p14:cNvContentPartPr/>
                <p14:nvPr/>
              </p14:nvContentPartPr>
              <p14:xfrm>
                <a:off x="4670573" y="4723627"/>
                <a:ext cx="86040" cy="12240"/>
              </p14:xfrm>
            </p:contentPart>
          </mc:Choice>
          <mc:Fallback xmlns="">
            <p:pic>
              <p:nvPicPr>
                <p:cNvPr id="145" name="Freihand 144">
                  <a:extLst>
                    <a:ext uri="{FF2B5EF4-FFF2-40B4-BE49-F238E27FC236}">
                      <a16:creationId xmlns:a16="http://schemas.microsoft.com/office/drawing/2014/main" id="{58B7437B-03EF-416F-A81E-124462F14E5A}"/>
                    </a:ext>
                  </a:extLst>
                </p:cNvPr>
                <p:cNvPicPr/>
                <p:nvPr/>
              </p:nvPicPr>
              <p:blipFill>
                <a:blip r:embed="rId245"/>
                <a:stretch>
                  <a:fillRect/>
                </a:stretch>
              </p:blipFill>
              <p:spPr>
                <a:xfrm>
                  <a:off x="4666253" y="4719307"/>
                  <a:ext cx="9468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46" name="Freihand 145">
                  <a:extLst>
                    <a:ext uri="{FF2B5EF4-FFF2-40B4-BE49-F238E27FC236}">
                      <a16:creationId xmlns:a16="http://schemas.microsoft.com/office/drawing/2014/main" id="{FDC2474C-33F3-40E3-979E-0B486CD6DC99}"/>
                    </a:ext>
                  </a:extLst>
                </p14:cNvPr>
                <p14:cNvContentPartPr/>
                <p14:nvPr/>
              </p14:nvContentPartPr>
              <p14:xfrm>
                <a:off x="4658333" y="4853947"/>
                <a:ext cx="180360" cy="118080"/>
              </p14:xfrm>
            </p:contentPart>
          </mc:Choice>
          <mc:Fallback xmlns="">
            <p:pic>
              <p:nvPicPr>
                <p:cNvPr id="146" name="Freihand 145">
                  <a:extLst>
                    <a:ext uri="{FF2B5EF4-FFF2-40B4-BE49-F238E27FC236}">
                      <a16:creationId xmlns:a16="http://schemas.microsoft.com/office/drawing/2014/main" id="{FDC2474C-33F3-40E3-979E-0B486CD6DC99}"/>
                    </a:ext>
                  </a:extLst>
                </p:cNvPr>
                <p:cNvPicPr/>
                <p:nvPr/>
              </p:nvPicPr>
              <p:blipFill>
                <a:blip r:embed="rId247"/>
                <a:stretch>
                  <a:fillRect/>
                </a:stretch>
              </p:blipFill>
              <p:spPr>
                <a:xfrm>
                  <a:off x="4654013" y="4849627"/>
                  <a:ext cx="189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48" name="Freihand 147">
                  <a:extLst>
                    <a:ext uri="{FF2B5EF4-FFF2-40B4-BE49-F238E27FC236}">
                      <a16:creationId xmlns:a16="http://schemas.microsoft.com/office/drawing/2014/main" id="{F4FD0FB1-E61F-4EEA-B378-529D6009F6AB}"/>
                    </a:ext>
                  </a:extLst>
                </p14:cNvPr>
                <p14:cNvContentPartPr/>
                <p14:nvPr/>
              </p14:nvContentPartPr>
              <p14:xfrm>
                <a:off x="4852013" y="4716067"/>
                <a:ext cx="76320" cy="165240"/>
              </p14:xfrm>
            </p:contentPart>
          </mc:Choice>
          <mc:Fallback xmlns="">
            <p:pic>
              <p:nvPicPr>
                <p:cNvPr id="148" name="Freihand 147">
                  <a:extLst>
                    <a:ext uri="{FF2B5EF4-FFF2-40B4-BE49-F238E27FC236}">
                      <a16:creationId xmlns:a16="http://schemas.microsoft.com/office/drawing/2014/main" id="{F4FD0FB1-E61F-4EEA-B378-529D6009F6AB}"/>
                    </a:ext>
                  </a:extLst>
                </p:cNvPr>
                <p:cNvPicPr/>
                <p:nvPr/>
              </p:nvPicPr>
              <p:blipFill>
                <a:blip r:embed="rId249"/>
                <a:stretch>
                  <a:fillRect/>
                </a:stretch>
              </p:blipFill>
              <p:spPr>
                <a:xfrm>
                  <a:off x="4847693" y="4711747"/>
                  <a:ext cx="849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49" name="Freihand 148">
                  <a:extLst>
                    <a:ext uri="{FF2B5EF4-FFF2-40B4-BE49-F238E27FC236}">
                      <a16:creationId xmlns:a16="http://schemas.microsoft.com/office/drawing/2014/main" id="{3051473C-1BD9-458B-A905-F7E1BE2BC6DC}"/>
                    </a:ext>
                  </a:extLst>
                </p14:cNvPr>
                <p14:cNvContentPartPr/>
                <p14:nvPr/>
              </p14:nvContentPartPr>
              <p14:xfrm>
                <a:off x="4651493" y="4773667"/>
                <a:ext cx="66960" cy="38520"/>
              </p14:xfrm>
            </p:contentPart>
          </mc:Choice>
          <mc:Fallback xmlns="">
            <p:pic>
              <p:nvPicPr>
                <p:cNvPr id="149" name="Freihand 148">
                  <a:extLst>
                    <a:ext uri="{FF2B5EF4-FFF2-40B4-BE49-F238E27FC236}">
                      <a16:creationId xmlns:a16="http://schemas.microsoft.com/office/drawing/2014/main" id="{3051473C-1BD9-458B-A905-F7E1BE2BC6DC}"/>
                    </a:ext>
                  </a:extLst>
                </p:cNvPr>
                <p:cNvPicPr/>
                <p:nvPr/>
              </p:nvPicPr>
              <p:blipFill>
                <a:blip r:embed="rId251"/>
                <a:stretch>
                  <a:fillRect/>
                </a:stretch>
              </p:blipFill>
              <p:spPr>
                <a:xfrm>
                  <a:off x="4647173" y="4769347"/>
                  <a:ext cx="756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51" name="Freihand 150">
                  <a:extLst>
                    <a:ext uri="{FF2B5EF4-FFF2-40B4-BE49-F238E27FC236}">
                      <a16:creationId xmlns:a16="http://schemas.microsoft.com/office/drawing/2014/main" id="{0FDC1B49-2A11-45C4-AC24-371464EA2C48}"/>
                    </a:ext>
                  </a:extLst>
                </p14:cNvPr>
                <p14:cNvContentPartPr/>
                <p14:nvPr/>
              </p14:nvContentPartPr>
              <p14:xfrm>
                <a:off x="4963253" y="4649467"/>
                <a:ext cx="174240" cy="156240"/>
              </p14:xfrm>
            </p:contentPart>
          </mc:Choice>
          <mc:Fallback xmlns="">
            <p:pic>
              <p:nvPicPr>
                <p:cNvPr id="151" name="Freihand 150">
                  <a:extLst>
                    <a:ext uri="{FF2B5EF4-FFF2-40B4-BE49-F238E27FC236}">
                      <a16:creationId xmlns:a16="http://schemas.microsoft.com/office/drawing/2014/main" id="{0FDC1B49-2A11-45C4-AC24-371464EA2C48}"/>
                    </a:ext>
                  </a:extLst>
                </p:cNvPr>
                <p:cNvPicPr/>
                <p:nvPr/>
              </p:nvPicPr>
              <p:blipFill>
                <a:blip r:embed="rId253"/>
                <a:stretch>
                  <a:fillRect/>
                </a:stretch>
              </p:blipFill>
              <p:spPr>
                <a:xfrm>
                  <a:off x="4958933" y="4645147"/>
                  <a:ext cx="1828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52" name="Freihand 151">
                  <a:extLst>
                    <a:ext uri="{FF2B5EF4-FFF2-40B4-BE49-F238E27FC236}">
                      <a16:creationId xmlns:a16="http://schemas.microsoft.com/office/drawing/2014/main" id="{DBD42B3A-43E0-4468-AC32-6E852F8A34E6}"/>
                    </a:ext>
                  </a:extLst>
                </p14:cNvPr>
                <p14:cNvContentPartPr/>
                <p14:nvPr/>
              </p14:nvContentPartPr>
              <p14:xfrm>
                <a:off x="5024093" y="4631107"/>
                <a:ext cx="53640" cy="3240"/>
              </p14:xfrm>
            </p:contentPart>
          </mc:Choice>
          <mc:Fallback xmlns="">
            <p:pic>
              <p:nvPicPr>
                <p:cNvPr id="152" name="Freihand 151">
                  <a:extLst>
                    <a:ext uri="{FF2B5EF4-FFF2-40B4-BE49-F238E27FC236}">
                      <a16:creationId xmlns:a16="http://schemas.microsoft.com/office/drawing/2014/main" id="{DBD42B3A-43E0-4468-AC32-6E852F8A34E6}"/>
                    </a:ext>
                  </a:extLst>
                </p:cNvPr>
                <p:cNvPicPr/>
                <p:nvPr/>
              </p:nvPicPr>
              <p:blipFill>
                <a:blip r:embed="rId255"/>
                <a:stretch>
                  <a:fillRect/>
                </a:stretch>
              </p:blipFill>
              <p:spPr>
                <a:xfrm>
                  <a:off x="5019773" y="4626787"/>
                  <a:ext cx="622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53" name="Freihand 152">
                  <a:extLst>
                    <a:ext uri="{FF2B5EF4-FFF2-40B4-BE49-F238E27FC236}">
                      <a16:creationId xmlns:a16="http://schemas.microsoft.com/office/drawing/2014/main" id="{C849B74A-5044-443C-9B31-D3987A842D57}"/>
                    </a:ext>
                  </a:extLst>
                </p14:cNvPr>
                <p14:cNvContentPartPr/>
                <p14:nvPr/>
              </p14:nvContentPartPr>
              <p14:xfrm>
                <a:off x="5113373" y="4543267"/>
                <a:ext cx="150840" cy="212040"/>
              </p14:xfrm>
            </p:contentPart>
          </mc:Choice>
          <mc:Fallback xmlns="">
            <p:pic>
              <p:nvPicPr>
                <p:cNvPr id="153" name="Freihand 152">
                  <a:extLst>
                    <a:ext uri="{FF2B5EF4-FFF2-40B4-BE49-F238E27FC236}">
                      <a16:creationId xmlns:a16="http://schemas.microsoft.com/office/drawing/2014/main" id="{C849B74A-5044-443C-9B31-D3987A842D57}"/>
                    </a:ext>
                  </a:extLst>
                </p:cNvPr>
                <p:cNvPicPr/>
                <p:nvPr/>
              </p:nvPicPr>
              <p:blipFill>
                <a:blip r:embed="rId257"/>
                <a:stretch>
                  <a:fillRect/>
                </a:stretch>
              </p:blipFill>
              <p:spPr>
                <a:xfrm>
                  <a:off x="5109053" y="4538947"/>
                  <a:ext cx="15948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54" name="Freihand 153">
                  <a:extLst>
                    <a:ext uri="{FF2B5EF4-FFF2-40B4-BE49-F238E27FC236}">
                      <a16:creationId xmlns:a16="http://schemas.microsoft.com/office/drawing/2014/main" id="{595C982F-77EA-448E-8B88-9019EE5EAFB6}"/>
                    </a:ext>
                  </a:extLst>
                </p14:cNvPr>
                <p14:cNvContentPartPr/>
                <p14:nvPr/>
              </p14:nvContentPartPr>
              <p14:xfrm>
                <a:off x="5344133" y="4543267"/>
                <a:ext cx="126720" cy="158040"/>
              </p14:xfrm>
            </p:contentPart>
          </mc:Choice>
          <mc:Fallback xmlns="">
            <p:pic>
              <p:nvPicPr>
                <p:cNvPr id="154" name="Freihand 153">
                  <a:extLst>
                    <a:ext uri="{FF2B5EF4-FFF2-40B4-BE49-F238E27FC236}">
                      <a16:creationId xmlns:a16="http://schemas.microsoft.com/office/drawing/2014/main" id="{595C982F-77EA-448E-8B88-9019EE5EAFB6}"/>
                    </a:ext>
                  </a:extLst>
                </p:cNvPr>
                <p:cNvPicPr/>
                <p:nvPr/>
              </p:nvPicPr>
              <p:blipFill>
                <a:blip r:embed="rId259"/>
                <a:stretch>
                  <a:fillRect/>
                </a:stretch>
              </p:blipFill>
              <p:spPr>
                <a:xfrm>
                  <a:off x="5339813" y="4538947"/>
                  <a:ext cx="13536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55" name="Freihand 154">
                  <a:extLst>
                    <a:ext uri="{FF2B5EF4-FFF2-40B4-BE49-F238E27FC236}">
                      <a16:creationId xmlns:a16="http://schemas.microsoft.com/office/drawing/2014/main" id="{F648B7FA-0EFE-4BAF-B613-8A620A3859DD}"/>
                    </a:ext>
                  </a:extLst>
                </p14:cNvPr>
                <p14:cNvContentPartPr/>
                <p14:nvPr/>
              </p14:nvContentPartPr>
              <p14:xfrm>
                <a:off x="5448533" y="4430587"/>
                <a:ext cx="219240" cy="178200"/>
              </p14:xfrm>
            </p:contentPart>
          </mc:Choice>
          <mc:Fallback xmlns="">
            <p:pic>
              <p:nvPicPr>
                <p:cNvPr id="155" name="Freihand 154">
                  <a:extLst>
                    <a:ext uri="{FF2B5EF4-FFF2-40B4-BE49-F238E27FC236}">
                      <a16:creationId xmlns:a16="http://schemas.microsoft.com/office/drawing/2014/main" id="{F648B7FA-0EFE-4BAF-B613-8A620A3859DD}"/>
                    </a:ext>
                  </a:extLst>
                </p:cNvPr>
                <p:cNvPicPr/>
                <p:nvPr/>
              </p:nvPicPr>
              <p:blipFill>
                <a:blip r:embed="rId261"/>
                <a:stretch>
                  <a:fillRect/>
                </a:stretch>
              </p:blipFill>
              <p:spPr>
                <a:xfrm>
                  <a:off x="5444213" y="4426267"/>
                  <a:ext cx="22788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56" name="Freihand 155">
                  <a:extLst>
                    <a:ext uri="{FF2B5EF4-FFF2-40B4-BE49-F238E27FC236}">
                      <a16:creationId xmlns:a16="http://schemas.microsoft.com/office/drawing/2014/main" id="{6206995E-BFF7-423C-B1DE-F3CE1227E905}"/>
                    </a:ext>
                  </a:extLst>
                </p14:cNvPr>
                <p14:cNvContentPartPr/>
                <p14:nvPr/>
              </p14:nvContentPartPr>
              <p14:xfrm>
                <a:off x="5620253" y="4332667"/>
                <a:ext cx="114840" cy="199800"/>
              </p14:xfrm>
            </p:contentPart>
          </mc:Choice>
          <mc:Fallback xmlns="">
            <p:pic>
              <p:nvPicPr>
                <p:cNvPr id="156" name="Freihand 155">
                  <a:extLst>
                    <a:ext uri="{FF2B5EF4-FFF2-40B4-BE49-F238E27FC236}">
                      <a16:creationId xmlns:a16="http://schemas.microsoft.com/office/drawing/2014/main" id="{6206995E-BFF7-423C-B1DE-F3CE1227E905}"/>
                    </a:ext>
                  </a:extLst>
                </p:cNvPr>
                <p:cNvPicPr/>
                <p:nvPr/>
              </p:nvPicPr>
              <p:blipFill>
                <a:blip r:embed="rId263"/>
                <a:stretch>
                  <a:fillRect/>
                </a:stretch>
              </p:blipFill>
              <p:spPr>
                <a:xfrm>
                  <a:off x="5615933" y="4328347"/>
                  <a:ext cx="1234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57" name="Freihand 156">
                  <a:extLst>
                    <a:ext uri="{FF2B5EF4-FFF2-40B4-BE49-F238E27FC236}">
                      <a16:creationId xmlns:a16="http://schemas.microsoft.com/office/drawing/2014/main" id="{4EABBB0D-4073-4945-86B8-72234D22A9E6}"/>
                    </a:ext>
                  </a:extLst>
                </p14:cNvPr>
                <p14:cNvContentPartPr/>
                <p14:nvPr/>
              </p14:nvContentPartPr>
              <p14:xfrm>
                <a:off x="5782253" y="4399987"/>
                <a:ext cx="26640" cy="71640"/>
              </p14:xfrm>
            </p:contentPart>
          </mc:Choice>
          <mc:Fallback xmlns="">
            <p:pic>
              <p:nvPicPr>
                <p:cNvPr id="157" name="Freihand 156">
                  <a:extLst>
                    <a:ext uri="{FF2B5EF4-FFF2-40B4-BE49-F238E27FC236}">
                      <a16:creationId xmlns:a16="http://schemas.microsoft.com/office/drawing/2014/main" id="{4EABBB0D-4073-4945-86B8-72234D22A9E6}"/>
                    </a:ext>
                  </a:extLst>
                </p:cNvPr>
                <p:cNvPicPr/>
                <p:nvPr/>
              </p:nvPicPr>
              <p:blipFill>
                <a:blip r:embed="rId265"/>
                <a:stretch>
                  <a:fillRect/>
                </a:stretch>
              </p:blipFill>
              <p:spPr>
                <a:xfrm>
                  <a:off x="5777933" y="4395667"/>
                  <a:ext cx="352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58" name="Freihand 157">
                  <a:extLst>
                    <a:ext uri="{FF2B5EF4-FFF2-40B4-BE49-F238E27FC236}">
                      <a16:creationId xmlns:a16="http://schemas.microsoft.com/office/drawing/2014/main" id="{889B4D20-5028-43CB-962B-091306864243}"/>
                    </a:ext>
                  </a:extLst>
                </p14:cNvPr>
                <p14:cNvContentPartPr/>
                <p14:nvPr/>
              </p14:nvContentPartPr>
              <p14:xfrm>
                <a:off x="5799533" y="4237627"/>
                <a:ext cx="94320" cy="228600"/>
              </p14:xfrm>
            </p:contentPart>
          </mc:Choice>
          <mc:Fallback xmlns="">
            <p:pic>
              <p:nvPicPr>
                <p:cNvPr id="158" name="Freihand 157">
                  <a:extLst>
                    <a:ext uri="{FF2B5EF4-FFF2-40B4-BE49-F238E27FC236}">
                      <a16:creationId xmlns:a16="http://schemas.microsoft.com/office/drawing/2014/main" id="{889B4D20-5028-43CB-962B-091306864243}"/>
                    </a:ext>
                  </a:extLst>
                </p:cNvPr>
                <p:cNvPicPr/>
                <p:nvPr/>
              </p:nvPicPr>
              <p:blipFill>
                <a:blip r:embed="rId267"/>
                <a:stretch>
                  <a:fillRect/>
                </a:stretch>
              </p:blipFill>
              <p:spPr>
                <a:xfrm>
                  <a:off x="5795213" y="4233307"/>
                  <a:ext cx="1029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59" name="Freihand 158">
                  <a:extLst>
                    <a:ext uri="{FF2B5EF4-FFF2-40B4-BE49-F238E27FC236}">
                      <a16:creationId xmlns:a16="http://schemas.microsoft.com/office/drawing/2014/main" id="{7993D36C-C141-4D26-8AB0-C4FA56E5D9EC}"/>
                    </a:ext>
                  </a:extLst>
                </p14:cNvPr>
                <p14:cNvContentPartPr/>
                <p14:nvPr/>
              </p14:nvContentPartPr>
              <p14:xfrm>
                <a:off x="5717093" y="4248787"/>
                <a:ext cx="21600" cy="10080"/>
              </p14:xfrm>
            </p:contentPart>
          </mc:Choice>
          <mc:Fallback xmlns="">
            <p:pic>
              <p:nvPicPr>
                <p:cNvPr id="159" name="Freihand 158">
                  <a:extLst>
                    <a:ext uri="{FF2B5EF4-FFF2-40B4-BE49-F238E27FC236}">
                      <a16:creationId xmlns:a16="http://schemas.microsoft.com/office/drawing/2014/main" id="{7993D36C-C141-4D26-8AB0-C4FA56E5D9EC}"/>
                    </a:ext>
                  </a:extLst>
                </p:cNvPr>
                <p:cNvPicPr/>
                <p:nvPr/>
              </p:nvPicPr>
              <p:blipFill>
                <a:blip r:embed="rId269"/>
                <a:stretch>
                  <a:fillRect/>
                </a:stretch>
              </p:blipFill>
              <p:spPr>
                <a:xfrm>
                  <a:off x="5712773" y="4244467"/>
                  <a:ext cx="302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64" name="Freihand 163">
                  <a:extLst>
                    <a:ext uri="{FF2B5EF4-FFF2-40B4-BE49-F238E27FC236}">
                      <a16:creationId xmlns:a16="http://schemas.microsoft.com/office/drawing/2014/main" id="{B2BADC5B-806A-43F0-A4C6-B2DE9ADBA682}"/>
                    </a:ext>
                  </a:extLst>
                </p14:cNvPr>
                <p14:cNvContentPartPr/>
                <p14:nvPr/>
              </p14:nvContentPartPr>
              <p14:xfrm>
                <a:off x="2713253" y="6034027"/>
                <a:ext cx="196200" cy="114120"/>
              </p14:xfrm>
            </p:contentPart>
          </mc:Choice>
          <mc:Fallback xmlns="">
            <p:pic>
              <p:nvPicPr>
                <p:cNvPr id="164" name="Freihand 163">
                  <a:extLst>
                    <a:ext uri="{FF2B5EF4-FFF2-40B4-BE49-F238E27FC236}">
                      <a16:creationId xmlns:a16="http://schemas.microsoft.com/office/drawing/2014/main" id="{B2BADC5B-806A-43F0-A4C6-B2DE9ADBA682}"/>
                    </a:ext>
                  </a:extLst>
                </p:cNvPr>
                <p:cNvPicPr/>
                <p:nvPr/>
              </p:nvPicPr>
              <p:blipFill>
                <a:blip r:embed="rId271"/>
                <a:stretch>
                  <a:fillRect/>
                </a:stretch>
              </p:blipFill>
              <p:spPr>
                <a:xfrm>
                  <a:off x="2708933" y="6029707"/>
                  <a:ext cx="2048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65" name="Freihand 164">
                  <a:extLst>
                    <a:ext uri="{FF2B5EF4-FFF2-40B4-BE49-F238E27FC236}">
                      <a16:creationId xmlns:a16="http://schemas.microsoft.com/office/drawing/2014/main" id="{74C4EEF6-D910-4A99-8E04-F1EF55D95DBB}"/>
                    </a:ext>
                  </a:extLst>
                </p14:cNvPr>
                <p14:cNvContentPartPr/>
                <p14:nvPr/>
              </p14:nvContentPartPr>
              <p14:xfrm>
                <a:off x="2898293" y="5966707"/>
                <a:ext cx="48600" cy="35280"/>
              </p14:xfrm>
            </p:contentPart>
          </mc:Choice>
          <mc:Fallback xmlns="">
            <p:pic>
              <p:nvPicPr>
                <p:cNvPr id="165" name="Freihand 164">
                  <a:extLst>
                    <a:ext uri="{FF2B5EF4-FFF2-40B4-BE49-F238E27FC236}">
                      <a16:creationId xmlns:a16="http://schemas.microsoft.com/office/drawing/2014/main" id="{74C4EEF6-D910-4A99-8E04-F1EF55D95DBB}"/>
                    </a:ext>
                  </a:extLst>
                </p:cNvPr>
                <p:cNvPicPr/>
                <p:nvPr/>
              </p:nvPicPr>
              <p:blipFill>
                <a:blip r:embed="rId273"/>
                <a:stretch>
                  <a:fillRect/>
                </a:stretch>
              </p:blipFill>
              <p:spPr>
                <a:xfrm>
                  <a:off x="2893973" y="5962387"/>
                  <a:ext cx="5724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66" name="Freihand 165">
                  <a:extLst>
                    <a:ext uri="{FF2B5EF4-FFF2-40B4-BE49-F238E27FC236}">
                      <a16:creationId xmlns:a16="http://schemas.microsoft.com/office/drawing/2014/main" id="{F4D19011-0031-4B0B-85A2-1346D39FD0B1}"/>
                    </a:ext>
                  </a:extLst>
                </p14:cNvPr>
                <p14:cNvContentPartPr/>
                <p14:nvPr/>
              </p14:nvContentPartPr>
              <p14:xfrm>
                <a:off x="2945093" y="6023227"/>
                <a:ext cx="95760" cy="114480"/>
              </p14:xfrm>
            </p:contentPart>
          </mc:Choice>
          <mc:Fallback xmlns="">
            <p:pic>
              <p:nvPicPr>
                <p:cNvPr id="166" name="Freihand 165">
                  <a:extLst>
                    <a:ext uri="{FF2B5EF4-FFF2-40B4-BE49-F238E27FC236}">
                      <a16:creationId xmlns:a16="http://schemas.microsoft.com/office/drawing/2014/main" id="{F4D19011-0031-4B0B-85A2-1346D39FD0B1}"/>
                    </a:ext>
                  </a:extLst>
                </p:cNvPr>
                <p:cNvPicPr/>
                <p:nvPr/>
              </p:nvPicPr>
              <p:blipFill>
                <a:blip r:embed="rId275"/>
                <a:stretch>
                  <a:fillRect/>
                </a:stretch>
              </p:blipFill>
              <p:spPr>
                <a:xfrm>
                  <a:off x="2940773" y="6018547"/>
                  <a:ext cx="1044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67" name="Freihand 166">
                  <a:extLst>
                    <a:ext uri="{FF2B5EF4-FFF2-40B4-BE49-F238E27FC236}">
                      <a16:creationId xmlns:a16="http://schemas.microsoft.com/office/drawing/2014/main" id="{DCD840DA-B2B6-400B-8B13-DB5524768163}"/>
                    </a:ext>
                  </a:extLst>
                </p14:cNvPr>
                <p14:cNvContentPartPr/>
                <p14:nvPr/>
              </p14:nvContentPartPr>
              <p14:xfrm>
                <a:off x="3091973" y="6056707"/>
                <a:ext cx="94320" cy="224640"/>
              </p14:xfrm>
            </p:contentPart>
          </mc:Choice>
          <mc:Fallback xmlns="">
            <p:pic>
              <p:nvPicPr>
                <p:cNvPr id="167" name="Freihand 166">
                  <a:extLst>
                    <a:ext uri="{FF2B5EF4-FFF2-40B4-BE49-F238E27FC236}">
                      <a16:creationId xmlns:a16="http://schemas.microsoft.com/office/drawing/2014/main" id="{DCD840DA-B2B6-400B-8B13-DB5524768163}"/>
                    </a:ext>
                  </a:extLst>
                </p:cNvPr>
                <p:cNvPicPr/>
                <p:nvPr/>
              </p:nvPicPr>
              <p:blipFill>
                <a:blip r:embed="rId277"/>
                <a:stretch>
                  <a:fillRect/>
                </a:stretch>
              </p:blipFill>
              <p:spPr>
                <a:xfrm>
                  <a:off x="3087653" y="6052387"/>
                  <a:ext cx="1029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8" name="Freihand 167">
                  <a:extLst>
                    <a:ext uri="{FF2B5EF4-FFF2-40B4-BE49-F238E27FC236}">
                      <a16:creationId xmlns:a16="http://schemas.microsoft.com/office/drawing/2014/main" id="{93277FB2-67DC-43E1-BA3E-B25A42F47A12}"/>
                    </a:ext>
                  </a:extLst>
                </p14:cNvPr>
                <p14:cNvContentPartPr/>
                <p14:nvPr/>
              </p14:nvContentPartPr>
              <p14:xfrm>
                <a:off x="3214733" y="6019627"/>
                <a:ext cx="119880" cy="111960"/>
              </p14:xfrm>
            </p:contentPart>
          </mc:Choice>
          <mc:Fallback xmlns="">
            <p:pic>
              <p:nvPicPr>
                <p:cNvPr id="168" name="Freihand 167">
                  <a:extLst>
                    <a:ext uri="{FF2B5EF4-FFF2-40B4-BE49-F238E27FC236}">
                      <a16:creationId xmlns:a16="http://schemas.microsoft.com/office/drawing/2014/main" id="{93277FB2-67DC-43E1-BA3E-B25A42F47A12}"/>
                    </a:ext>
                  </a:extLst>
                </p:cNvPr>
                <p:cNvPicPr/>
                <p:nvPr/>
              </p:nvPicPr>
              <p:blipFill>
                <a:blip r:embed="rId279"/>
                <a:stretch>
                  <a:fillRect/>
                </a:stretch>
              </p:blipFill>
              <p:spPr>
                <a:xfrm>
                  <a:off x="3210413" y="6015307"/>
                  <a:ext cx="1285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69" name="Freihand 168">
                  <a:extLst>
                    <a:ext uri="{FF2B5EF4-FFF2-40B4-BE49-F238E27FC236}">
                      <a16:creationId xmlns:a16="http://schemas.microsoft.com/office/drawing/2014/main" id="{3FA36BD4-A63F-49C3-8227-427152354015}"/>
                    </a:ext>
                  </a:extLst>
                </p14:cNvPr>
                <p14:cNvContentPartPr/>
                <p14:nvPr/>
              </p14:nvContentPartPr>
              <p14:xfrm>
                <a:off x="3319133" y="6018187"/>
                <a:ext cx="99720" cy="102960"/>
              </p14:xfrm>
            </p:contentPart>
          </mc:Choice>
          <mc:Fallback xmlns="">
            <p:pic>
              <p:nvPicPr>
                <p:cNvPr id="169" name="Freihand 168">
                  <a:extLst>
                    <a:ext uri="{FF2B5EF4-FFF2-40B4-BE49-F238E27FC236}">
                      <a16:creationId xmlns:a16="http://schemas.microsoft.com/office/drawing/2014/main" id="{3FA36BD4-A63F-49C3-8227-427152354015}"/>
                    </a:ext>
                  </a:extLst>
                </p:cNvPr>
                <p:cNvPicPr/>
                <p:nvPr/>
              </p:nvPicPr>
              <p:blipFill>
                <a:blip r:embed="rId281"/>
                <a:stretch>
                  <a:fillRect/>
                </a:stretch>
              </p:blipFill>
              <p:spPr>
                <a:xfrm>
                  <a:off x="3314813" y="6013867"/>
                  <a:ext cx="1083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70" name="Freihand 169">
                  <a:extLst>
                    <a:ext uri="{FF2B5EF4-FFF2-40B4-BE49-F238E27FC236}">
                      <a16:creationId xmlns:a16="http://schemas.microsoft.com/office/drawing/2014/main" id="{D25F8177-3C8B-4B60-AAE3-8F3269C00720}"/>
                    </a:ext>
                  </a:extLst>
                </p14:cNvPr>
                <p14:cNvContentPartPr/>
                <p14:nvPr/>
              </p14:nvContentPartPr>
              <p14:xfrm>
                <a:off x="3437933" y="5897227"/>
                <a:ext cx="483840" cy="216720"/>
              </p14:xfrm>
            </p:contentPart>
          </mc:Choice>
          <mc:Fallback xmlns="">
            <p:pic>
              <p:nvPicPr>
                <p:cNvPr id="170" name="Freihand 169">
                  <a:extLst>
                    <a:ext uri="{FF2B5EF4-FFF2-40B4-BE49-F238E27FC236}">
                      <a16:creationId xmlns:a16="http://schemas.microsoft.com/office/drawing/2014/main" id="{D25F8177-3C8B-4B60-AAE3-8F3269C00720}"/>
                    </a:ext>
                  </a:extLst>
                </p:cNvPr>
                <p:cNvPicPr/>
                <p:nvPr/>
              </p:nvPicPr>
              <p:blipFill>
                <a:blip r:embed="rId283"/>
                <a:stretch>
                  <a:fillRect/>
                </a:stretch>
              </p:blipFill>
              <p:spPr>
                <a:xfrm>
                  <a:off x="3433613" y="5892907"/>
                  <a:ext cx="4924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1" name="Freihand 170">
                  <a:extLst>
                    <a:ext uri="{FF2B5EF4-FFF2-40B4-BE49-F238E27FC236}">
                      <a16:creationId xmlns:a16="http://schemas.microsoft.com/office/drawing/2014/main" id="{C2E12AF7-BD6D-40C2-8832-AC93859D672B}"/>
                    </a:ext>
                  </a:extLst>
                </p14:cNvPr>
                <p14:cNvContentPartPr/>
                <p14:nvPr/>
              </p14:nvContentPartPr>
              <p14:xfrm>
                <a:off x="4074053" y="5851147"/>
                <a:ext cx="391320" cy="285120"/>
              </p14:xfrm>
            </p:contentPart>
          </mc:Choice>
          <mc:Fallback xmlns="">
            <p:pic>
              <p:nvPicPr>
                <p:cNvPr id="171" name="Freihand 170">
                  <a:extLst>
                    <a:ext uri="{FF2B5EF4-FFF2-40B4-BE49-F238E27FC236}">
                      <a16:creationId xmlns:a16="http://schemas.microsoft.com/office/drawing/2014/main" id="{C2E12AF7-BD6D-40C2-8832-AC93859D672B}"/>
                    </a:ext>
                  </a:extLst>
                </p:cNvPr>
                <p:cNvPicPr/>
                <p:nvPr/>
              </p:nvPicPr>
              <p:blipFill>
                <a:blip r:embed="rId285"/>
                <a:stretch>
                  <a:fillRect/>
                </a:stretch>
              </p:blipFill>
              <p:spPr>
                <a:xfrm>
                  <a:off x="4069733" y="5846827"/>
                  <a:ext cx="39996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2" name="Freihand 171">
                  <a:extLst>
                    <a:ext uri="{FF2B5EF4-FFF2-40B4-BE49-F238E27FC236}">
                      <a16:creationId xmlns:a16="http://schemas.microsoft.com/office/drawing/2014/main" id="{6A75CE21-93D0-455C-A1C0-E00598D04AE8}"/>
                    </a:ext>
                  </a:extLst>
                </p14:cNvPr>
                <p14:cNvContentPartPr/>
                <p14:nvPr/>
              </p14:nvContentPartPr>
              <p14:xfrm>
                <a:off x="4436213" y="5937187"/>
                <a:ext cx="21240" cy="86400"/>
              </p14:xfrm>
            </p:contentPart>
          </mc:Choice>
          <mc:Fallback xmlns="">
            <p:pic>
              <p:nvPicPr>
                <p:cNvPr id="172" name="Freihand 171">
                  <a:extLst>
                    <a:ext uri="{FF2B5EF4-FFF2-40B4-BE49-F238E27FC236}">
                      <a16:creationId xmlns:a16="http://schemas.microsoft.com/office/drawing/2014/main" id="{6A75CE21-93D0-455C-A1C0-E00598D04AE8}"/>
                    </a:ext>
                  </a:extLst>
                </p:cNvPr>
                <p:cNvPicPr/>
                <p:nvPr/>
              </p:nvPicPr>
              <p:blipFill>
                <a:blip r:embed="rId287"/>
                <a:stretch>
                  <a:fillRect/>
                </a:stretch>
              </p:blipFill>
              <p:spPr>
                <a:xfrm>
                  <a:off x="4431893" y="5932867"/>
                  <a:ext cx="298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73" name="Freihand 172">
                  <a:extLst>
                    <a:ext uri="{FF2B5EF4-FFF2-40B4-BE49-F238E27FC236}">
                      <a16:creationId xmlns:a16="http://schemas.microsoft.com/office/drawing/2014/main" id="{352EE216-5B4D-42A0-A1FC-5E1E9E3284BA}"/>
                    </a:ext>
                  </a:extLst>
                </p14:cNvPr>
                <p14:cNvContentPartPr/>
                <p14:nvPr/>
              </p14:nvContentPartPr>
              <p14:xfrm>
                <a:off x="4498493" y="5828827"/>
                <a:ext cx="140400" cy="139680"/>
              </p14:xfrm>
            </p:contentPart>
          </mc:Choice>
          <mc:Fallback xmlns="">
            <p:pic>
              <p:nvPicPr>
                <p:cNvPr id="173" name="Freihand 172">
                  <a:extLst>
                    <a:ext uri="{FF2B5EF4-FFF2-40B4-BE49-F238E27FC236}">
                      <a16:creationId xmlns:a16="http://schemas.microsoft.com/office/drawing/2014/main" id="{352EE216-5B4D-42A0-A1FC-5E1E9E3284BA}"/>
                    </a:ext>
                  </a:extLst>
                </p:cNvPr>
                <p:cNvPicPr/>
                <p:nvPr/>
              </p:nvPicPr>
              <p:blipFill>
                <a:blip r:embed="rId289"/>
                <a:stretch>
                  <a:fillRect/>
                </a:stretch>
              </p:blipFill>
              <p:spPr>
                <a:xfrm>
                  <a:off x="4494173" y="5824507"/>
                  <a:ext cx="149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74" name="Freihand 173">
                  <a:extLst>
                    <a:ext uri="{FF2B5EF4-FFF2-40B4-BE49-F238E27FC236}">
                      <a16:creationId xmlns:a16="http://schemas.microsoft.com/office/drawing/2014/main" id="{6487F2A0-DD59-415E-8524-10AC38F7A630}"/>
                    </a:ext>
                  </a:extLst>
                </p14:cNvPr>
                <p14:cNvContentPartPr/>
                <p14:nvPr/>
              </p14:nvContentPartPr>
              <p14:xfrm>
                <a:off x="4648253" y="5814067"/>
                <a:ext cx="64800" cy="188280"/>
              </p14:xfrm>
            </p:contentPart>
          </mc:Choice>
          <mc:Fallback xmlns="">
            <p:pic>
              <p:nvPicPr>
                <p:cNvPr id="174" name="Freihand 173">
                  <a:extLst>
                    <a:ext uri="{FF2B5EF4-FFF2-40B4-BE49-F238E27FC236}">
                      <a16:creationId xmlns:a16="http://schemas.microsoft.com/office/drawing/2014/main" id="{6487F2A0-DD59-415E-8524-10AC38F7A630}"/>
                    </a:ext>
                  </a:extLst>
                </p:cNvPr>
                <p:cNvPicPr/>
                <p:nvPr/>
              </p:nvPicPr>
              <p:blipFill>
                <a:blip r:embed="rId291"/>
                <a:stretch>
                  <a:fillRect/>
                </a:stretch>
              </p:blipFill>
              <p:spPr>
                <a:xfrm>
                  <a:off x="4643933" y="5809747"/>
                  <a:ext cx="734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75" name="Freihand 174">
                  <a:extLst>
                    <a:ext uri="{FF2B5EF4-FFF2-40B4-BE49-F238E27FC236}">
                      <a16:creationId xmlns:a16="http://schemas.microsoft.com/office/drawing/2014/main" id="{21D5C9F8-AF1D-4205-8AAA-107B64FA5347}"/>
                    </a:ext>
                  </a:extLst>
                </p14:cNvPr>
                <p14:cNvContentPartPr/>
                <p14:nvPr/>
              </p14:nvContentPartPr>
              <p14:xfrm>
                <a:off x="4399133" y="5785987"/>
                <a:ext cx="121320" cy="18720"/>
              </p14:xfrm>
            </p:contentPart>
          </mc:Choice>
          <mc:Fallback xmlns="">
            <p:pic>
              <p:nvPicPr>
                <p:cNvPr id="175" name="Freihand 174">
                  <a:extLst>
                    <a:ext uri="{FF2B5EF4-FFF2-40B4-BE49-F238E27FC236}">
                      <a16:creationId xmlns:a16="http://schemas.microsoft.com/office/drawing/2014/main" id="{21D5C9F8-AF1D-4205-8AAA-107B64FA5347}"/>
                    </a:ext>
                  </a:extLst>
                </p:cNvPr>
                <p:cNvPicPr/>
                <p:nvPr/>
              </p:nvPicPr>
              <p:blipFill>
                <a:blip r:embed="rId293"/>
                <a:stretch>
                  <a:fillRect/>
                </a:stretch>
              </p:blipFill>
              <p:spPr>
                <a:xfrm>
                  <a:off x="4394813" y="5781667"/>
                  <a:ext cx="129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76" name="Freihand 175">
                  <a:extLst>
                    <a:ext uri="{FF2B5EF4-FFF2-40B4-BE49-F238E27FC236}">
                      <a16:creationId xmlns:a16="http://schemas.microsoft.com/office/drawing/2014/main" id="{60647FCB-902D-48D8-ABBC-0673A8F8B0BA}"/>
                    </a:ext>
                  </a:extLst>
                </p14:cNvPr>
                <p14:cNvContentPartPr/>
                <p14:nvPr/>
              </p14:nvContentPartPr>
              <p14:xfrm>
                <a:off x="4967933" y="5784547"/>
                <a:ext cx="135720" cy="210600"/>
              </p14:xfrm>
            </p:contentPart>
          </mc:Choice>
          <mc:Fallback xmlns="">
            <p:pic>
              <p:nvPicPr>
                <p:cNvPr id="176" name="Freihand 175">
                  <a:extLst>
                    <a:ext uri="{FF2B5EF4-FFF2-40B4-BE49-F238E27FC236}">
                      <a16:creationId xmlns:a16="http://schemas.microsoft.com/office/drawing/2014/main" id="{60647FCB-902D-48D8-ABBC-0673A8F8B0BA}"/>
                    </a:ext>
                  </a:extLst>
                </p:cNvPr>
                <p:cNvPicPr/>
                <p:nvPr/>
              </p:nvPicPr>
              <p:blipFill>
                <a:blip r:embed="rId295"/>
                <a:stretch>
                  <a:fillRect/>
                </a:stretch>
              </p:blipFill>
              <p:spPr>
                <a:xfrm>
                  <a:off x="4963613" y="5780227"/>
                  <a:ext cx="1443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77" name="Freihand 176">
                  <a:extLst>
                    <a:ext uri="{FF2B5EF4-FFF2-40B4-BE49-F238E27FC236}">
                      <a16:creationId xmlns:a16="http://schemas.microsoft.com/office/drawing/2014/main" id="{A18052F3-2B34-41BA-8761-1DBF0CED005A}"/>
                    </a:ext>
                  </a:extLst>
                </p14:cNvPr>
                <p14:cNvContentPartPr/>
                <p14:nvPr/>
              </p14:nvContentPartPr>
              <p14:xfrm>
                <a:off x="5155493" y="5783107"/>
                <a:ext cx="230760" cy="187560"/>
              </p14:xfrm>
            </p:contentPart>
          </mc:Choice>
          <mc:Fallback xmlns="">
            <p:pic>
              <p:nvPicPr>
                <p:cNvPr id="177" name="Freihand 176">
                  <a:extLst>
                    <a:ext uri="{FF2B5EF4-FFF2-40B4-BE49-F238E27FC236}">
                      <a16:creationId xmlns:a16="http://schemas.microsoft.com/office/drawing/2014/main" id="{A18052F3-2B34-41BA-8761-1DBF0CED005A}"/>
                    </a:ext>
                  </a:extLst>
                </p:cNvPr>
                <p:cNvPicPr/>
                <p:nvPr/>
              </p:nvPicPr>
              <p:blipFill>
                <a:blip r:embed="rId297"/>
                <a:stretch>
                  <a:fillRect/>
                </a:stretch>
              </p:blipFill>
              <p:spPr>
                <a:xfrm>
                  <a:off x="5151173" y="5778787"/>
                  <a:ext cx="2394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78" name="Freihand 177">
                  <a:extLst>
                    <a:ext uri="{FF2B5EF4-FFF2-40B4-BE49-F238E27FC236}">
                      <a16:creationId xmlns:a16="http://schemas.microsoft.com/office/drawing/2014/main" id="{C8ED90C6-BC1C-4923-B6A6-265F3466F532}"/>
                    </a:ext>
                  </a:extLst>
                </p14:cNvPr>
                <p14:cNvContentPartPr/>
                <p14:nvPr/>
              </p14:nvContentPartPr>
              <p14:xfrm>
                <a:off x="5398853" y="5768707"/>
                <a:ext cx="183240" cy="177480"/>
              </p14:xfrm>
            </p:contentPart>
          </mc:Choice>
          <mc:Fallback xmlns="">
            <p:pic>
              <p:nvPicPr>
                <p:cNvPr id="178" name="Freihand 177">
                  <a:extLst>
                    <a:ext uri="{FF2B5EF4-FFF2-40B4-BE49-F238E27FC236}">
                      <a16:creationId xmlns:a16="http://schemas.microsoft.com/office/drawing/2014/main" id="{C8ED90C6-BC1C-4923-B6A6-265F3466F532}"/>
                    </a:ext>
                  </a:extLst>
                </p:cNvPr>
                <p:cNvPicPr/>
                <p:nvPr/>
              </p:nvPicPr>
              <p:blipFill>
                <a:blip r:embed="rId299"/>
                <a:stretch>
                  <a:fillRect/>
                </a:stretch>
              </p:blipFill>
              <p:spPr>
                <a:xfrm>
                  <a:off x="5394533" y="5764387"/>
                  <a:ext cx="1918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1" name="Freihand 180">
                  <a:extLst>
                    <a:ext uri="{FF2B5EF4-FFF2-40B4-BE49-F238E27FC236}">
                      <a16:creationId xmlns:a16="http://schemas.microsoft.com/office/drawing/2014/main" id="{A3F85896-2357-4390-BE9D-CE76418CDB28}"/>
                    </a:ext>
                  </a:extLst>
                </p14:cNvPr>
                <p14:cNvContentPartPr/>
                <p14:nvPr/>
              </p14:nvContentPartPr>
              <p14:xfrm>
                <a:off x="5814653" y="5772307"/>
                <a:ext cx="229680" cy="176760"/>
              </p14:xfrm>
            </p:contentPart>
          </mc:Choice>
          <mc:Fallback xmlns="">
            <p:pic>
              <p:nvPicPr>
                <p:cNvPr id="181" name="Freihand 180">
                  <a:extLst>
                    <a:ext uri="{FF2B5EF4-FFF2-40B4-BE49-F238E27FC236}">
                      <a16:creationId xmlns:a16="http://schemas.microsoft.com/office/drawing/2014/main" id="{A3F85896-2357-4390-BE9D-CE76418CDB28}"/>
                    </a:ext>
                  </a:extLst>
                </p:cNvPr>
                <p:cNvPicPr/>
                <p:nvPr/>
              </p:nvPicPr>
              <p:blipFill>
                <a:blip r:embed="rId301"/>
                <a:stretch>
                  <a:fillRect/>
                </a:stretch>
              </p:blipFill>
              <p:spPr>
                <a:xfrm>
                  <a:off x="5810333" y="5767987"/>
                  <a:ext cx="23832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82" name="Freihand 181">
                  <a:extLst>
                    <a:ext uri="{FF2B5EF4-FFF2-40B4-BE49-F238E27FC236}">
                      <a16:creationId xmlns:a16="http://schemas.microsoft.com/office/drawing/2014/main" id="{B56ED435-6548-4EA7-A651-5719771F6298}"/>
                    </a:ext>
                  </a:extLst>
                </p14:cNvPr>
                <p14:cNvContentPartPr/>
                <p14:nvPr/>
              </p14:nvContentPartPr>
              <p14:xfrm>
                <a:off x="6038933" y="5702107"/>
                <a:ext cx="82440" cy="218160"/>
              </p14:xfrm>
            </p:contentPart>
          </mc:Choice>
          <mc:Fallback xmlns="">
            <p:pic>
              <p:nvPicPr>
                <p:cNvPr id="182" name="Freihand 181">
                  <a:extLst>
                    <a:ext uri="{FF2B5EF4-FFF2-40B4-BE49-F238E27FC236}">
                      <a16:creationId xmlns:a16="http://schemas.microsoft.com/office/drawing/2014/main" id="{B56ED435-6548-4EA7-A651-5719771F6298}"/>
                    </a:ext>
                  </a:extLst>
                </p:cNvPr>
                <p:cNvPicPr/>
                <p:nvPr/>
              </p:nvPicPr>
              <p:blipFill>
                <a:blip r:embed="rId303"/>
                <a:stretch>
                  <a:fillRect/>
                </a:stretch>
              </p:blipFill>
              <p:spPr>
                <a:xfrm>
                  <a:off x="6034613" y="5697787"/>
                  <a:ext cx="9108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3" name="Freihand 182">
                  <a:extLst>
                    <a:ext uri="{FF2B5EF4-FFF2-40B4-BE49-F238E27FC236}">
                      <a16:creationId xmlns:a16="http://schemas.microsoft.com/office/drawing/2014/main" id="{B0168502-8DD1-419A-A86C-00441E7E55AE}"/>
                    </a:ext>
                  </a:extLst>
                </p14:cNvPr>
                <p14:cNvContentPartPr/>
                <p14:nvPr/>
              </p14:nvContentPartPr>
              <p14:xfrm>
                <a:off x="6103733" y="5710387"/>
                <a:ext cx="52200" cy="195120"/>
              </p14:xfrm>
            </p:contentPart>
          </mc:Choice>
          <mc:Fallback xmlns="">
            <p:pic>
              <p:nvPicPr>
                <p:cNvPr id="183" name="Freihand 182">
                  <a:extLst>
                    <a:ext uri="{FF2B5EF4-FFF2-40B4-BE49-F238E27FC236}">
                      <a16:creationId xmlns:a16="http://schemas.microsoft.com/office/drawing/2014/main" id="{B0168502-8DD1-419A-A86C-00441E7E55AE}"/>
                    </a:ext>
                  </a:extLst>
                </p:cNvPr>
                <p:cNvPicPr/>
                <p:nvPr/>
              </p:nvPicPr>
              <p:blipFill>
                <a:blip r:embed="rId305"/>
                <a:stretch>
                  <a:fillRect/>
                </a:stretch>
              </p:blipFill>
              <p:spPr>
                <a:xfrm>
                  <a:off x="6099413" y="5706067"/>
                  <a:ext cx="608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84" name="Freihand 183">
                  <a:extLst>
                    <a:ext uri="{FF2B5EF4-FFF2-40B4-BE49-F238E27FC236}">
                      <a16:creationId xmlns:a16="http://schemas.microsoft.com/office/drawing/2014/main" id="{2A5F4488-B48E-449C-8EA7-4C966FAEB0AA}"/>
                    </a:ext>
                  </a:extLst>
                </p14:cNvPr>
                <p14:cNvContentPartPr/>
                <p14:nvPr/>
              </p14:nvContentPartPr>
              <p14:xfrm>
                <a:off x="6172853" y="5811547"/>
                <a:ext cx="77040" cy="93240"/>
              </p14:xfrm>
            </p:contentPart>
          </mc:Choice>
          <mc:Fallback xmlns="">
            <p:pic>
              <p:nvPicPr>
                <p:cNvPr id="184" name="Freihand 183">
                  <a:extLst>
                    <a:ext uri="{FF2B5EF4-FFF2-40B4-BE49-F238E27FC236}">
                      <a16:creationId xmlns:a16="http://schemas.microsoft.com/office/drawing/2014/main" id="{2A5F4488-B48E-449C-8EA7-4C966FAEB0AA}"/>
                    </a:ext>
                  </a:extLst>
                </p:cNvPr>
                <p:cNvPicPr/>
                <p:nvPr/>
              </p:nvPicPr>
              <p:blipFill>
                <a:blip r:embed="rId307"/>
                <a:stretch>
                  <a:fillRect/>
                </a:stretch>
              </p:blipFill>
              <p:spPr>
                <a:xfrm>
                  <a:off x="6168533" y="5807227"/>
                  <a:ext cx="856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85" name="Freihand 184">
                  <a:extLst>
                    <a:ext uri="{FF2B5EF4-FFF2-40B4-BE49-F238E27FC236}">
                      <a16:creationId xmlns:a16="http://schemas.microsoft.com/office/drawing/2014/main" id="{2A6583B8-EDA8-41D8-A28E-FC52E9F55015}"/>
                    </a:ext>
                  </a:extLst>
                </p14:cNvPr>
                <p14:cNvContentPartPr/>
                <p14:nvPr/>
              </p14:nvContentPartPr>
              <p14:xfrm>
                <a:off x="6455453" y="5748907"/>
                <a:ext cx="285480" cy="128520"/>
              </p14:xfrm>
            </p:contentPart>
          </mc:Choice>
          <mc:Fallback xmlns="">
            <p:pic>
              <p:nvPicPr>
                <p:cNvPr id="185" name="Freihand 184">
                  <a:extLst>
                    <a:ext uri="{FF2B5EF4-FFF2-40B4-BE49-F238E27FC236}">
                      <a16:creationId xmlns:a16="http://schemas.microsoft.com/office/drawing/2014/main" id="{2A6583B8-EDA8-41D8-A28E-FC52E9F55015}"/>
                    </a:ext>
                  </a:extLst>
                </p:cNvPr>
                <p:cNvPicPr/>
                <p:nvPr/>
              </p:nvPicPr>
              <p:blipFill>
                <a:blip r:embed="rId309"/>
                <a:stretch>
                  <a:fillRect/>
                </a:stretch>
              </p:blipFill>
              <p:spPr>
                <a:xfrm>
                  <a:off x="6451133" y="5744587"/>
                  <a:ext cx="2941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86" name="Freihand 185">
                  <a:extLst>
                    <a:ext uri="{FF2B5EF4-FFF2-40B4-BE49-F238E27FC236}">
                      <a16:creationId xmlns:a16="http://schemas.microsoft.com/office/drawing/2014/main" id="{788F1D1C-8ACD-4E56-B624-2123E45AD8AD}"/>
                    </a:ext>
                  </a:extLst>
                </p14:cNvPr>
                <p14:cNvContentPartPr/>
                <p14:nvPr/>
              </p14:nvContentPartPr>
              <p14:xfrm>
                <a:off x="6734093" y="5699227"/>
                <a:ext cx="32760" cy="42480"/>
              </p14:xfrm>
            </p:contentPart>
          </mc:Choice>
          <mc:Fallback xmlns="">
            <p:pic>
              <p:nvPicPr>
                <p:cNvPr id="186" name="Freihand 185">
                  <a:extLst>
                    <a:ext uri="{FF2B5EF4-FFF2-40B4-BE49-F238E27FC236}">
                      <a16:creationId xmlns:a16="http://schemas.microsoft.com/office/drawing/2014/main" id="{788F1D1C-8ACD-4E56-B624-2123E45AD8AD}"/>
                    </a:ext>
                  </a:extLst>
                </p:cNvPr>
                <p:cNvPicPr/>
                <p:nvPr/>
              </p:nvPicPr>
              <p:blipFill>
                <a:blip r:embed="rId311"/>
                <a:stretch>
                  <a:fillRect/>
                </a:stretch>
              </p:blipFill>
              <p:spPr>
                <a:xfrm>
                  <a:off x="6729773" y="5694907"/>
                  <a:ext cx="414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87" name="Freihand 186">
                  <a:extLst>
                    <a:ext uri="{FF2B5EF4-FFF2-40B4-BE49-F238E27FC236}">
                      <a16:creationId xmlns:a16="http://schemas.microsoft.com/office/drawing/2014/main" id="{ADDA11C9-1051-4537-9A09-305ED211296A}"/>
                    </a:ext>
                  </a:extLst>
                </p14:cNvPr>
                <p14:cNvContentPartPr/>
                <p14:nvPr/>
              </p14:nvContentPartPr>
              <p14:xfrm>
                <a:off x="6776573" y="5756467"/>
                <a:ext cx="219960" cy="108360"/>
              </p14:xfrm>
            </p:contentPart>
          </mc:Choice>
          <mc:Fallback xmlns="">
            <p:pic>
              <p:nvPicPr>
                <p:cNvPr id="187" name="Freihand 186">
                  <a:extLst>
                    <a:ext uri="{FF2B5EF4-FFF2-40B4-BE49-F238E27FC236}">
                      <a16:creationId xmlns:a16="http://schemas.microsoft.com/office/drawing/2014/main" id="{ADDA11C9-1051-4537-9A09-305ED211296A}"/>
                    </a:ext>
                  </a:extLst>
                </p:cNvPr>
                <p:cNvPicPr/>
                <p:nvPr/>
              </p:nvPicPr>
              <p:blipFill>
                <a:blip r:embed="rId313"/>
                <a:stretch>
                  <a:fillRect/>
                </a:stretch>
              </p:blipFill>
              <p:spPr>
                <a:xfrm>
                  <a:off x="6772253" y="5752147"/>
                  <a:ext cx="2286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88" name="Freihand 187">
                  <a:extLst>
                    <a:ext uri="{FF2B5EF4-FFF2-40B4-BE49-F238E27FC236}">
                      <a16:creationId xmlns:a16="http://schemas.microsoft.com/office/drawing/2014/main" id="{9D2DE41D-1D06-40CC-ACA3-4AA37CB07DC5}"/>
                    </a:ext>
                  </a:extLst>
                </p14:cNvPr>
                <p14:cNvContentPartPr/>
                <p14:nvPr/>
              </p14:nvContentPartPr>
              <p14:xfrm>
                <a:off x="6356813" y="6113947"/>
                <a:ext cx="9360" cy="125640"/>
              </p14:xfrm>
            </p:contentPart>
          </mc:Choice>
          <mc:Fallback xmlns="">
            <p:pic>
              <p:nvPicPr>
                <p:cNvPr id="188" name="Freihand 187">
                  <a:extLst>
                    <a:ext uri="{FF2B5EF4-FFF2-40B4-BE49-F238E27FC236}">
                      <a16:creationId xmlns:a16="http://schemas.microsoft.com/office/drawing/2014/main" id="{9D2DE41D-1D06-40CC-ACA3-4AA37CB07DC5}"/>
                    </a:ext>
                  </a:extLst>
                </p:cNvPr>
                <p:cNvPicPr/>
                <p:nvPr/>
              </p:nvPicPr>
              <p:blipFill>
                <a:blip r:embed="rId315"/>
                <a:stretch>
                  <a:fillRect/>
                </a:stretch>
              </p:blipFill>
              <p:spPr>
                <a:xfrm>
                  <a:off x="6352493" y="6109627"/>
                  <a:ext cx="180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89" name="Freihand 188">
                  <a:extLst>
                    <a:ext uri="{FF2B5EF4-FFF2-40B4-BE49-F238E27FC236}">
                      <a16:creationId xmlns:a16="http://schemas.microsoft.com/office/drawing/2014/main" id="{4C84F499-FE81-417A-A3BD-D1ABC911FE03}"/>
                    </a:ext>
                  </a:extLst>
                </p14:cNvPr>
                <p14:cNvContentPartPr/>
                <p14:nvPr/>
              </p14:nvContentPartPr>
              <p14:xfrm>
                <a:off x="6352133" y="6072907"/>
                <a:ext cx="148320" cy="28080"/>
              </p14:xfrm>
            </p:contentPart>
          </mc:Choice>
          <mc:Fallback xmlns="">
            <p:pic>
              <p:nvPicPr>
                <p:cNvPr id="189" name="Freihand 188">
                  <a:extLst>
                    <a:ext uri="{FF2B5EF4-FFF2-40B4-BE49-F238E27FC236}">
                      <a16:creationId xmlns:a16="http://schemas.microsoft.com/office/drawing/2014/main" id="{4C84F499-FE81-417A-A3BD-D1ABC911FE03}"/>
                    </a:ext>
                  </a:extLst>
                </p:cNvPr>
                <p:cNvPicPr/>
                <p:nvPr/>
              </p:nvPicPr>
              <p:blipFill>
                <a:blip r:embed="rId317"/>
                <a:stretch>
                  <a:fillRect/>
                </a:stretch>
              </p:blipFill>
              <p:spPr>
                <a:xfrm>
                  <a:off x="6347813" y="6068587"/>
                  <a:ext cx="15696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0" name="Freihand 189">
                  <a:extLst>
                    <a:ext uri="{FF2B5EF4-FFF2-40B4-BE49-F238E27FC236}">
                      <a16:creationId xmlns:a16="http://schemas.microsoft.com/office/drawing/2014/main" id="{40AC038B-F17B-4FCB-A420-5D53805262B9}"/>
                    </a:ext>
                  </a:extLst>
                </p14:cNvPr>
                <p14:cNvContentPartPr/>
                <p14:nvPr/>
              </p14:nvContentPartPr>
              <p14:xfrm>
                <a:off x="6358253" y="6145987"/>
                <a:ext cx="163800" cy="106560"/>
              </p14:xfrm>
            </p:contentPart>
          </mc:Choice>
          <mc:Fallback xmlns="">
            <p:pic>
              <p:nvPicPr>
                <p:cNvPr id="190" name="Freihand 189">
                  <a:extLst>
                    <a:ext uri="{FF2B5EF4-FFF2-40B4-BE49-F238E27FC236}">
                      <a16:creationId xmlns:a16="http://schemas.microsoft.com/office/drawing/2014/main" id="{40AC038B-F17B-4FCB-A420-5D53805262B9}"/>
                    </a:ext>
                  </a:extLst>
                </p:cNvPr>
                <p:cNvPicPr/>
                <p:nvPr/>
              </p:nvPicPr>
              <p:blipFill>
                <a:blip r:embed="rId319"/>
                <a:stretch>
                  <a:fillRect/>
                </a:stretch>
              </p:blipFill>
              <p:spPr>
                <a:xfrm>
                  <a:off x="6353933" y="6141667"/>
                  <a:ext cx="172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91" name="Freihand 190">
                  <a:extLst>
                    <a:ext uri="{FF2B5EF4-FFF2-40B4-BE49-F238E27FC236}">
                      <a16:creationId xmlns:a16="http://schemas.microsoft.com/office/drawing/2014/main" id="{77684D96-53E7-47A0-8A68-936586977F40}"/>
                    </a:ext>
                  </a:extLst>
                </p14:cNvPr>
                <p14:cNvContentPartPr/>
                <p14:nvPr/>
              </p14:nvContentPartPr>
              <p14:xfrm>
                <a:off x="6562013" y="6037627"/>
                <a:ext cx="63360" cy="239400"/>
              </p14:xfrm>
            </p:contentPart>
          </mc:Choice>
          <mc:Fallback xmlns="">
            <p:pic>
              <p:nvPicPr>
                <p:cNvPr id="191" name="Freihand 190">
                  <a:extLst>
                    <a:ext uri="{FF2B5EF4-FFF2-40B4-BE49-F238E27FC236}">
                      <a16:creationId xmlns:a16="http://schemas.microsoft.com/office/drawing/2014/main" id="{77684D96-53E7-47A0-8A68-936586977F40}"/>
                    </a:ext>
                  </a:extLst>
                </p:cNvPr>
                <p:cNvPicPr/>
                <p:nvPr/>
              </p:nvPicPr>
              <p:blipFill>
                <a:blip r:embed="rId321"/>
                <a:stretch>
                  <a:fillRect/>
                </a:stretch>
              </p:blipFill>
              <p:spPr>
                <a:xfrm>
                  <a:off x="6557693" y="6033307"/>
                  <a:ext cx="7200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92" name="Freihand 191">
                  <a:extLst>
                    <a:ext uri="{FF2B5EF4-FFF2-40B4-BE49-F238E27FC236}">
                      <a16:creationId xmlns:a16="http://schemas.microsoft.com/office/drawing/2014/main" id="{016F1E14-AD26-4E61-B60A-BE71140163AD}"/>
                    </a:ext>
                  </a:extLst>
                </p14:cNvPr>
                <p14:cNvContentPartPr/>
                <p14:nvPr/>
              </p14:nvContentPartPr>
              <p14:xfrm>
                <a:off x="6639053" y="6140587"/>
                <a:ext cx="351000" cy="232200"/>
              </p14:xfrm>
            </p:contentPart>
          </mc:Choice>
          <mc:Fallback xmlns="">
            <p:pic>
              <p:nvPicPr>
                <p:cNvPr id="192" name="Freihand 191">
                  <a:extLst>
                    <a:ext uri="{FF2B5EF4-FFF2-40B4-BE49-F238E27FC236}">
                      <a16:creationId xmlns:a16="http://schemas.microsoft.com/office/drawing/2014/main" id="{016F1E14-AD26-4E61-B60A-BE71140163AD}"/>
                    </a:ext>
                  </a:extLst>
                </p:cNvPr>
                <p:cNvPicPr/>
                <p:nvPr/>
              </p:nvPicPr>
              <p:blipFill>
                <a:blip r:embed="rId323"/>
                <a:stretch>
                  <a:fillRect/>
                </a:stretch>
              </p:blipFill>
              <p:spPr>
                <a:xfrm>
                  <a:off x="6634733" y="6136267"/>
                  <a:ext cx="3596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93" name="Freihand 192">
                  <a:extLst>
                    <a:ext uri="{FF2B5EF4-FFF2-40B4-BE49-F238E27FC236}">
                      <a16:creationId xmlns:a16="http://schemas.microsoft.com/office/drawing/2014/main" id="{A8D1CB25-53CA-49ED-AD83-966287B84D73}"/>
                    </a:ext>
                  </a:extLst>
                </p14:cNvPr>
                <p14:cNvContentPartPr/>
                <p14:nvPr/>
              </p14:nvContentPartPr>
              <p14:xfrm>
                <a:off x="6976373" y="6102787"/>
                <a:ext cx="112680" cy="101880"/>
              </p14:xfrm>
            </p:contentPart>
          </mc:Choice>
          <mc:Fallback xmlns="">
            <p:pic>
              <p:nvPicPr>
                <p:cNvPr id="193" name="Freihand 192">
                  <a:extLst>
                    <a:ext uri="{FF2B5EF4-FFF2-40B4-BE49-F238E27FC236}">
                      <a16:creationId xmlns:a16="http://schemas.microsoft.com/office/drawing/2014/main" id="{A8D1CB25-53CA-49ED-AD83-966287B84D73}"/>
                    </a:ext>
                  </a:extLst>
                </p:cNvPr>
                <p:cNvPicPr/>
                <p:nvPr/>
              </p:nvPicPr>
              <p:blipFill>
                <a:blip r:embed="rId325"/>
                <a:stretch>
                  <a:fillRect/>
                </a:stretch>
              </p:blipFill>
              <p:spPr>
                <a:xfrm>
                  <a:off x="6972053" y="6098467"/>
                  <a:ext cx="12132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94" name="Freihand 193">
                  <a:extLst>
                    <a:ext uri="{FF2B5EF4-FFF2-40B4-BE49-F238E27FC236}">
                      <a16:creationId xmlns:a16="http://schemas.microsoft.com/office/drawing/2014/main" id="{129C9448-59B5-4D57-AEE3-961E27781338}"/>
                    </a:ext>
                  </a:extLst>
                </p14:cNvPr>
                <p14:cNvContentPartPr/>
                <p14:nvPr/>
              </p14:nvContentPartPr>
              <p14:xfrm>
                <a:off x="7124333" y="5967787"/>
                <a:ext cx="164880" cy="204120"/>
              </p14:xfrm>
            </p:contentPart>
          </mc:Choice>
          <mc:Fallback xmlns="">
            <p:pic>
              <p:nvPicPr>
                <p:cNvPr id="194" name="Freihand 193">
                  <a:extLst>
                    <a:ext uri="{FF2B5EF4-FFF2-40B4-BE49-F238E27FC236}">
                      <a16:creationId xmlns:a16="http://schemas.microsoft.com/office/drawing/2014/main" id="{129C9448-59B5-4D57-AEE3-961E27781338}"/>
                    </a:ext>
                  </a:extLst>
                </p:cNvPr>
                <p:cNvPicPr/>
                <p:nvPr/>
              </p:nvPicPr>
              <p:blipFill>
                <a:blip r:embed="rId327"/>
                <a:stretch>
                  <a:fillRect/>
                </a:stretch>
              </p:blipFill>
              <p:spPr>
                <a:xfrm>
                  <a:off x="7120013" y="5963467"/>
                  <a:ext cx="17352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95" name="Freihand 194">
                  <a:extLst>
                    <a:ext uri="{FF2B5EF4-FFF2-40B4-BE49-F238E27FC236}">
                      <a16:creationId xmlns:a16="http://schemas.microsoft.com/office/drawing/2014/main" id="{032535FE-AD81-4317-A981-1413136AB7A4}"/>
                    </a:ext>
                  </a:extLst>
                </p14:cNvPr>
                <p14:cNvContentPartPr/>
                <p14:nvPr/>
              </p14:nvContentPartPr>
              <p14:xfrm>
                <a:off x="7331333" y="5944747"/>
                <a:ext cx="645120" cy="290520"/>
              </p14:xfrm>
            </p:contentPart>
          </mc:Choice>
          <mc:Fallback xmlns="">
            <p:pic>
              <p:nvPicPr>
                <p:cNvPr id="195" name="Freihand 194">
                  <a:extLst>
                    <a:ext uri="{FF2B5EF4-FFF2-40B4-BE49-F238E27FC236}">
                      <a16:creationId xmlns:a16="http://schemas.microsoft.com/office/drawing/2014/main" id="{032535FE-AD81-4317-A981-1413136AB7A4}"/>
                    </a:ext>
                  </a:extLst>
                </p:cNvPr>
                <p:cNvPicPr/>
                <p:nvPr/>
              </p:nvPicPr>
              <p:blipFill>
                <a:blip r:embed="rId329"/>
                <a:stretch>
                  <a:fillRect/>
                </a:stretch>
              </p:blipFill>
              <p:spPr>
                <a:xfrm>
                  <a:off x="7327013" y="5940427"/>
                  <a:ext cx="65376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97" name="Freihand 196">
                  <a:extLst>
                    <a:ext uri="{FF2B5EF4-FFF2-40B4-BE49-F238E27FC236}">
                      <a16:creationId xmlns:a16="http://schemas.microsoft.com/office/drawing/2014/main" id="{14AE35D3-74E4-4EAB-AD3F-8867A7350AE9}"/>
                    </a:ext>
                  </a:extLst>
                </p14:cNvPr>
                <p14:cNvContentPartPr/>
                <p14:nvPr/>
              </p14:nvContentPartPr>
              <p14:xfrm>
                <a:off x="5446373" y="5235187"/>
                <a:ext cx="322920" cy="357120"/>
              </p14:xfrm>
            </p:contentPart>
          </mc:Choice>
          <mc:Fallback xmlns="">
            <p:pic>
              <p:nvPicPr>
                <p:cNvPr id="197" name="Freihand 196">
                  <a:extLst>
                    <a:ext uri="{FF2B5EF4-FFF2-40B4-BE49-F238E27FC236}">
                      <a16:creationId xmlns:a16="http://schemas.microsoft.com/office/drawing/2014/main" id="{14AE35D3-74E4-4EAB-AD3F-8867A7350AE9}"/>
                    </a:ext>
                  </a:extLst>
                </p:cNvPr>
                <p:cNvPicPr/>
                <p:nvPr/>
              </p:nvPicPr>
              <p:blipFill>
                <a:blip r:embed="rId331"/>
                <a:stretch>
                  <a:fillRect/>
                </a:stretch>
              </p:blipFill>
              <p:spPr>
                <a:xfrm>
                  <a:off x="5442053" y="5230867"/>
                  <a:ext cx="331560" cy="3657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98" name="Freihand 197">
                  <a:extLst>
                    <a:ext uri="{FF2B5EF4-FFF2-40B4-BE49-F238E27FC236}">
                      <a16:creationId xmlns:a16="http://schemas.microsoft.com/office/drawing/2014/main" id="{BE552C08-B76A-4C09-9187-4C4383436CC8}"/>
                    </a:ext>
                  </a:extLst>
                </p14:cNvPr>
                <p14:cNvContentPartPr/>
                <p14:nvPr/>
              </p14:nvContentPartPr>
              <p14:xfrm>
                <a:off x="5327573" y="5368027"/>
                <a:ext cx="297360" cy="309600"/>
              </p14:xfrm>
            </p:contentPart>
          </mc:Choice>
          <mc:Fallback xmlns="">
            <p:pic>
              <p:nvPicPr>
                <p:cNvPr id="198" name="Freihand 197">
                  <a:extLst>
                    <a:ext uri="{FF2B5EF4-FFF2-40B4-BE49-F238E27FC236}">
                      <a16:creationId xmlns:a16="http://schemas.microsoft.com/office/drawing/2014/main" id="{BE552C08-B76A-4C09-9187-4C4383436CC8}"/>
                    </a:ext>
                  </a:extLst>
                </p:cNvPr>
                <p:cNvPicPr/>
                <p:nvPr/>
              </p:nvPicPr>
              <p:blipFill>
                <a:blip r:embed="rId333"/>
                <a:stretch>
                  <a:fillRect/>
                </a:stretch>
              </p:blipFill>
              <p:spPr>
                <a:xfrm>
                  <a:off x="5323253" y="5363707"/>
                  <a:ext cx="30600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99" name="Freihand 198">
                  <a:extLst>
                    <a:ext uri="{FF2B5EF4-FFF2-40B4-BE49-F238E27FC236}">
                      <a16:creationId xmlns:a16="http://schemas.microsoft.com/office/drawing/2014/main" id="{B2C5595F-DECC-4182-84B5-B9DF5B77D3FA}"/>
                    </a:ext>
                  </a:extLst>
                </p14:cNvPr>
                <p14:cNvContentPartPr/>
                <p14:nvPr/>
              </p14:nvContentPartPr>
              <p14:xfrm>
                <a:off x="5881253" y="4946827"/>
                <a:ext cx="257400" cy="161280"/>
              </p14:xfrm>
            </p:contentPart>
          </mc:Choice>
          <mc:Fallback xmlns="">
            <p:pic>
              <p:nvPicPr>
                <p:cNvPr id="199" name="Freihand 198">
                  <a:extLst>
                    <a:ext uri="{FF2B5EF4-FFF2-40B4-BE49-F238E27FC236}">
                      <a16:creationId xmlns:a16="http://schemas.microsoft.com/office/drawing/2014/main" id="{B2C5595F-DECC-4182-84B5-B9DF5B77D3FA}"/>
                    </a:ext>
                  </a:extLst>
                </p:cNvPr>
                <p:cNvPicPr/>
                <p:nvPr/>
              </p:nvPicPr>
              <p:blipFill>
                <a:blip r:embed="rId335"/>
                <a:stretch>
                  <a:fillRect/>
                </a:stretch>
              </p:blipFill>
              <p:spPr>
                <a:xfrm>
                  <a:off x="5876933" y="4942507"/>
                  <a:ext cx="2660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00" name="Freihand 199">
                  <a:extLst>
                    <a:ext uri="{FF2B5EF4-FFF2-40B4-BE49-F238E27FC236}">
                      <a16:creationId xmlns:a16="http://schemas.microsoft.com/office/drawing/2014/main" id="{21F41A7C-E7C5-437A-8277-4427AC622FB7}"/>
                    </a:ext>
                  </a:extLst>
                </p14:cNvPr>
                <p14:cNvContentPartPr/>
                <p14:nvPr/>
              </p14:nvContentPartPr>
              <p14:xfrm>
                <a:off x="6129653" y="4906507"/>
                <a:ext cx="81720" cy="210960"/>
              </p14:xfrm>
            </p:contentPart>
          </mc:Choice>
          <mc:Fallback xmlns="">
            <p:pic>
              <p:nvPicPr>
                <p:cNvPr id="200" name="Freihand 199">
                  <a:extLst>
                    <a:ext uri="{FF2B5EF4-FFF2-40B4-BE49-F238E27FC236}">
                      <a16:creationId xmlns:a16="http://schemas.microsoft.com/office/drawing/2014/main" id="{21F41A7C-E7C5-437A-8277-4427AC622FB7}"/>
                    </a:ext>
                  </a:extLst>
                </p:cNvPr>
                <p:cNvPicPr/>
                <p:nvPr/>
              </p:nvPicPr>
              <p:blipFill>
                <a:blip r:embed="rId337"/>
                <a:stretch>
                  <a:fillRect/>
                </a:stretch>
              </p:blipFill>
              <p:spPr>
                <a:xfrm>
                  <a:off x="6125333" y="4902187"/>
                  <a:ext cx="9036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01" name="Freihand 200">
                  <a:extLst>
                    <a:ext uri="{FF2B5EF4-FFF2-40B4-BE49-F238E27FC236}">
                      <a16:creationId xmlns:a16="http://schemas.microsoft.com/office/drawing/2014/main" id="{EE5A471A-072F-4FC2-8342-2A71991B9CD4}"/>
                    </a:ext>
                  </a:extLst>
                </p14:cNvPr>
                <p14:cNvContentPartPr/>
                <p14:nvPr/>
              </p14:nvContentPartPr>
              <p14:xfrm>
                <a:off x="6227573" y="4768987"/>
                <a:ext cx="117360" cy="180360"/>
              </p14:xfrm>
            </p:contentPart>
          </mc:Choice>
          <mc:Fallback xmlns="">
            <p:pic>
              <p:nvPicPr>
                <p:cNvPr id="201" name="Freihand 200">
                  <a:extLst>
                    <a:ext uri="{FF2B5EF4-FFF2-40B4-BE49-F238E27FC236}">
                      <a16:creationId xmlns:a16="http://schemas.microsoft.com/office/drawing/2014/main" id="{EE5A471A-072F-4FC2-8342-2A71991B9CD4}"/>
                    </a:ext>
                  </a:extLst>
                </p:cNvPr>
                <p:cNvPicPr/>
                <p:nvPr/>
              </p:nvPicPr>
              <p:blipFill>
                <a:blip r:embed="rId339"/>
                <a:stretch>
                  <a:fillRect/>
                </a:stretch>
              </p:blipFill>
              <p:spPr>
                <a:xfrm>
                  <a:off x="6223253" y="4764667"/>
                  <a:ext cx="1260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02" name="Freihand 201">
                  <a:extLst>
                    <a:ext uri="{FF2B5EF4-FFF2-40B4-BE49-F238E27FC236}">
                      <a16:creationId xmlns:a16="http://schemas.microsoft.com/office/drawing/2014/main" id="{7B7B4FEB-26DC-45E3-BB18-3536E49E8064}"/>
                    </a:ext>
                  </a:extLst>
                </p14:cNvPr>
                <p14:cNvContentPartPr/>
                <p14:nvPr/>
              </p14:nvContentPartPr>
              <p14:xfrm>
                <a:off x="6307493" y="4779067"/>
                <a:ext cx="45720" cy="16200"/>
              </p14:xfrm>
            </p:contentPart>
          </mc:Choice>
          <mc:Fallback xmlns="">
            <p:pic>
              <p:nvPicPr>
                <p:cNvPr id="202" name="Freihand 201">
                  <a:extLst>
                    <a:ext uri="{FF2B5EF4-FFF2-40B4-BE49-F238E27FC236}">
                      <a16:creationId xmlns:a16="http://schemas.microsoft.com/office/drawing/2014/main" id="{7B7B4FEB-26DC-45E3-BB18-3536E49E8064}"/>
                    </a:ext>
                  </a:extLst>
                </p:cNvPr>
                <p:cNvPicPr/>
                <p:nvPr/>
              </p:nvPicPr>
              <p:blipFill>
                <a:blip r:embed="rId341"/>
                <a:stretch>
                  <a:fillRect/>
                </a:stretch>
              </p:blipFill>
              <p:spPr>
                <a:xfrm>
                  <a:off x="6303173" y="4774747"/>
                  <a:ext cx="543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03" name="Freihand 202">
                  <a:extLst>
                    <a:ext uri="{FF2B5EF4-FFF2-40B4-BE49-F238E27FC236}">
                      <a16:creationId xmlns:a16="http://schemas.microsoft.com/office/drawing/2014/main" id="{781936E9-12BE-401F-A796-24B1D99FBB01}"/>
                    </a:ext>
                  </a:extLst>
                </p14:cNvPr>
                <p14:cNvContentPartPr/>
                <p14:nvPr/>
              </p14:nvContentPartPr>
              <p14:xfrm>
                <a:off x="6346733" y="4795627"/>
                <a:ext cx="102960" cy="101880"/>
              </p14:xfrm>
            </p:contentPart>
          </mc:Choice>
          <mc:Fallback xmlns="">
            <p:pic>
              <p:nvPicPr>
                <p:cNvPr id="203" name="Freihand 202">
                  <a:extLst>
                    <a:ext uri="{FF2B5EF4-FFF2-40B4-BE49-F238E27FC236}">
                      <a16:creationId xmlns:a16="http://schemas.microsoft.com/office/drawing/2014/main" id="{781936E9-12BE-401F-A796-24B1D99FBB01}"/>
                    </a:ext>
                  </a:extLst>
                </p:cNvPr>
                <p:cNvPicPr/>
                <p:nvPr/>
              </p:nvPicPr>
              <p:blipFill>
                <a:blip r:embed="rId343"/>
                <a:stretch>
                  <a:fillRect/>
                </a:stretch>
              </p:blipFill>
              <p:spPr>
                <a:xfrm>
                  <a:off x="6342413" y="4791307"/>
                  <a:ext cx="1116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04" name="Freihand 203">
                  <a:extLst>
                    <a:ext uri="{FF2B5EF4-FFF2-40B4-BE49-F238E27FC236}">
                      <a16:creationId xmlns:a16="http://schemas.microsoft.com/office/drawing/2014/main" id="{76735E6B-B886-40A9-B75C-C4F7657D86AC}"/>
                    </a:ext>
                  </a:extLst>
                </p14:cNvPr>
                <p14:cNvContentPartPr/>
                <p14:nvPr/>
              </p14:nvContentPartPr>
              <p14:xfrm>
                <a:off x="6480653" y="4606987"/>
                <a:ext cx="126360" cy="259200"/>
              </p14:xfrm>
            </p:contentPart>
          </mc:Choice>
          <mc:Fallback xmlns="">
            <p:pic>
              <p:nvPicPr>
                <p:cNvPr id="204" name="Freihand 203">
                  <a:extLst>
                    <a:ext uri="{FF2B5EF4-FFF2-40B4-BE49-F238E27FC236}">
                      <a16:creationId xmlns:a16="http://schemas.microsoft.com/office/drawing/2014/main" id="{76735E6B-B886-40A9-B75C-C4F7657D86AC}"/>
                    </a:ext>
                  </a:extLst>
                </p:cNvPr>
                <p:cNvPicPr/>
                <p:nvPr/>
              </p:nvPicPr>
              <p:blipFill>
                <a:blip r:embed="rId345"/>
                <a:stretch>
                  <a:fillRect/>
                </a:stretch>
              </p:blipFill>
              <p:spPr>
                <a:xfrm>
                  <a:off x="6476333" y="4602667"/>
                  <a:ext cx="13500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05" name="Freihand 204">
                  <a:extLst>
                    <a:ext uri="{FF2B5EF4-FFF2-40B4-BE49-F238E27FC236}">
                      <a16:creationId xmlns:a16="http://schemas.microsoft.com/office/drawing/2014/main" id="{BC483E49-2F9A-4F6B-AC7A-4F7BD1AF18DE}"/>
                    </a:ext>
                  </a:extLst>
                </p14:cNvPr>
                <p14:cNvContentPartPr/>
                <p14:nvPr/>
              </p14:nvContentPartPr>
              <p14:xfrm>
                <a:off x="6420533" y="4937827"/>
                <a:ext cx="137520" cy="187200"/>
              </p14:xfrm>
            </p:contentPart>
          </mc:Choice>
          <mc:Fallback xmlns="">
            <p:pic>
              <p:nvPicPr>
                <p:cNvPr id="205" name="Freihand 204">
                  <a:extLst>
                    <a:ext uri="{FF2B5EF4-FFF2-40B4-BE49-F238E27FC236}">
                      <a16:creationId xmlns:a16="http://schemas.microsoft.com/office/drawing/2014/main" id="{BC483E49-2F9A-4F6B-AC7A-4F7BD1AF18DE}"/>
                    </a:ext>
                  </a:extLst>
                </p:cNvPr>
                <p:cNvPicPr/>
                <p:nvPr/>
              </p:nvPicPr>
              <p:blipFill>
                <a:blip r:embed="rId347"/>
                <a:stretch>
                  <a:fillRect/>
                </a:stretch>
              </p:blipFill>
              <p:spPr>
                <a:xfrm>
                  <a:off x="6416213" y="4933507"/>
                  <a:ext cx="14616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06" name="Freihand 205">
                  <a:extLst>
                    <a:ext uri="{FF2B5EF4-FFF2-40B4-BE49-F238E27FC236}">
                      <a16:creationId xmlns:a16="http://schemas.microsoft.com/office/drawing/2014/main" id="{3892FB18-2717-4507-8700-BF31162FE83C}"/>
                    </a:ext>
                  </a:extLst>
                </p14:cNvPr>
                <p14:cNvContentPartPr/>
                <p14:nvPr/>
              </p14:nvContentPartPr>
              <p14:xfrm>
                <a:off x="6516293" y="4945387"/>
                <a:ext cx="270000" cy="131760"/>
              </p14:xfrm>
            </p:contentPart>
          </mc:Choice>
          <mc:Fallback xmlns="">
            <p:pic>
              <p:nvPicPr>
                <p:cNvPr id="206" name="Freihand 205">
                  <a:extLst>
                    <a:ext uri="{FF2B5EF4-FFF2-40B4-BE49-F238E27FC236}">
                      <a16:creationId xmlns:a16="http://schemas.microsoft.com/office/drawing/2014/main" id="{3892FB18-2717-4507-8700-BF31162FE83C}"/>
                    </a:ext>
                  </a:extLst>
                </p:cNvPr>
                <p:cNvPicPr/>
                <p:nvPr/>
              </p:nvPicPr>
              <p:blipFill>
                <a:blip r:embed="rId349"/>
                <a:stretch>
                  <a:fillRect/>
                </a:stretch>
              </p:blipFill>
              <p:spPr>
                <a:xfrm>
                  <a:off x="6511973" y="4941067"/>
                  <a:ext cx="2786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07" name="Freihand 206">
                  <a:extLst>
                    <a:ext uri="{FF2B5EF4-FFF2-40B4-BE49-F238E27FC236}">
                      <a16:creationId xmlns:a16="http://schemas.microsoft.com/office/drawing/2014/main" id="{4F0C24A3-12D9-461E-84E5-54C29B32C322}"/>
                    </a:ext>
                  </a:extLst>
                </p14:cNvPr>
                <p14:cNvContentPartPr/>
                <p14:nvPr/>
              </p14:nvContentPartPr>
              <p14:xfrm>
                <a:off x="6726533" y="4854667"/>
                <a:ext cx="21600" cy="23760"/>
              </p14:xfrm>
            </p:contentPart>
          </mc:Choice>
          <mc:Fallback xmlns="">
            <p:pic>
              <p:nvPicPr>
                <p:cNvPr id="207" name="Freihand 206">
                  <a:extLst>
                    <a:ext uri="{FF2B5EF4-FFF2-40B4-BE49-F238E27FC236}">
                      <a16:creationId xmlns:a16="http://schemas.microsoft.com/office/drawing/2014/main" id="{4F0C24A3-12D9-461E-84E5-54C29B32C322}"/>
                    </a:ext>
                  </a:extLst>
                </p:cNvPr>
                <p:cNvPicPr/>
                <p:nvPr/>
              </p:nvPicPr>
              <p:blipFill>
                <a:blip r:embed="rId351"/>
                <a:stretch>
                  <a:fillRect/>
                </a:stretch>
              </p:blipFill>
              <p:spPr>
                <a:xfrm>
                  <a:off x="6722213" y="4850347"/>
                  <a:ext cx="3024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08" name="Freihand 207">
                  <a:extLst>
                    <a:ext uri="{FF2B5EF4-FFF2-40B4-BE49-F238E27FC236}">
                      <a16:creationId xmlns:a16="http://schemas.microsoft.com/office/drawing/2014/main" id="{4EF334A0-289C-4FA3-8D6B-B3E2DFFB2E29}"/>
                    </a:ext>
                  </a:extLst>
                </p14:cNvPr>
                <p14:cNvContentPartPr/>
                <p14:nvPr/>
              </p14:nvContentPartPr>
              <p14:xfrm>
                <a:off x="6623933" y="4851787"/>
                <a:ext cx="288000" cy="281160"/>
              </p14:xfrm>
            </p:contentPart>
          </mc:Choice>
          <mc:Fallback xmlns="">
            <p:pic>
              <p:nvPicPr>
                <p:cNvPr id="208" name="Freihand 207">
                  <a:extLst>
                    <a:ext uri="{FF2B5EF4-FFF2-40B4-BE49-F238E27FC236}">
                      <a16:creationId xmlns:a16="http://schemas.microsoft.com/office/drawing/2014/main" id="{4EF334A0-289C-4FA3-8D6B-B3E2DFFB2E29}"/>
                    </a:ext>
                  </a:extLst>
                </p:cNvPr>
                <p:cNvPicPr/>
                <p:nvPr/>
              </p:nvPicPr>
              <p:blipFill>
                <a:blip r:embed="rId353"/>
                <a:stretch>
                  <a:fillRect/>
                </a:stretch>
              </p:blipFill>
              <p:spPr>
                <a:xfrm>
                  <a:off x="6619613" y="4847467"/>
                  <a:ext cx="29664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09" name="Freihand 208">
                  <a:extLst>
                    <a:ext uri="{FF2B5EF4-FFF2-40B4-BE49-F238E27FC236}">
                      <a16:creationId xmlns:a16="http://schemas.microsoft.com/office/drawing/2014/main" id="{55F8DA55-E6B1-4638-96A5-700813C68646}"/>
                    </a:ext>
                  </a:extLst>
                </p14:cNvPr>
                <p14:cNvContentPartPr/>
                <p14:nvPr/>
              </p14:nvContentPartPr>
              <p14:xfrm>
                <a:off x="6917693" y="4707427"/>
                <a:ext cx="140400" cy="163440"/>
              </p14:xfrm>
            </p:contentPart>
          </mc:Choice>
          <mc:Fallback xmlns="">
            <p:pic>
              <p:nvPicPr>
                <p:cNvPr id="209" name="Freihand 208">
                  <a:extLst>
                    <a:ext uri="{FF2B5EF4-FFF2-40B4-BE49-F238E27FC236}">
                      <a16:creationId xmlns:a16="http://schemas.microsoft.com/office/drawing/2014/main" id="{55F8DA55-E6B1-4638-96A5-700813C68646}"/>
                    </a:ext>
                  </a:extLst>
                </p:cNvPr>
                <p:cNvPicPr/>
                <p:nvPr/>
              </p:nvPicPr>
              <p:blipFill>
                <a:blip r:embed="rId355"/>
                <a:stretch>
                  <a:fillRect/>
                </a:stretch>
              </p:blipFill>
              <p:spPr>
                <a:xfrm>
                  <a:off x="6913373" y="4703107"/>
                  <a:ext cx="1490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10" name="Freihand 209">
                  <a:extLst>
                    <a:ext uri="{FF2B5EF4-FFF2-40B4-BE49-F238E27FC236}">
                      <a16:creationId xmlns:a16="http://schemas.microsoft.com/office/drawing/2014/main" id="{A5CB959A-A803-4395-9125-25543C0B1B2F}"/>
                    </a:ext>
                  </a:extLst>
                </p14:cNvPr>
                <p14:cNvContentPartPr/>
                <p14:nvPr/>
              </p14:nvContentPartPr>
              <p14:xfrm>
                <a:off x="7029653" y="4729027"/>
                <a:ext cx="140760" cy="118080"/>
              </p14:xfrm>
            </p:contentPart>
          </mc:Choice>
          <mc:Fallback xmlns="">
            <p:pic>
              <p:nvPicPr>
                <p:cNvPr id="210" name="Freihand 209">
                  <a:extLst>
                    <a:ext uri="{FF2B5EF4-FFF2-40B4-BE49-F238E27FC236}">
                      <a16:creationId xmlns:a16="http://schemas.microsoft.com/office/drawing/2014/main" id="{A5CB959A-A803-4395-9125-25543C0B1B2F}"/>
                    </a:ext>
                  </a:extLst>
                </p:cNvPr>
                <p:cNvPicPr/>
                <p:nvPr/>
              </p:nvPicPr>
              <p:blipFill>
                <a:blip r:embed="rId357"/>
                <a:stretch>
                  <a:fillRect/>
                </a:stretch>
              </p:blipFill>
              <p:spPr>
                <a:xfrm>
                  <a:off x="7025333" y="4724707"/>
                  <a:ext cx="1494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13" name="Freihand 212">
                  <a:extLst>
                    <a:ext uri="{FF2B5EF4-FFF2-40B4-BE49-F238E27FC236}">
                      <a16:creationId xmlns:a16="http://schemas.microsoft.com/office/drawing/2014/main" id="{6E866816-C9D0-4F65-AD65-A941EA52B80C}"/>
                    </a:ext>
                  </a:extLst>
                </p14:cNvPr>
                <p14:cNvContentPartPr/>
                <p14:nvPr/>
              </p14:nvContentPartPr>
              <p14:xfrm>
                <a:off x="7190573" y="4655947"/>
                <a:ext cx="74520" cy="113400"/>
              </p14:xfrm>
            </p:contentPart>
          </mc:Choice>
          <mc:Fallback xmlns="">
            <p:pic>
              <p:nvPicPr>
                <p:cNvPr id="213" name="Freihand 212">
                  <a:extLst>
                    <a:ext uri="{FF2B5EF4-FFF2-40B4-BE49-F238E27FC236}">
                      <a16:creationId xmlns:a16="http://schemas.microsoft.com/office/drawing/2014/main" id="{6E866816-C9D0-4F65-AD65-A941EA52B80C}"/>
                    </a:ext>
                  </a:extLst>
                </p:cNvPr>
                <p:cNvPicPr/>
                <p:nvPr/>
              </p:nvPicPr>
              <p:blipFill>
                <a:blip r:embed="rId359"/>
                <a:stretch>
                  <a:fillRect/>
                </a:stretch>
              </p:blipFill>
              <p:spPr>
                <a:xfrm>
                  <a:off x="7186253" y="4651627"/>
                  <a:ext cx="831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14" name="Freihand 213">
                  <a:extLst>
                    <a:ext uri="{FF2B5EF4-FFF2-40B4-BE49-F238E27FC236}">
                      <a16:creationId xmlns:a16="http://schemas.microsoft.com/office/drawing/2014/main" id="{6B63ECE7-A849-4026-B38D-02C456631B8B}"/>
                    </a:ext>
                  </a:extLst>
                </p14:cNvPr>
                <p14:cNvContentPartPr/>
                <p14:nvPr/>
              </p14:nvContentPartPr>
              <p14:xfrm>
                <a:off x="7255013" y="4623187"/>
                <a:ext cx="118440" cy="128160"/>
              </p14:xfrm>
            </p:contentPart>
          </mc:Choice>
          <mc:Fallback xmlns="">
            <p:pic>
              <p:nvPicPr>
                <p:cNvPr id="214" name="Freihand 213">
                  <a:extLst>
                    <a:ext uri="{FF2B5EF4-FFF2-40B4-BE49-F238E27FC236}">
                      <a16:creationId xmlns:a16="http://schemas.microsoft.com/office/drawing/2014/main" id="{6B63ECE7-A849-4026-B38D-02C456631B8B}"/>
                    </a:ext>
                  </a:extLst>
                </p:cNvPr>
                <p:cNvPicPr/>
                <p:nvPr/>
              </p:nvPicPr>
              <p:blipFill>
                <a:blip r:embed="rId361"/>
                <a:stretch>
                  <a:fillRect/>
                </a:stretch>
              </p:blipFill>
              <p:spPr>
                <a:xfrm>
                  <a:off x="7250693" y="4618867"/>
                  <a:ext cx="1270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15" name="Freihand 214">
                  <a:extLst>
                    <a:ext uri="{FF2B5EF4-FFF2-40B4-BE49-F238E27FC236}">
                      <a16:creationId xmlns:a16="http://schemas.microsoft.com/office/drawing/2014/main" id="{722739DC-D342-48DE-96B8-05A7D5B7F15E}"/>
                    </a:ext>
                  </a:extLst>
                </p14:cNvPr>
                <p14:cNvContentPartPr/>
                <p14:nvPr/>
              </p14:nvContentPartPr>
              <p14:xfrm>
                <a:off x="7360133" y="4552987"/>
                <a:ext cx="108720" cy="111960"/>
              </p14:xfrm>
            </p:contentPart>
          </mc:Choice>
          <mc:Fallback xmlns="">
            <p:pic>
              <p:nvPicPr>
                <p:cNvPr id="215" name="Freihand 214">
                  <a:extLst>
                    <a:ext uri="{FF2B5EF4-FFF2-40B4-BE49-F238E27FC236}">
                      <a16:creationId xmlns:a16="http://schemas.microsoft.com/office/drawing/2014/main" id="{722739DC-D342-48DE-96B8-05A7D5B7F15E}"/>
                    </a:ext>
                  </a:extLst>
                </p:cNvPr>
                <p:cNvPicPr/>
                <p:nvPr/>
              </p:nvPicPr>
              <p:blipFill>
                <a:blip r:embed="rId363"/>
                <a:stretch>
                  <a:fillRect/>
                </a:stretch>
              </p:blipFill>
              <p:spPr>
                <a:xfrm>
                  <a:off x="7355813" y="4548667"/>
                  <a:ext cx="1173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16" name="Freihand 215">
                  <a:extLst>
                    <a:ext uri="{FF2B5EF4-FFF2-40B4-BE49-F238E27FC236}">
                      <a16:creationId xmlns:a16="http://schemas.microsoft.com/office/drawing/2014/main" id="{E3236A83-BBB7-4EB6-A048-59D0424F43AC}"/>
                    </a:ext>
                  </a:extLst>
                </p14:cNvPr>
                <p14:cNvContentPartPr/>
                <p14:nvPr/>
              </p14:nvContentPartPr>
              <p14:xfrm>
                <a:off x="7453733" y="4524187"/>
                <a:ext cx="93240" cy="102240"/>
              </p14:xfrm>
            </p:contentPart>
          </mc:Choice>
          <mc:Fallback xmlns="">
            <p:pic>
              <p:nvPicPr>
                <p:cNvPr id="216" name="Freihand 215">
                  <a:extLst>
                    <a:ext uri="{FF2B5EF4-FFF2-40B4-BE49-F238E27FC236}">
                      <a16:creationId xmlns:a16="http://schemas.microsoft.com/office/drawing/2014/main" id="{E3236A83-BBB7-4EB6-A048-59D0424F43AC}"/>
                    </a:ext>
                  </a:extLst>
                </p:cNvPr>
                <p:cNvPicPr/>
                <p:nvPr/>
              </p:nvPicPr>
              <p:blipFill>
                <a:blip r:embed="rId365"/>
                <a:stretch>
                  <a:fillRect/>
                </a:stretch>
              </p:blipFill>
              <p:spPr>
                <a:xfrm>
                  <a:off x="7449413" y="4519867"/>
                  <a:ext cx="1018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17" name="Freihand 216">
                  <a:extLst>
                    <a:ext uri="{FF2B5EF4-FFF2-40B4-BE49-F238E27FC236}">
                      <a16:creationId xmlns:a16="http://schemas.microsoft.com/office/drawing/2014/main" id="{E3D15431-3814-4D9E-8D13-C43F63923568}"/>
                    </a:ext>
                  </a:extLst>
                </p14:cNvPr>
                <p14:cNvContentPartPr/>
                <p14:nvPr/>
              </p14:nvContentPartPr>
              <p14:xfrm>
                <a:off x="7138373" y="4435267"/>
                <a:ext cx="213480" cy="89280"/>
              </p14:xfrm>
            </p:contentPart>
          </mc:Choice>
          <mc:Fallback xmlns="">
            <p:pic>
              <p:nvPicPr>
                <p:cNvPr id="217" name="Freihand 216">
                  <a:extLst>
                    <a:ext uri="{FF2B5EF4-FFF2-40B4-BE49-F238E27FC236}">
                      <a16:creationId xmlns:a16="http://schemas.microsoft.com/office/drawing/2014/main" id="{E3D15431-3814-4D9E-8D13-C43F63923568}"/>
                    </a:ext>
                  </a:extLst>
                </p:cNvPr>
                <p:cNvPicPr/>
                <p:nvPr/>
              </p:nvPicPr>
              <p:blipFill>
                <a:blip r:embed="rId367"/>
                <a:stretch>
                  <a:fillRect/>
                </a:stretch>
              </p:blipFill>
              <p:spPr>
                <a:xfrm>
                  <a:off x="7134053" y="4430947"/>
                  <a:ext cx="2221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19" name="Freihand 218">
                  <a:extLst>
                    <a:ext uri="{FF2B5EF4-FFF2-40B4-BE49-F238E27FC236}">
                      <a16:creationId xmlns:a16="http://schemas.microsoft.com/office/drawing/2014/main" id="{8086D443-41C0-4F41-BE9D-3BFEE0F5FE07}"/>
                    </a:ext>
                  </a:extLst>
                </p14:cNvPr>
                <p14:cNvContentPartPr/>
                <p14:nvPr/>
              </p14:nvContentPartPr>
              <p14:xfrm>
                <a:off x="7715813" y="4310707"/>
                <a:ext cx="102960" cy="135000"/>
              </p14:xfrm>
            </p:contentPart>
          </mc:Choice>
          <mc:Fallback xmlns="">
            <p:pic>
              <p:nvPicPr>
                <p:cNvPr id="219" name="Freihand 218">
                  <a:extLst>
                    <a:ext uri="{FF2B5EF4-FFF2-40B4-BE49-F238E27FC236}">
                      <a16:creationId xmlns:a16="http://schemas.microsoft.com/office/drawing/2014/main" id="{8086D443-41C0-4F41-BE9D-3BFEE0F5FE07}"/>
                    </a:ext>
                  </a:extLst>
                </p:cNvPr>
                <p:cNvPicPr/>
                <p:nvPr/>
              </p:nvPicPr>
              <p:blipFill>
                <a:blip r:embed="rId369"/>
                <a:stretch>
                  <a:fillRect/>
                </a:stretch>
              </p:blipFill>
              <p:spPr>
                <a:xfrm>
                  <a:off x="7711493" y="4306387"/>
                  <a:ext cx="1116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20" name="Freihand 219">
                  <a:extLst>
                    <a:ext uri="{FF2B5EF4-FFF2-40B4-BE49-F238E27FC236}">
                      <a16:creationId xmlns:a16="http://schemas.microsoft.com/office/drawing/2014/main" id="{317BB200-9BD1-4459-9357-099A7F76E453}"/>
                    </a:ext>
                  </a:extLst>
                </p14:cNvPr>
                <p14:cNvContentPartPr/>
                <p14:nvPr/>
              </p14:nvContentPartPr>
              <p14:xfrm>
                <a:off x="7830293" y="4249147"/>
                <a:ext cx="134640" cy="108360"/>
              </p14:xfrm>
            </p:contentPart>
          </mc:Choice>
          <mc:Fallback xmlns="">
            <p:pic>
              <p:nvPicPr>
                <p:cNvPr id="220" name="Freihand 219">
                  <a:extLst>
                    <a:ext uri="{FF2B5EF4-FFF2-40B4-BE49-F238E27FC236}">
                      <a16:creationId xmlns:a16="http://schemas.microsoft.com/office/drawing/2014/main" id="{317BB200-9BD1-4459-9357-099A7F76E453}"/>
                    </a:ext>
                  </a:extLst>
                </p:cNvPr>
                <p:cNvPicPr/>
                <p:nvPr/>
              </p:nvPicPr>
              <p:blipFill>
                <a:blip r:embed="rId371"/>
                <a:stretch>
                  <a:fillRect/>
                </a:stretch>
              </p:blipFill>
              <p:spPr>
                <a:xfrm>
                  <a:off x="7825973" y="4244827"/>
                  <a:ext cx="1432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22" name="Freihand 221">
                  <a:extLst>
                    <a:ext uri="{FF2B5EF4-FFF2-40B4-BE49-F238E27FC236}">
                      <a16:creationId xmlns:a16="http://schemas.microsoft.com/office/drawing/2014/main" id="{214CE4E0-F74A-4770-884E-E0718A21A2C0}"/>
                    </a:ext>
                  </a:extLst>
                </p14:cNvPr>
                <p14:cNvContentPartPr/>
                <p14:nvPr/>
              </p14:nvContentPartPr>
              <p14:xfrm>
                <a:off x="8013173" y="3983827"/>
                <a:ext cx="114480" cy="204840"/>
              </p14:xfrm>
            </p:contentPart>
          </mc:Choice>
          <mc:Fallback xmlns="">
            <p:pic>
              <p:nvPicPr>
                <p:cNvPr id="222" name="Freihand 221">
                  <a:extLst>
                    <a:ext uri="{FF2B5EF4-FFF2-40B4-BE49-F238E27FC236}">
                      <a16:creationId xmlns:a16="http://schemas.microsoft.com/office/drawing/2014/main" id="{214CE4E0-F74A-4770-884E-E0718A21A2C0}"/>
                    </a:ext>
                  </a:extLst>
                </p:cNvPr>
                <p:cNvPicPr/>
                <p:nvPr/>
              </p:nvPicPr>
              <p:blipFill>
                <a:blip r:embed="rId373"/>
                <a:stretch>
                  <a:fillRect/>
                </a:stretch>
              </p:blipFill>
              <p:spPr>
                <a:xfrm>
                  <a:off x="8008853" y="3979507"/>
                  <a:ext cx="12312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23" name="Freihand 222">
                  <a:extLst>
                    <a:ext uri="{FF2B5EF4-FFF2-40B4-BE49-F238E27FC236}">
                      <a16:creationId xmlns:a16="http://schemas.microsoft.com/office/drawing/2014/main" id="{D5902BA4-16C6-44A2-A710-88010D64BBE3}"/>
                    </a:ext>
                  </a:extLst>
                </p14:cNvPr>
                <p14:cNvContentPartPr/>
                <p14:nvPr/>
              </p14:nvContentPartPr>
              <p14:xfrm>
                <a:off x="8159693" y="3910027"/>
                <a:ext cx="113400" cy="185040"/>
              </p14:xfrm>
            </p:contentPart>
          </mc:Choice>
          <mc:Fallback xmlns="">
            <p:pic>
              <p:nvPicPr>
                <p:cNvPr id="223" name="Freihand 222">
                  <a:extLst>
                    <a:ext uri="{FF2B5EF4-FFF2-40B4-BE49-F238E27FC236}">
                      <a16:creationId xmlns:a16="http://schemas.microsoft.com/office/drawing/2014/main" id="{D5902BA4-16C6-44A2-A710-88010D64BBE3}"/>
                    </a:ext>
                  </a:extLst>
                </p:cNvPr>
                <p:cNvPicPr/>
                <p:nvPr/>
              </p:nvPicPr>
              <p:blipFill>
                <a:blip r:embed="rId375"/>
                <a:stretch>
                  <a:fillRect/>
                </a:stretch>
              </p:blipFill>
              <p:spPr>
                <a:xfrm>
                  <a:off x="8155373" y="3905707"/>
                  <a:ext cx="1220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24" name="Freihand 223">
                  <a:extLst>
                    <a:ext uri="{FF2B5EF4-FFF2-40B4-BE49-F238E27FC236}">
                      <a16:creationId xmlns:a16="http://schemas.microsoft.com/office/drawing/2014/main" id="{CD3E208B-5E03-4EF5-AFCC-D6A0DFE6200A}"/>
                    </a:ext>
                  </a:extLst>
                </p14:cNvPr>
                <p14:cNvContentPartPr/>
                <p14:nvPr/>
              </p14:nvContentPartPr>
              <p14:xfrm>
                <a:off x="8263013" y="3852067"/>
                <a:ext cx="99000" cy="175680"/>
              </p14:xfrm>
            </p:contentPart>
          </mc:Choice>
          <mc:Fallback xmlns="">
            <p:pic>
              <p:nvPicPr>
                <p:cNvPr id="224" name="Freihand 223">
                  <a:extLst>
                    <a:ext uri="{FF2B5EF4-FFF2-40B4-BE49-F238E27FC236}">
                      <a16:creationId xmlns:a16="http://schemas.microsoft.com/office/drawing/2014/main" id="{CD3E208B-5E03-4EF5-AFCC-D6A0DFE6200A}"/>
                    </a:ext>
                  </a:extLst>
                </p:cNvPr>
                <p:cNvPicPr/>
                <p:nvPr/>
              </p:nvPicPr>
              <p:blipFill>
                <a:blip r:embed="rId377"/>
                <a:stretch>
                  <a:fillRect/>
                </a:stretch>
              </p:blipFill>
              <p:spPr>
                <a:xfrm>
                  <a:off x="8258693" y="3847747"/>
                  <a:ext cx="1076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25" name="Freihand 224">
                  <a:extLst>
                    <a:ext uri="{FF2B5EF4-FFF2-40B4-BE49-F238E27FC236}">
                      <a16:creationId xmlns:a16="http://schemas.microsoft.com/office/drawing/2014/main" id="{A561A644-E241-4CD3-ABDA-6481F4EB0052}"/>
                    </a:ext>
                  </a:extLst>
                </p14:cNvPr>
                <p14:cNvContentPartPr/>
                <p14:nvPr/>
              </p14:nvContentPartPr>
              <p14:xfrm>
                <a:off x="8455253" y="3778627"/>
                <a:ext cx="83160" cy="141120"/>
              </p14:xfrm>
            </p:contentPart>
          </mc:Choice>
          <mc:Fallback xmlns="">
            <p:pic>
              <p:nvPicPr>
                <p:cNvPr id="225" name="Freihand 224">
                  <a:extLst>
                    <a:ext uri="{FF2B5EF4-FFF2-40B4-BE49-F238E27FC236}">
                      <a16:creationId xmlns:a16="http://schemas.microsoft.com/office/drawing/2014/main" id="{A561A644-E241-4CD3-ABDA-6481F4EB0052}"/>
                    </a:ext>
                  </a:extLst>
                </p:cNvPr>
                <p:cNvPicPr/>
                <p:nvPr/>
              </p:nvPicPr>
              <p:blipFill>
                <a:blip r:embed="rId379"/>
                <a:stretch>
                  <a:fillRect/>
                </a:stretch>
              </p:blipFill>
              <p:spPr>
                <a:xfrm>
                  <a:off x="8450933" y="3774307"/>
                  <a:ext cx="918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26" name="Freihand 225">
                  <a:extLst>
                    <a:ext uri="{FF2B5EF4-FFF2-40B4-BE49-F238E27FC236}">
                      <a16:creationId xmlns:a16="http://schemas.microsoft.com/office/drawing/2014/main" id="{F4934626-222E-4401-AC2B-7D444525E966}"/>
                    </a:ext>
                  </a:extLst>
                </p14:cNvPr>
                <p14:cNvContentPartPr/>
                <p14:nvPr/>
              </p14:nvContentPartPr>
              <p14:xfrm>
                <a:off x="8592773" y="3845227"/>
                <a:ext cx="8640" cy="15840"/>
              </p14:xfrm>
            </p:contentPart>
          </mc:Choice>
          <mc:Fallback xmlns="">
            <p:pic>
              <p:nvPicPr>
                <p:cNvPr id="226" name="Freihand 225">
                  <a:extLst>
                    <a:ext uri="{FF2B5EF4-FFF2-40B4-BE49-F238E27FC236}">
                      <a16:creationId xmlns:a16="http://schemas.microsoft.com/office/drawing/2014/main" id="{F4934626-222E-4401-AC2B-7D444525E966}"/>
                    </a:ext>
                  </a:extLst>
                </p:cNvPr>
                <p:cNvPicPr/>
                <p:nvPr/>
              </p:nvPicPr>
              <p:blipFill>
                <a:blip r:embed="rId381"/>
                <a:stretch>
                  <a:fillRect/>
                </a:stretch>
              </p:blipFill>
              <p:spPr>
                <a:xfrm>
                  <a:off x="8588453" y="3840907"/>
                  <a:ext cx="172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27" name="Freihand 226">
                  <a:extLst>
                    <a:ext uri="{FF2B5EF4-FFF2-40B4-BE49-F238E27FC236}">
                      <a16:creationId xmlns:a16="http://schemas.microsoft.com/office/drawing/2014/main" id="{6938DA97-1733-4763-A9EE-2F8502B3F0D4}"/>
                    </a:ext>
                  </a:extLst>
                </p14:cNvPr>
                <p14:cNvContentPartPr/>
                <p14:nvPr/>
              </p14:nvContentPartPr>
              <p14:xfrm>
                <a:off x="8644973" y="3640027"/>
                <a:ext cx="133920" cy="177840"/>
              </p14:xfrm>
            </p:contentPart>
          </mc:Choice>
          <mc:Fallback xmlns="">
            <p:pic>
              <p:nvPicPr>
                <p:cNvPr id="227" name="Freihand 226">
                  <a:extLst>
                    <a:ext uri="{FF2B5EF4-FFF2-40B4-BE49-F238E27FC236}">
                      <a16:creationId xmlns:a16="http://schemas.microsoft.com/office/drawing/2014/main" id="{6938DA97-1733-4763-A9EE-2F8502B3F0D4}"/>
                    </a:ext>
                  </a:extLst>
                </p:cNvPr>
                <p:cNvPicPr/>
                <p:nvPr/>
              </p:nvPicPr>
              <p:blipFill>
                <a:blip r:embed="rId383"/>
                <a:stretch>
                  <a:fillRect/>
                </a:stretch>
              </p:blipFill>
              <p:spPr>
                <a:xfrm>
                  <a:off x="8640653" y="3635707"/>
                  <a:ext cx="1425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28" name="Freihand 227">
                  <a:extLst>
                    <a:ext uri="{FF2B5EF4-FFF2-40B4-BE49-F238E27FC236}">
                      <a16:creationId xmlns:a16="http://schemas.microsoft.com/office/drawing/2014/main" id="{6FB33092-D685-4A18-8B3A-02379665DED5}"/>
                    </a:ext>
                  </a:extLst>
                </p14:cNvPr>
                <p14:cNvContentPartPr/>
                <p14:nvPr/>
              </p14:nvContentPartPr>
              <p14:xfrm>
                <a:off x="8729213" y="3609067"/>
                <a:ext cx="129600" cy="131400"/>
              </p14:xfrm>
            </p:contentPart>
          </mc:Choice>
          <mc:Fallback xmlns="">
            <p:pic>
              <p:nvPicPr>
                <p:cNvPr id="228" name="Freihand 227">
                  <a:extLst>
                    <a:ext uri="{FF2B5EF4-FFF2-40B4-BE49-F238E27FC236}">
                      <a16:creationId xmlns:a16="http://schemas.microsoft.com/office/drawing/2014/main" id="{6FB33092-D685-4A18-8B3A-02379665DED5}"/>
                    </a:ext>
                  </a:extLst>
                </p:cNvPr>
                <p:cNvPicPr/>
                <p:nvPr/>
              </p:nvPicPr>
              <p:blipFill>
                <a:blip r:embed="rId385"/>
                <a:stretch>
                  <a:fillRect/>
                </a:stretch>
              </p:blipFill>
              <p:spPr>
                <a:xfrm>
                  <a:off x="8724893" y="3604747"/>
                  <a:ext cx="1382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29" name="Freihand 228">
                  <a:extLst>
                    <a:ext uri="{FF2B5EF4-FFF2-40B4-BE49-F238E27FC236}">
                      <a16:creationId xmlns:a16="http://schemas.microsoft.com/office/drawing/2014/main" id="{5CDD507E-4DFB-498E-88D9-0EB6E2A173AE}"/>
                    </a:ext>
                  </a:extLst>
                </p14:cNvPr>
                <p14:cNvContentPartPr/>
                <p14:nvPr/>
              </p14:nvContentPartPr>
              <p14:xfrm>
                <a:off x="8828213" y="3623107"/>
                <a:ext cx="59040" cy="108000"/>
              </p14:xfrm>
            </p:contentPart>
          </mc:Choice>
          <mc:Fallback xmlns="">
            <p:pic>
              <p:nvPicPr>
                <p:cNvPr id="229" name="Freihand 228">
                  <a:extLst>
                    <a:ext uri="{FF2B5EF4-FFF2-40B4-BE49-F238E27FC236}">
                      <a16:creationId xmlns:a16="http://schemas.microsoft.com/office/drawing/2014/main" id="{5CDD507E-4DFB-498E-88D9-0EB6E2A173AE}"/>
                    </a:ext>
                  </a:extLst>
                </p:cNvPr>
                <p:cNvPicPr/>
                <p:nvPr/>
              </p:nvPicPr>
              <p:blipFill>
                <a:blip r:embed="rId387"/>
                <a:stretch>
                  <a:fillRect/>
                </a:stretch>
              </p:blipFill>
              <p:spPr>
                <a:xfrm>
                  <a:off x="8823893" y="3618787"/>
                  <a:ext cx="676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31" name="Freihand 230">
                  <a:extLst>
                    <a:ext uri="{FF2B5EF4-FFF2-40B4-BE49-F238E27FC236}">
                      <a16:creationId xmlns:a16="http://schemas.microsoft.com/office/drawing/2014/main" id="{C9C50FCF-7E32-43C3-A4D6-7562A4EE604A}"/>
                    </a:ext>
                  </a:extLst>
                </p14:cNvPr>
                <p14:cNvContentPartPr/>
                <p14:nvPr/>
              </p14:nvContentPartPr>
              <p14:xfrm>
                <a:off x="8820653" y="3628507"/>
                <a:ext cx="59040" cy="105480"/>
              </p14:xfrm>
            </p:contentPart>
          </mc:Choice>
          <mc:Fallback xmlns="">
            <p:pic>
              <p:nvPicPr>
                <p:cNvPr id="231" name="Freihand 230">
                  <a:extLst>
                    <a:ext uri="{FF2B5EF4-FFF2-40B4-BE49-F238E27FC236}">
                      <a16:creationId xmlns:a16="http://schemas.microsoft.com/office/drawing/2014/main" id="{C9C50FCF-7E32-43C3-A4D6-7562A4EE604A}"/>
                    </a:ext>
                  </a:extLst>
                </p:cNvPr>
                <p:cNvPicPr/>
                <p:nvPr/>
              </p:nvPicPr>
              <p:blipFill>
                <a:blip r:embed="rId389"/>
                <a:stretch>
                  <a:fillRect/>
                </a:stretch>
              </p:blipFill>
              <p:spPr>
                <a:xfrm>
                  <a:off x="8816333" y="3624187"/>
                  <a:ext cx="676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32" name="Freihand 231">
                  <a:extLst>
                    <a:ext uri="{FF2B5EF4-FFF2-40B4-BE49-F238E27FC236}">
                      <a16:creationId xmlns:a16="http://schemas.microsoft.com/office/drawing/2014/main" id="{7466655A-F5AC-433B-AC4D-0F1EA8B13F8F}"/>
                    </a:ext>
                  </a:extLst>
                </p14:cNvPr>
                <p14:cNvContentPartPr/>
                <p14:nvPr/>
              </p14:nvContentPartPr>
              <p14:xfrm>
                <a:off x="8931173" y="3673867"/>
                <a:ext cx="20880" cy="25200"/>
              </p14:xfrm>
            </p:contentPart>
          </mc:Choice>
          <mc:Fallback xmlns="">
            <p:pic>
              <p:nvPicPr>
                <p:cNvPr id="232" name="Freihand 231">
                  <a:extLst>
                    <a:ext uri="{FF2B5EF4-FFF2-40B4-BE49-F238E27FC236}">
                      <a16:creationId xmlns:a16="http://schemas.microsoft.com/office/drawing/2014/main" id="{7466655A-F5AC-433B-AC4D-0F1EA8B13F8F}"/>
                    </a:ext>
                  </a:extLst>
                </p:cNvPr>
                <p:cNvPicPr/>
                <p:nvPr/>
              </p:nvPicPr>
              <p:blipFill>
                <a:blip r:embed="rId391"/>
                <a:stretch>
                  <a:fillRect/>
                </a:stretch>
              </p:blipFill>
              <p:spPr>
                <a:xfrm>
                  <a:off x="8926853" y="3669547"/>
                  <a:ext cx="2952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34" name="Freihand 233">
                  <a:extLst>
                    <a:ext uri="{FF2B5EF4-FFF2-40B4-BE49-F238E27FC236}">
                      <a16:creationId xmlns:a16="http://schemas.microsoft.com/office/drawing/2014/main" id="{1DB0971E-EAAB-4E99-BB32-0E4FBA724776}"/>
                    </a:ext>
                  </a:extLst>
                </p14:cNvPr>
                <p14:cNvContentPartPr/>
                <p14:nvPr/>
              </p14:nvContentPartPr>
              <p14:xfrm>
                <a:off x="1737653" y="3593587"/>
                <a:ext cx="2886480" cy="857160"/>
              </p14:xfrm>
            </p:contentPart>
          </mc:Choice>
          <mc:Fallback xmlns="">
            <p:pic>
              <p:nvPicPr>
                <p:cNvPr id="234" name="Freihand 233">
                  <a:extLst>
                    <a:ext uri="{FF2B5EF4-FFF2-40B4-BE49-F238E27FC236}">
                      <a16:creationId xmlns:a16="http://schemas.microsoft.com/office/drawing/2014/main" id="{1DB0971E-EAAB-4E99-BB32-0E4FBA724776}"/>
                    </a:ext>
                  </a:extLst>
                </p:cNvPr>
                <p:cNvPicPr/>
                <p:nvPr/>
              </p:nvPicPr>
              <p:blipFill>
                <a:blip r:embed="rId393"/>
                <a:stretch>
                  <a:fillRect/>
                </a:stretch>
              </p:blipFill>
              <p:spPr>
                <a:xfrm>
                  <a:off x="1733333" y="3589267"/>
                  <a:ext cx="2895120" cy="865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94">
            <p14:nvContentPartPr>
              <p14:cNvPr id="8" name="Freihand 7">
                <a:extLst>
                  <a:ext uri="{FF2B5EF4-FFF2-40B4-BE49-F238E27FC236}">
                    <a16:creationId xmlns:a16="http://schemas.microsoft.com/office/drawing/2014/main" id="{A2CBE408-BC26-4EB9-A198-38D41037748F}"/>
                  </a:ext>
                </a:extLst>
              </p14:cNvPr>
              <p14:cNvContentPartPr/>
              <p14:nvPr/>
            </p14:nvContentPartPr>
            <p14:xfrm>
              <a:off x="7576133" y="3476947"/>
              <a:ext cx="1589760" cy="1065960"/>
            </p14:xfrm>
          </p:contentPart>
        </mc:Choice>
        <mc:Fallback>
          <p:pic>
            <p:nvPicPr>
              <p:cNvPr id="8" name="Freihand 7">
                <a:extLst>
                  <a:ext uri="{FF2B5EF4-FFF2-40B4-BE49-F238E27FC236}">
                    <a16:creationId xmlns:a16="http://schemas.microsoft.com/office/drawing/2014/main" id="{A2CBE408-BC26-4EB9-A198-38D41037748F}"/>
                  </a:ext>
                </a:extLst>
              </p:cNvPr>
              <p:cNvPicPr/>
              <p:nvPr/>
            </p:nvPicPr>
            <p:blipFill>
              <a:blip r:embed="rId395"/>
              <a:stretch>
                <a:fillRect/>
              </a:stretch>
            </p:blipFill>
            <p:spPr>
              <a:xfrm>
                <a:off x="7571813" y="3472627"/>
                <a:ext cx="1598400" cy="107460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21" name="Freihand 20">
                <a:extLst>
                  <a:ext uri="{FF2B5EF4-FFF2-40B4-BE49-F238E27FC236}">
                    <a16:creationId xmlns:a16="http://schemas.microsoft.com/office/drawing/2014/main" id="{803B79BE-7263-4863-8585-53EF3DFE2BF9}"/>
                  </a:ext>
                </a:extLst>
              </p14:cNvPr>
              <p14:cNvContentPartPr/>
              <p14:nvPr/>
            </p14:nvContentPartPr>
            <p14:xfrm>
              <a:off x="1681493" y="3573427"/>
              <a:ext cx="3024360" cy="807120"/>
            </p14:xfrm>
          </p:contentPart>
        </mc:Choice>
        <mc:Fallback>
          <p:pic>
            <p:nvPicPr>
              <p:cNvPr id="21" name="Freihand 20">
                <a:extLst>
                  <a:ext uri="{FF2B5EF4-FFF2-40B4-BE49-F238E27FC236}">
                    <a16:creationId xmlns:a16="http://schemas.microsoft.com/office/drawing/2014/main" id="{803B79BE-7263-4863-8585-53EF3DFE2BF9}"/>
                  </a:ext>
                </a:extLst>
              </p:cNvPr>
              <p:cNvPicPr/>
              <p:nvPr/>
            </p:nvPicPr>
            <p:blipFill>
              <a:blip r:embed="rId397"/>
              <a:stretch>
                <a:fillRect/>
              </a:stretch>
            </p:blipFill>
            <p:spPr>
              <a:xfrm>
                <a:off x="1677173" y="3569107"/>
                <a:ext cx="3033000" cy="815760"/>
              </a:xfrm>
              <a:prstGeom prst="rect">
                <a:avLst/>
              </a:prstGeom>
            </p:spPr>
          </p:pic>
        </mc:Fallback>
      </mc:AlternateContent>
      <p:grpSp>
        <p:nvGrpSpPr>
          <p:cNvPr id="140" name="Gruppieren 139">
            <a:extLst>
              <a:ext uri="{FF2B5EF4-FFF2-40B4-BE49-F238E27FC236}">
                <a16:creationId xmlns:a16="http://schemas.microsoft.com/office/drawing/2014/main" id="{16EFA2B6-F359-4F9C-BD15-805D13344CAC}"/>
              </a:ext>
            </a:extLst>
          </p:cNvPr>
          <p:cNvGrpSpPr/>
          <p:nvPr/>
        </p:nvGrpSpPr>
        <p:grpSpPr>
          <a:xfrm>
            <a:off x="9259133" y="2585227"/>
            <a:ext cx="2323080" cy="1299240"/>
            <a:chOff x="9259133" y="2585227"/>
            <a:chExt cx="2323080" cy="1299240"/>
          </a:xfrm>
        </p:grpSpPr>
        <mc:AlternateContent xmlns:mc="http://schemas.openxmlformats.org/markup-compatibility/2006">
          <mc:Choice xmlns:p14="http://schemas.microsoft.com/office/powerpoint/2010/main" Requires="p14">
            <p:contentPart p14:bwMode="auto" r:id="rId398">
              <p14:nvContentPartPr>
                <p14:cNvPr id="26" name="Freihand 25">
                  <a:extLst>
                    <a:ext uri="{FF2B5EF4-FFF2-40B4-BE49-F238E27FC236}">
                      <a16:creationId xmlns:a16="http://schemas.microsoft.com/office/drawing/2014/main" id="{E65B69F2-838B-4AF1-BB7E-EFA555753B99}"/>
                    </a:ext>
                  </a:extLst>
                </p14:cNvPr>
                <p14:cNvContentPartPr/>
                <p14:nvPr/>
              </p14:nvContentPartPr>
              <p14:xfrm>
                <a:off x="9259133" y="3566227"/>
                <a:ext cx="190080" cy="68400"/>
              </p14:xfrm>
            </p:contentPart>
          </mc:Choice>
          <mc:Fallback>
            <p:pic>
              <p:nvPicPr>
                <p:cNvPr id="26" name="Freihand 25">
                  <a:extLst>
                    <a:ext uri="{FF2B5EF4-FFF2-40B4-BE49-F238E27FC236}">
                      <a16:creationId xmlns:a16="http://schemas.microsoft.com/office/drawing/2014/main" id="{E65B69F2-838B-4AF1-BB7E-EFA555753B99}"/>
                    </a:ext>
                  </a:extLst>
                </p:cNvPr>
                <p:cNvPicPr/>
                <p:nvPr/>
              </p:nvPicPr>
              <p:blipFill>
                <a:blip r:embed="rId399"/>
                <a:stretch>
                  <a:fillRect/>
                </a:stretch>
              </p:blipFill>
              <p:spPr>
                <a:xfrm>
                  <a:off x="9254813" y="3561907"/>
                  <a:ext cx="19872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39" name="Freihand 38">
                  <a:extLst>
                    <a:ext uri="{FF2B5EF4-FFF2-40B4-BE49-F238E27FC236}">
                      <a16:creationId xmlns:a16="http://schemas.microsoft.com/office/drawing/2014/main" id="{FBE6D347-396A-496F-9EBD-D63120F3CFB0}"/>
                    </a:ext>
                  </a:extLst>
                </p14:cNvPr>
                <p14:cNvContentPartPr/>
                <p14:nvPr/>
              </p14:nvContentPartPr>
              <p14:xfrm>
                <a:off x="9553973" y="3305587"/>
                <a:ext cx="219240" cy="241200"/>
              </p14:xfrm>
            </p:contentPart>
          </mc:Choice>
          <mc:Fallback>
            <p:pic>
              <p:nvPicPr>
                <p:cNvPr id="39" name="Freihand 38">
                  <a:extLst>
                    <a:ext uri="{FF2B5EF4-FFF2-40B4-BE49-F238E27FC236}">
                      <a16:creationId xmlns:a16="http://schemas.microsoft.com/office/drawing/2014/main" id="{FBE6D347-396A-496F-9EBD-D63120F3CFB0}"/>
                    </a:ext>
                  </a:extLst>
                </p:cNvPr>
                <p:cNvPicPr/>
                <p:nvPr/>
              </p:nvPicPr>
              <p:blipFill>
                <a:blip r:embed="rId401"/>
                <a:stretch>
                  <a:fillRect/>
                </a:stretch>
              </p:blipFill>
              <p:spPr>
                <a:xfrm>
                  <a:off x="9549653" y="3301267"/>
                  <a:ext cx="227880" cy="24984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43" name="Freihand 42">
                  <a:extLst>
                    <a:ext uri="{FF2B5EF4-FFF2-40B4-BE49-F238E27FC236}">
                      <a16:creationId xmlns:a16="http://schemas.microsoft.com/office/drawing/2014/main" id="{29DF5A3B-51E0-4CB2-8261-3EEA1CC509A9}"/>
                    </a:ext>
                  </a:extLst>
                </p14:cNvPr>
                <p14:cNvContentPartPr/>
                <p14:nvPr/>
              </p14:nvContentPartPr>
              <p14:xfrm>
                <a:off x="9744413" y="3362467"/>
                <a:ext cx="29160" cy="182160"/>
              </p14:xfrm>
            </p:contentPart>
          </mc:Choice>
          <mc:Fallback>
            <p:pic>
              <p:nvPicPr>
                <p:cNvPr id="43" name="Freihand 42">
                  <a:extLst>
                    <a:ext uri="{FF2B5EF4-FFF2-40B4-BE49-F238E27FC236}">
                      <a16:creationId xmlns:a16="http://schemas.microsoft.com/office/drawing/2014/main" id="{29DF5A3B-51E0-4CB2-8261-3EEA1CC509A9}"/>
                    </a:ext>
                  </a:extLst>
                </p:cNvPr>
                <p:cNvPicPr/>
                <p:nvPr/>
              </p:nvPicPr>
              <p:blipFill>
                <a:blip r:embed="rId403"/>
                <a:stretch>
                  <a:fillRect/>
                </a:stretch>
              </p:blipFill>
              <p:spPr>
                <a:xfrm>
                  <a:off x="9740093" y="3358147"/>
                  <a:ext cx="3780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58" name="Freihand 57">
                  <a:extLst>
                    <a:ext uri="{FF2B5EF4-FFF2-40B4-BE49-F238E27FC236}">
                      <a16:creationId xmlns:a16="http://schemas.microsoft.com/office/drawing/2014/main" id="{6D3B524E-2991-40E1-AE9F-7CA30AE0D2BC}"/>
                    </a:ext>
                  </a:extLst>
                </p14:cNvPr>
                <p14:cNvContentPartPr/>
                <p14:nvPr/>
              </p14:nvContentPartPr>
              <p14:xfrm>
                <a:off x="9746213" y="3264547"/>
                <a:ext cx="10440" cy="32040"/>
              </p14:xfrm>
            </p:contentPart>
          </mc:Choice>
          <mc:Fallback>
            <p:pic>
              <p:nvPicPr>
                <p:cNvPr id="58" name="Freihand 57">
                  <a:extLst>
                    <a:ext uri="{FF2B5EF4-FFF2-40B4-BE49-F238E27FC236}">
                      <a16:creationId xmlns:a16="http://schemas.microsoft.com/office/drawing/2014/main" id="{6D3B524E-2991-40E1-AE9F-7CA30AE0D2BC}"/>
                    </a:ext>
                  </a:extLst>
                </p:cNvPr>
                <p:cNvPicPr/>
                <p:nvPr/>
              </p:nvPicPr>
              <p:blipFill>
                <a:blip r:embed="rId405"/>
                <a:stretch>
                  <a:fillRect/>
                </a:stretch>
              </p:blipFill>
              <p:spPr>
                <a:xfrm>
                  <a:off x="9741893" y="3260227"/>
                  <a:ext cx="1908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59" name="Freihand 58">
                  <a:extLst>
                    <a:ext uri="{FF2B5EF4-FFF2-40B4-BE49-F238E27FC236}">
                      <a16:creationId xmlns:a16="http://schemas.microsoft.com/office/drawing/2014/main" id="{B6F5833D-36DB-42D3-BF8A-4E5E8A62D33E}"/>
                    </a:ext>
                  </a:extLst>
                </p14:cNvPr>
                <p14:cNvContentPartPr/>
                <p14:nvPr/>
              </p14:nvContentPartPr>
              <p14:xfrm>
                <a:off x="9815333" y="3298027"/>
                <a:ext cx="101520" cy="375840"/>
              </p14:xfrm>
            </p:contentPart>
          </mc:Choice>
          <mc:Fallback>
            <p:pic>
              <p:nvPicPr>
                <p:cNvPr id="59" name="Freihand 58">
                  <a:extLst>
                    <a:ext uri="{FF2B5EF4-FFF2-40B4-BE49-F238E27FC236}">
                      <a16:creationId xmlns:a16="http://schemas.microsoft.com/office/drawing/2014/main" id="{B6F5833D-36DB-42D3-BF8A-4E5E8A62D33E}"/>
                    </a:ext>
                  </a:extLst>
                </p:cNvPr>
                <p:cNvPicPr/>
                <p:nvPr/>
              </p:nvPicPr>
              <p:blipFill>
                <a:blip r:embed="rId407"/>
                <a:stretch>
                  <a:fillRect/>
                </a:stretch>
              </p:blipFill>
              <p:spPr>
                <a:xfrm>
                  <a:off x="9811013" y="3293707"/>
                  <a:ext cx="110160" cy="38448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77" name="Freihand 76">
                  <a:extLst>
                    <a:ext uri="{FF2B5EF4-FFF2-40B4-BE49-F238E27FC236}">
                      <a16:creationId xmlns:a16="http://schemas.microsoft.com/office/drawing/2014/main" id="{BE8CA8FA-C144-4674-8C3A-A1A480943962}"/>
                    </a:ext>
                  </a:extLst>
                </p14:cNvPr>
                <p14:cNvContentPartPr/>
                <p14:nvPr/>
              </p14:nvContentPartPr>
              <p14:xfrm>
                <a:off x="9956453" y="3187507"/>
                <a:ext cx="246240" cy="194760"/>
              </p14:xfrm>
            </p:contentPart>
          </mc:Choice>
          <mc:Fallback>
            <p:pic>
              <p:nvPicPr>
                <p:cNvPr id="77" name="Freihand 76">
                  <a:extLst>
                    <a:ext uri="{FF2B5EF4-FFF2-40B4-BE49-F238E27FC236}">
                      <a16:creationId xmlns:a16="http://schemas.microsoft.com/office/drawing/2014/main" id="{BE8CA8FA-C144-4674-8C3A-A1A480943962}"/>
                    </a:ext>
                  </a:extLst>
                </p:cNvPr>
                <p:cNvPicPr/>
                <p:nvPr/>
              </p:nvPicPr>
              <p:blipFill>
                <a:blip r:embed="rId409"/>
                <a:stretch>
                  <a:fillRect/>
                </a:stretch>
              </p:blipFill>
              <p:spPr>
                <a:xfrm>
                  <a:off x="9952133" y="3183187"/>
                  <a:ext cx="25488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84" name="Freihand 83">
                  <a:extLst>
                    <a:ext uri="{FF2B5EF4-FFF2-40B4-BE49-F238E27FC236}">
                      <a16:creationId xmlns:a16="http://schemas.microsoft.com/office/drawing/2014/main" id="{F1398D68-28BC-47AB-A6E5-649789F4F59B}"/>
                    </a:ext>
                  </a:extLst>
                </p14:cNvPr>
                <p14:cNvContentPartPr/>
                <p14:nvPr/>
              </p14:nvContentPartPr>
              <p14:xfrm>
                <a:off x="10209173" y="3007867"/>
                <a:ext cx="104040" cy="266760"/>
              </p14:xfrm>
            </p:contentPart>
          </mc:Choice>
          <mc:Fallback>
            <p:pic>
              <p:nvPicPr>
                <p:cNvPr id="84" name="Freihand 83">
                  <a:extLst>
                    <a:ext uri="{FF2B5EF4-FFF2-40B4-BE49-F238E27FC236}">
                      <a16:creationId xmlns:a16="http://schemas.microsoft.com/office/drawing/2014/main" id="{F1398D68-28BC-47AB-A6E5-649789F4F59B}"/>
                    </a:ext>
                  </a:extLst>
                </p:cNvPr>
                <p:cNvPicPr/>
                <p:nvPr/>
              </p:nvPicPr>
              <p:blipFill>
                <a:blip r:embed="rId411"/>
                <a:stretch>
                  <a:fillRect/>
                </a:stretch>
              </p:blipFill>
              <p:spPr>
                <a:xfrm>
                  <a:off x="10204853" y="3003547"/>
                  <a:ext cx="112680" cy="27540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98" name="Freihand 97">
                  <a:extLst>
                    <a:ext uri="{FF2B5EF4-FFF2-40B4-BE49-F238E27FC236}">
                      <a16:creationId xmlns:a16="http://schemas.microsoft.com/office/drawing/2014/main" id="{56966CFA-1F85-415D-A14D-6FD8DF28E796}"/>
                    </a:ext>
                  </a:extLst>
                </p14:cNvPr>
                <p14:cNvContentPartPr/>
                <p14:nvPr/>
              </p14:nvContentPartPr>
              <p14:xfrm>
                <a:off x="10343453" y="3100747"/>
                <a:ext cx="197280" cy="99720"/>
              </p14:xfrm>
            </p:contentPart>
          </mc:Choice>
          <mc:Fallback>
            <p:pic>
              <p:nvPicPr>
                <p:cNvPr id="98" name="Freihand 97">
                  <a:extLst>
                    <a:ext uri="{FF2B5EF4-FFF2-40B4-BE49-F238E27FC236}">
                      <a16:creationId xmlns:a16="http://schemas.microsoft.com/office/drawing/2014/main" id="{56966CFA-1F85-415D-A14D-6FD8DF28E796}"/>
                    </a:ext>
                  </a:extLst>
                </p:cNvPr>
                <p:cNvPicPr/>
                <p:nvPr/>
              </p:nvPicPr>
              <p:blipFill>
                <a:blip r:embed="rId413"/>
                <a:stretch>
                  <a:fillRect/>
                </a:stretch>
              </p:blipFill>
              <p:spPr>
                <a:xfrm>
                  <a:off x="10339133" y="3096427"/>
                  <a:ext cx="20592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107" name="Freihand 106">
                  <a:extLst>
                    <a:ext uri="{FF2B5EF4-FFF2-40B4-BE49-F238E27FC236}">
                      <a16:creationId xmlns:a16="http://schemas.microsoft.com/office/drawing/2014/main" id="{8C482CAE-191D-46A0-AEEB-CB99E9AFD692}"/>
                    </a:ext>
                  </a:extLst>
                </p14:cNvPr>
                <p14:cNvContentPartPr/>
                <p14:nvPr/>
              </p14:nvContentPartPr>
              <p14:xfrm>
                <a:off x="10591493" y="3028747"/>
                <a:ext cx="160560" cy="95400"/>
              </p14:xfrm>
            </p:contentPart>
          </mc:Choice>
          <mc:Fallback>
            <p:pic>
              <p:nvPicPr>
                <p:cNvPr id="107" name="Freihand 106">
                  <a:extLst>
                    <a:ext uri="{FF2B5EF4-FFF2-40B4-BE49-F238E27FC236}">
                      <a16:creationId xmlns:a16="http://schemas.microsoft.com/office/drawing/2014/main" id="{8C482CAE-191D-46A0-AEEB-CB99E9AFD692}"/>
                    </a:ext>
                  </a:extLst>
                </p:cNvPr>
                <p:cNvPicPr/>
                <p:nvPr/>
              </p:nvPicPr>
              <p:blipFill>
                <a:blip r:embed="rId415"/>
                <a:stretch>
                  <a:fillRect/>
                </a:stretch>
              </p:blipFill>
              <p:spPr>
                <a:xfrm>
                  <a:off x="10587173" y="3024427"/>
                  <a:ext cx="16920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118" name="Freihand 117">
                  <a:extLst>
                    <a:ext uri="{FF2B5EF4-FFF2-40B4-BE49-F238E27FC236}">
                      <a16:creationId xmlns:a16="http://schemas.microsoft.com/office/drawing/2014/main" id="{B2C3380E-ED97-46CA-8E0E-203D5D84E66E}"/>
                    </a:ext>
                  </a:extLst>
                </p14:cNvPr>
                <p14:cNvContentPartPr/>
                <p14:nvPr/>
              </p14:nvContentPartPr>
              <p14:xfrm>
                <a:off x="10773293" y="2999587"/>
                <a:ext cx="110160" cy="97560"/>
              </p14:xfrm>
            </p:contentPart>
          </mc:Choice>
          <mc:Fallback>
            <p:pic>
              <p:nvPicPr>
                <p:cNvPr id="118" name="Freihand 117">
                  <a:extLst>
                    <a:ext uri="{FF2B5EF4-FFF2-40B4-BE49-F238E27FC236}">
                      <a16:creationId xmlns:a16="http://schemas.microsoft.com/office/drawing/2014/main" id="{B2C3380E-ED97-46CA-8E0E-203D5D84E66E}"/>
                    </a:ext>
                  </a:extLst>
                </p:cNvPr>
                <p:cNvPicPr/>
                <p:nvPr/>
              </p:nvPicPr>
              <p:blipFill>
                <a:blip r:embed="rId417"/>
                <a:stretch>
                  <a:fillRect/>
                </a:stretch>
              </p:blipFill>
              <p:spPr>
                <a:xfrm>
                  <a:off x="10768973" y="2995267"/>
                  <a:ext cx="1188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119" name="Freihand 118">
                  <a:extLst>
                    <a:ext uri="{FF2B5EF4-FFF2-40B4-BE49-F238E27FC236}">
                      <a16:creationId xmlns:a16="http://schemas.microsoft.com/office/drawing/2014/main" id="{346EE3BE-D173-46E9-90AD-3A2752229F19}"/>
                    </a:ext>
                  </a:extLst>
                </p14:cNvPr>
                <p14:cNvContentPartPr/>
                <p14:nvPr/>
              </p14:nvContentPartPr>
              <p14:xfrm>
                <a:off x="10873373" y="2884027"/>
                <a:ext cx="96480" cy="187920"/>
              </p14:xfrm>
            </p:contentPart>
          </mc:Choice>
          <mc:Fallback>
            <p:pic>
              <p:nvPicPr>
                <p:cNvPr id="119" name="Freihand 118">
                  <a:extLst>
                    <a:ext uri="{FF2B5EF4-FFF2-40B4-BE49-F238E27FC236}">
                      <a16:creationId xmlns:a16="http://schemas.microsoft.com/office/drawing/2014/main" id="{346EE3BE-D173-46E9-90AD-3A2752229F19}"/>
                    </a:ext>
                  </a:extLst>
                </p:cNvPr>
                <p:cNvPicPr/>
                <p:nvPr/>
              </p:nvPicPr>
              <p:blipFill>
                <a:blip r:embed="rId419"/>
                <a:stretch>
                  <a:fillRect/>
                </a:stretch>
              </p:blipFill>
              <p:spPr>
                <a:xfrm>
                  <a:off x="10869053" y="2879707"/>
                  <a:ext cx="1051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127" name="Freihand 126">
                  <a:extLst>
                    <a:ext uri="{FF2B5EF4-FFF2-40B4-BE49-F238E27FC236}">
                      <a16:creationId xmlns:a16="http://schemas.microsoft.com/office/drawing/2014/main" id="{B0F8F409-D09F-4C21-8961-15EA86D0DBE2}"/>
                    </a:ext>
                  </a:extLst>
                </p14:cNvPr>
                <p14:cNvContentPartPr/>
                <p14:nvPr/>
              </p14:nvContentPartPr>
              <p14:xfrm>
                <a:off x="10977053" y="2947027"/>
                <a:ext cx="365400" cy="218880"/>
              </p14:xfrm>
            </p:contentPart>
          </mc:Choice>
          <mc:Fallback>
            <p:pic>
              <p:nvPicPr>
                <p:cNvPr id="127" name="Freihand 126">
                  <a:extLst>
                    <a:ext uri="{FF2B5EF4-FFF2-40B4-BE49-F238E27FC236}">
                      <a16:creationId xmlns:a16="http://schemas.microsoft.com/office/drawing/2014/main" id="{B0F8F409-D09F-4C21-8961-15EA86D0DBE2}"/>
                    </a:ext>
                  </a:extLst>
                </p:cNvPr>
                <p:cNvPicPr/>
                <p:nvPr/>
              </p:nvPicPr>
              <p:blipFill>
                <a:blip r:embed="rId421"/>
                <a:stretch>
                  <a:fillRect/>
                </a:stretch>
              </p:blipFill>
              <p:spPr>
                <a:xfrm>
                  <a:off x="10972733" y="2942707"/>
                  <a:ext cx="37404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128" name="Freihand 127">
                  <a:extLst>
                    <a:ext uri="{FF2B5EF4-FFF2-40B4-BE49-F238E27FC236}">
                      <a16:creationId xmlns:a16="http://schemas.microsoft.com/office/drawing/2014/main" id="{6F35A91E-E789-4B96-AD4F-B96C4B1E7E1A}"/>
                    </a:ext>
                  </a:extLst>
                </p14:cNvPr>
                <p14:cNvContentPartPr/>
                <p14:nvPr/>
              </p14:nvContentPartPr>
              <p14:xfrm>
                <a:off x="10687613" y="2779267"/>
                <a:ext cx="205920" cy="66600"/>
              </p14:xfrm>
            </p:contentPart>
          </mc:Choice>
          <mc:Fallback>
            <p:pic>
              <p:nvPicPr>
                <p:cNvPr id="128" name="Freihand 127">
                  <a:extLst>
                    <a:ext uri="{FF2B5EF4-FFF2-40B4-BE49-F238E27FC236}">
                      <a16:creationId xmlns:a16="http://schemas.microsoft.com/office/drawing/2014/main" id="{6F35A91E-E789-4B96-AD4F-B96C4B1E7E1A}"/>
                    </a:ext>
                  </a:extLst>
                </p:cNvPr>
                <p:cNvPicPr/>
                <p:nvPr/>
              </p:nvPicPr>
              <p:blipFill>
                <a:blip r:embed="rId423"/>
                <a:stretch>
                  <a:fillRect/>
                </a:stretch>
              </p:blipFill>
              <p:spPr>
                <a:xfrm>
                  <a:off x="10683293" y="2774947"/>
                  <a:ext cx="2145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132" name="Freihand 131">
                  <a:extLst>
                    <a:ext uri="{FF2B5EF4-FFF2-40B4-BE49-F238E27FC236}">
                      <a16:creationId xmlns:a16="http://schemas.microsoft.com/office/drawing/2014/main" id="{100030E1-6320-4FD2-A933-0DC42DDD6CDD}"/>
                    </a:ext>
                  </a:extLst>
                </p14:cNvPr>
                <p14:cNvContentPartPr/>
                <p14:nvPr/>
              </p14:nvContentPartPr>
              <p14:xfrm>
                <a:off x="11256773" y="2585227"/>
                <a:ext cx="120600" cy="329040"/>
              </p14:xfrm>
            </p:contentPart>
          </mc:Choice>
          <mc:Fallback>
            <p:pic>
              <p:nvPicPr>
                <p:cNvPr id="132" name="Freihand 131">
                  <a:extLst>
                    <a:ext uri="{FF2B5EF4-FFF2-40B4-BE49-F238E27FC236}">
                      <a16:creationId xmlns:a16="http://schemas.microsoft.com/office/drawing/2014/main" id="{100030E1-6320-4FD2-A933-0DC42DDD6CDD}"/>
                    </a:ext>
                  </a:extLst>
                </p:cNvPr>
                <p:cNvPicPr/>
                <p:nvPr/>
              </p:nvPicPr>
              <p:blipFill>
                <a:blip r:embed="rId425"/>
                <a:stretch>
                  <a:fillRect/>
                </a:stretch>
              </p:blipFill>
              <p:spPr>
                <a:xfrm>
                  <a:off x="11252453" y="2580907"/>
                  <a:ext cx="129240" cy="33768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135" name="Freihand 134">
                  <a:extLst>
                    <a:ext uri="{FF2B5EF4-FFF2-40B4-BE49-F238E27FC236}">
                      <a16:creationId xmlns:a16="http://schemas.microsoft.com/office/drawing/2014/main" id="{B7FC4AD9-D084-46E8-A483-B238EDE6D0B1}"/>
                    </a:ext>
                  </a:extLst>
                </p14:cNvPr>
                <p14:cNvContentPartPr/>
                <p14:nvPr/>
              </p14:nvContentPartPr>
              <p14:xfrm>
                <a:off x="9559013" y="3150067"/>
                <a:ext cx="2023200" cy="734400"/>
              </p14:xfrm>
            </p:contentPart>
          </mc:Choice>
          <mc:Fallback>
            <p:pic>
              <p:nvPicPr>
                <p:cNvPr id="135" name="Freihand 134">
                  <a:extLst>
                    <a:ext uri="{FF2B5EF4-FFF2-40B4-BE49-F238E27FC236}">
                      <a16:creationId xmlns:a16="http://schemas.microsoft.com/office/drawing/2014/main" id="{B7FC4AD9-D084-46E8-A483-B238EDE6D0B1}"/>
                    </a:ext>
                  </a:extLst>
                </p:cNvPr>
                <p:cNvPicPr/>
                <p:nvPr/>
              </p:nvPicPr>
              <p:blipFill>
                <a:blip r:embed="rId427"/>
                <a:stretch>
                  <a:fillRect/>
                </a:stretch>
              </p:blipFill>
              <p:spPr>
                <a:xfrm>
                  <a:off x="9554693" y="3145747"/>
                  <a:ext cx="2031840" cy="743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28">
            <p14:nvContentPartPr>
              <p14:cNvPr id="143" name="Freihand 142">
                <a:extLst>
                  <a:ext uri="{FF2B5EF4-FFF2-40B4-BE49-F238E27FC236}">
                    <a16:creationId xmlns:a16="http://schemas.microsoft.com/office/drawing/2014/main" id="{5CB99FA7-4550-4CE6-BFCA-B825CE950A68}"/>
                  </a:ext>
                </a:extLst>
              </p14:cNvPr>
              <p14:cNvContentPartPr/>
              <p14:nvPr/>
            </p14:nvContentPartPr>
            <p14:xfrm>
              <a:off x="2044373" y="2607547"/>
              <a:ext cx="1488960" cy="172800"/>
            </p14:xfrm>
          </p:contentPart>
        </mc:Choice>
        <mc:Fallback>
          <p:pic>
            <p:nvPicPr>
              <p:cNvPr id="143" name="Freihand 142">
                <a:extLst>
                  <a:ext uri="{FF2B5EF4-FFF2-40B4-BE49-F238E27FC236}">
                    <a16:creationId xmlns:a16="http://schemas.microsoft.com/office/drawing/2014/main" id="{5CB99FA7-4550-4CE6-BFCA-B825CE950A68}"/>
                  </a:ext>
                </a:extLst>
              </p:cNvPr>
              <p:cNvPicPr/>
              <p:nvPr/>
            </p:nvPicPr>
            <p:blipFill>
              <a:blip r:embed="rId429"/>
              <a:stretch>
                <a:fillRect/>
              </a:stretch>
            </p:blipFill>
            <p:spPr>
              <a:xfrm>
                <a:off x="2040053" y="2603227"/>
                <a:ext cx="149760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147" name="Freihand 146">
                <a:extLst>
                  <a:ext uri="{FF2B5EF4-FFF2-40B4-BE49-F238E27FC236}">
                    <a16:creationId xmlns:a16="http://schemas.microsoft.com/office/drawing/2014/main" id="{86F99647-A7D5-463E-9347-E5E960E7B2CA}"/>
                  </a:ext>
                </a:extLst>
              </p14:cNvPr>
              <p14:cNvContentPartPr/>
              <p14:nvPr/>
            </p14:nvContentPartPr>
            <p14:xfrm>
              <a:off x="1996133" y="3346267"/>
              <a:ext cx="1493280" cy="186120"/>
            </p14:xfrm>
          </p:contentPart>
        </mc:Choice>
        <mc:Fallback>
          <p:pic>
            <p:nvPicPr>
              <p:cNvPr id="147" name="Freihand 146">
                <a:extLst>
                  <a:ext uri="{FF2B5EF4-FFF2-40B4-BE49-F238E27FC236}">
                    <a16:creationId xmlns:a16="http://schemas.microsoft.com/office/drawing/2014/main" id="{86F99647-A7D5-463E-9347-E5E960E7B2CA}"/>
                  </a:ext>
                </a:extLst>
              </p:cNvPr>
              <p:cNvPicPr/>
              <p:nvPr/>
            </p:nvPicPr>
            <p:blipFill>
              <a:blip r:embed="rId431"/>
              <a:stretch>
                <a:fillRect/>
              </a:stretch>
            </p:blipFill>
            <p:spPr>
              <a:xfrm>
                <a:off x="1991813" y="3341947"/>
                <a:ext cx="150192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150" name="Freihand 149">
                <a:extLst>
                  <a:ext uri="{FF2B5EF4-FFF2-40B4-BE49-F238E27FC236}">
                    <a16:creationId xmlns:a16="http://schemas.microsoft.com/office/drawing/2014/main" id="{97CC9FBF-2A7B-422A-90D5-53980FFF1916}"/>
                  </a:ext>
                </a:extLst>
              </p14:cNvPr>
              <p14:cNvContentPartPr/>
              <p14:nvPr/>
            </p14:nvContentPartPr>
            <p14:xfrm>
              <a:off x="2036813" y="5651347"/>
              <a:ext cx="2099880" cy="151920"/>
            </p14:xfrm>
          </p:contentPart>
        </mc:Choice>
        <mc:Fallback>
          <p:pic>
            <p:nvPicPr>
              <p:cNvPr id="150" name="Freihand 149">
                <a:extLst>
                  <a:ext uri="{FF2B5EF4-FFF2-40B4-BE49-F238E27FC236}">
                    <a16:creationId xmlns:a16="http://schemas.microsoft.com/office/drawing/2014/main" id="{97CC9FBF-2A7B-422A-90D5-53980FFF1916}"/>
                  </a:ext>
                </a:extLst>
              </p:cNvPr>
              <p:cNvPicPr/>
              <p:nvPr/>
            </p:nvPicPr>
            <p:blipFill>
              <a:blip r:embed="rId433"/>
              <a:stretch>
                <a:fillRect/>
              </a:stretch>
            </p:blipFill>
            <p:spPr>
              <a:xfrm>
                <a:off x="2032493" y="5647027"/>
                <a:ext cx="2108520" cy="160560"/>
              </a:xfrm>
              <a:prstGeom prst="rect">
                <a:avLst/>
              </a:prstGeom>
            </p:spPr>
          </p:pic>
        </mc:Fallback>
      </mc:AlternateContent>
    </p:spTree>
    <p:extLst>
      <p:ext uri="{BB962C8B-B14F-4D97-AF65-F5344CB8AC3E}">
        <p14:creationId xmlns:p14="http://schemas.microsoft.com/office/powerpoint/2010/main" val="3588700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823260" cy="593674"/>
          </a:xfrm>
          <a:prstGeom prst="rect">
            <a:avLst/>
          </a:prstGeom>
          <a:noFill/>
          <a:ln>
            <a:noFill/>
          </a:ln>
        </p:spPr>
        <p:txBody>
          <a:bodyPr vert="horz" wrap="none" lIns="81646" tIns="40823" rIns="81646" bIns="40823" anchorCtr="0" compatLnSpc="0">
            <a:spAutoFit/>
          </a:bodyPr>
          <a:lstStyle/>
          <a:p>
            <a:r>
              <a:rPr lang="de-DE" sz="3266" dirty="0" err="1"/>
              <a:t>Geldmenenaggregate</a:t>
            </a:r>
            <a:endParaRPr lang="de-DE" sz="3266" dirty="0"/>
          </a:p>
        </p:txBody>
      </p:sp>
      <p:sp>
        <p:nvSpPr>
          <p:cNvPr id="4" name="Textfeld 3"/>
          <p:cNvSpPr txBox="1"/>
          <p:nvPr/>
        </p:nvSpPr>
        <p:spPr>
          <a:xfrm>
            <a:off x="280136" y="881555"/>
            <a:ext cx="8883125" cy="5094890"/>
          </a:xfrm>
          <a:prstGeom prst="rect">
            <a:avLst/>
          </a:prstGeom>
          <a:noFill/>
          <a:ln>
            <a:noFill/>
          </a:ln>
        </p:spPr>
        <p:txBody>
          <a:bodyPr vert="horz" wrap="square" lIns="81646" tIns="40823" rIns="81646" bIns="40823" anchorCtr="0" compatLnSpc="0">
            <a:noAutofit/>
          </a:bodyPr>
          <a:lstStyle/>
          <a:p>
            <a:r>
              <a:rPr lang="de-DE" sz="2177" dirty="0"/>
              <a:t>MO	: 	Bargeld	(im Euroraum nicht definiert)</a:t>
            </a:r>
          </a:p>
          <a:p>
            <a:endParaRPr lang="de-DE" sz="2177" dirty="0"/>
          </a:p>
          <a:p>
            <a:r>
              <a:rPr lang="de-DE" sz="2177" dirty="0"/>
              <a:t>M1	:	Bargeld	+ Sichtguthaben (täglich fällig)</a:t>
            </a:r>
          </a:p>
          <a:p>
            <a:r>
              <a:rPr lang="de-DE" sz="2177" dirty="0"/>
              <a:t>		 </a:t>
            </a:r>
          </a:p>
          <a:p>
            <a:r>
              <a:rPr lang="de-DE" sz="2177" dirty="0"/>
              <a:t>M2	:	Bargeld + Sichtguthaben + 						Spareinlagen (bis zu 3 Monate) +</a:t>
            </a:r>
          </a:p>
          <a:p>
            <a:r>
              <a:rPr lang="de-DE" sz="2177" dirty="0"/>
              <a:t>		kurzfristige Termineinlagen (bis zu 2 Jahre) +</a:t>
            </a:r>
          </a:p>
          <a:p>
            <a:endParaRPr lang="de-DE" sz="2177" dirty="0"/>
          </a:p>
          <a:p>
            <a:endParaRPr lang="de-DE" sz="2177" dirty="0"/>
          </a:p>
          <a:p>
            <a:r>
              <a:rPr lang="de-DE" sz="2177" dirty="0"/>
              <a:t>M3	:	Bargeld + Sichtguthaben + </a:t>
            </a:r>
          </a:p>
          <a:p>
            <a:r>
              <a:rPr lang="de-DE" sz="2177" dirty="0"/>
              <a:t>		kurzfristige Termin- und Spareinlagen +</a:t>
            </a:r>
          </a:p>
          <a:p>
            <a:r>
              <a:rPr lang="de-DE" sz="2177" dirty="0"/>
              <a:t>		kurzfristige Bankschuldverschreibungen (bis zu 2 Jahre) +</a:t>
            </a:r>
          </a:p>
          <a:p>
            <a:r>
              <a:rPr lang="de-DE" sz="2177" dirty="0"/>
              <a:t>		Geldmarktfondsanteile +</a:t>
            </a:r>
          </a:p>
          <a:p>
            <a:r>
              <a:rPr lang="de-DE" sz="2177" dirty="0"/>
              <a:t>		</a:t>
            </a:r>
            <a:r>
              <a:rPr lang="de-DE" sz="2177" dirty="0" err="1"/>
              <a:t>Repogeschäfte</a:t>
            </a:r>
            <a:endParaRPr lang="de-DE" sz="2177" dirty="0"/>
          </a:p>
          <a:p>
            <a:endParaRPr lang="de-DE" sz="2177" dirty="0"/>
          </a:p>
        </p:txBody>
      </p:sp>
      <p:sp>
        <p:nvSpPr>
          <p:cNvPr id="9" name="Rechteck 8">
            <a:extLst>
              <a:ext uri="{FF2B5EF4-FFF2-40B4-BE49-F238E27FC236}">
                <a16:creationId xmlns:a16="http://schemas.microsoft.com/office/drawing/2014/main" id="{E8548219-3B70-4191-AB1C-171270DC5BA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772121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19268" y="10375"/>
            <a:ext cx="4416307" cy="593674"/>
          </a:xfrm>
          <a:prstGeom prst="rect">
            <a:avLst/>
          </a:prstGeom>
          <a:noFill/>
          <a:ln>
            <a:noFill/>
          </a:ln>
        </p:spPr>
        <p:txBody>
          <a:bodyPr vert="horz" wrap="none" lIns="81646" tIns="40823" rIns="81646" bIns="40823" anchorCtr="0" compatLnSpc="0">
            <a:spAutoFit/>
          </a:bodyPr>
          <a:lstStyle/>
          <a:p>
            <a:r>
              <a:rPr lang="de-DE" sz="3266" dirty="0"/>
              <a:t>Geldmenge im Euroraum</a:t>
            </a:r>
          </a:p>
        </p:txBody>
      </p:sp>
      <p:sp>
        <p:nvSpPr>
          <p:cNvPr id="4" name="Textfeld 3"/>
          <p:cNvSpPr txBox="1"/>
          <p:nvPr/>
        </p:nvSpPr>
        <p:spPr>
          <a:xfrm>
            <a:off x="8857848" y="84094"/>
            <a:ext cx="2538320" cy="2424387"/>
          </a:xfrm>
          <a:prstGeom prst="rect">
            <a:avLst/>
          </a:prstGeom>
          <a:noFill/>
          <a:ln>
            <a:noFill/>
          </a:ln>
        </p:spPr>
        <p:txBody>
          <a:bodyPr vert="horz" wrap="square" lIns="81646" tIns="40823" rIns="81646" bIns="40823" anchorCtr="0" compatLnSpc="0">
            <a:noAutofit/>
          </a:bodyPr>
          <a:lstStyle/>
          <a:p>
            <a:r>
              <a:rPr lang="de-DE" sz="2177" dirty="0"/>
              <a:t>Aug. 2025</a:t>
            </a:r>
          </a:p>
          <a:p>
            <a:endParaRPr lang="de-DE" sz="2177" dirty="0"/>
          </a:p>
          <a:p>
            <a:r>
              <a:rPr lang="de-DE" sz="2177" dirty="0"/>
              <a:t>M3: 16,9 Bio. Euro</a:t>
            </a:r>
          </a:p>
          <a:p>
            <a:endParaRPr lang="de-DE" sz="2177" dirty="0"/>
          </a:p>
          <a:p>
            <a:endParaRPr lang="de-DE" sz="2177" dirty="0"/>
          </a:p>
        </p:txBody>
      </p:sp>
      <p:sp>
        <p:nvSpPr>
          <p:cNvPr id="14" name="Rechteck 13">
            <a:extLst>
              <a:ext uri="{FF2B5EF4-FFF2-40B4-BE49-F238E27FC236}">
                <a16:creationId xmlns:a16="http://schemas.microsoft.com/office/drawing/2014/main" id="{0336FD8E-14ED-4F8B-80BE-2167EC849AB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9766CF1F-2183-E99D-9CE2-82EF3D6AAA5B}"/>
              </a:ext>
            </a:extLst>
          </p:cNvPr>
          <p:cNvSpPr txBox="1"/>
          <p:nvPr/>
        </p:nvSpPr>
        <p:spPr>
          <a:xfrm>
            <a:off x="354723" y="4975148"/>
            <a:ext cx="1171283" cy="343620"/>
          </a:xfrm>
          <a:prstGeom prst="rect">
            <a:avLst/>
          </a:prstGeom>
          <a:noFill/>
        </p:spPr>
        <p:txBody>
          <a:bodyPr wrap="none" rtlCol="0">
            <a:spAutoFit/>
          </a:bodyPr>
          <a:lstStyle/>
          <a:p>
            <a:r>
              <a:rPr lang="de-DE" sz="1633" dirty="0"/>
              <a:t>Quelle</a:t>
            </a:r>
            <a:r>
              <a:rPr lang="de-DE" sz="1633"/>
              <a:t>: ECB</a:t>
            </a:r>
            <a:endParaRPr lang="de-DE" sz="1633" dirty="0"/>
          </a:p>
        </p:txBody>
      </p:sp>
      <p:pic>
        <p:nvPicPr>
          <p:cNvPr id="8" name="Grafik 7">
            <a:extLst>
              <a:ext uri="{FF2B5EF4-FFF2-40B4-BE49-F238E27FC236}">
                <a16:creationId xmlns:a16="http://schemas.microsoft.com/office/drawing/2014/main" id="{1D0E3120-1781-D64C-2B21-3C3DF35B55BC}"/>
              </a:ext>
            </a:extLst>
          </p:cNvPr>
          <p:cNvPicPr>
            <a:picLocks noChangeAspect="1"/>
          </p:cNvPicPr>
          <p:nvPr/>
        </p:nvPicPr>
        <p:blipFill>
          <a:blip r:embed="rId3"/>
          <a:stretch>
            <a:fillRect/>
          </a:stretch>
        </p:blipFill>
        <p:spPr>
          <a:xfrm>
            <a:off x="100385" y="505036"/>
            <a:ext cx="7436999" cy="4470112"/>
          </a:xfrm>
          <a:prstGeom prst="rect">
            <a:avLst/>
          </a:prstGeom>
        </p:spPr>
      </p:pic>
    </p:spTree>
    <p:extLst>
      <p:ext uri="{BB962C8B-B14F-4D97-AF65-F5344CB8AC3E}">
        <p14:creationId xmlns:p14="http://schemas.microsoft.com/office/powerpoint/2010/main" val="3085402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191421" cy="593674"/>
          </a:xfrm>
          <a:prstGeom prst="rect">
            <a:avLst/>
          </a:prstGeom>
          <a:noFill/>
          <a:ln>
            <a:noFill/>
          </a:ln>
        </p:spPr>
        <p:txBody>
          <a:bodyPr vert="horz" wrap="none" lIns="81646" tIns="40823" rIns="81646" bIns="40823" anchorCtr="0" compatLnSpc="0">
            <a:spAutoFit/>
          </a:bodyPr>
          <a:lstStyle/>
          <a:p>
            <a:r>
              <a:rPr lang="de-DE" sz="3266" dirty="0"/>
              <a:t>Quantitätstheorie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68480"/>
            <a:ext cx="12192000" cy="48612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sz="2800" dirty="0">
                <a:solidFill>
                  <a:srgbClr val="000000"/>
                </a:solidFill>
              </a:rPr>
              <a:t>					</a:t>
            </a:r>
          </a:p>
          <a:p>
            <a:pPr eaLnBrk="1" hangingPunct="1">
              <a:buClrTx/>
              <a:buFontTx/>
              <a:buNone/>
            </a:pPr>
            <a:r>
              <a:rPr lang="de-DE" sz="2800" dirty="0">
                <a:solidFill>
                  <a:srgbClr val="000000"/>
                </a:solidFill>
              </a:rPr>
              <a:t>						</a:t>
            </a:r>
            <a:r>
              <a:rPr lang="de-DE" sz="2400" dirty="0">
                <a:solidFill>
                  <a:srgbClr val="000000"/>
                </a:solidFill>
              </a:rPr>
              <a:t>(Geldmenge)	x	(Umlaufgeschwindigkeit)</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(Preisniveau)	x 	(Produktion)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cs typeface="Times New Roman" pitchFamily="18" charset="0"/>
              </a:rPr>
              <a:t>→	</a:t>
            </a:r>
            <a:r>
              <a:rPr lang="de-DE" sz="2400" dirty="0">
                <a:solidFill>
                  <a:srgbClr val="000000"/>
                </a:solidFill>
              </a:rPr>
              <a:t>Bei kurzfristig konstanter Umlaufgeschwindigkeit des  Geldes und konstanter Produktion setzt 		sich ein Anstieg der Geldmenge in einen proportionalen Anstieg des Preisniveaus um.</a:t>
            </a:r>
          </a:p>
          <a:p>
            <a:pPr eaLnBrk="1" hangingPunct="1">
              <a:buClrTx/>
              <a:buFontTx/>
              <a:buNone/>
            </a:pPr>
            <a:endParaRPr lang="de-DE" sz="2400" dirty="0">
              <a:solidFill>
                <a:srgbClr val="000000"/>
              </a:solidFill>
            </a:endParaRPr>
          </a:p>
        </p:txBody>
      </p:sp>
      <p:sp>
        <p:nvSpPr>
          <p:cNvPr id="7" name="Rechteck 6">
            <a:extLst>
              <a:ext uri="{FF2B5EF4-FFF2-40B4-BE49-F238E27FC236}">
                <a16:creationId xmlns:a16="http://schemas.microsoft.com/office/drawing/2014/main" id="{9CFF2F5C-C443-468A-8E80-8A07D22784A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5963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33764" y="26583"/>
            <a:ext cx="5055841" cy="593674"/>
          </a:xfrm>
          <a:prstGeom prst="rect">
            <a:avLst/>
          </a:prstGeom>
          <a:noFill/>
          <a:ln>
            <a:noFill/>
          </a:ln>
        </p:spPr>
        <p:txBody>
          <a:bodyPr vert="horz" wrap="none" lIns="81646" tIns="40823" rIns="81646" bIns="40823" anchorCtr="0" compatLnSpc="0">
            <a:spAutoFit/>
          </a:bodyPr>
          <a:lstStyle/>
          <a:p>
            <a:r>
              <a:rPr lang="de-DE" sz="3266" dirty="0"/>
              <a:t>Quantitätstheorie – Historie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79597"/>
            <a:ext cx="12192000" cy="59549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ClrTx/>
              <a:buFont typeface="Arial" panose="020B0604020202020204" pitchFamily="34" charset="0"/>
              <a:buChar char="•"/>
            </a:pPr>
            <a:r>
              <a:rPr lang="de-DE" sz="1800" dirty="0">
                <a:solidFill>
                  <a:srgbClr val="000000"/>
                </a:solidFill>
              </a:rPr>
              <a:t>Im Zuge des Zuflusses von Silber im 16. Jh. aus Südamerika nach Europa stellte man einen deutlichen Preisanstieg fest, aus dem der französische Philosoph Jean Bodin erstmals auf einen Zusammenhang ähnlich der Quantitätsgleichung schloss.</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Der Bimetallismus (Deckung der Währung durch Gold und Silber) in Preußen des 18./19.Jh. war nicht zuletzt dem schnellen Aufholprozess in der Industriellen Revolution geschuldet und aufgrund des in diesem Zusammenhang stark steigenden Handelsvolumens verlangte die Wirtschaft nach mehr Zahlungsmitteln, die allein durch Gold nicht gedeckt werden konnten. </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erste moderne Formulierung der Quantitätstheorie erfolgte durch Irving Fisher</a:t>
            </a:r>
            <a:r>
              <a:rPr lang="de-DE" sz="1800" baseline="30000" dirty="0">
                <a:solidFill>
                  <a:srgbClr val="000000"/>
                </a:solidFill>
              </a:rPr>
              <a:t>1</a:t>
            </a:r>
            <a:r>
              <a:rPr lang="de-DE" sz="1800" dirty="0">
                <a:solidFill>
                  <a:srgbClr val="000000"/>
                </a:solidFill>
              </a:rPr>
              <a:t> (1911). Er argumentierte gegen die damals oft genannte These, dass mehr Inflation den Handel fördere. Vielmehr würden langfristige Faktoren, wie natürliche Ressourcen oder der technologische Stand die Wirtschaft beeinflussen und nicht die Preise oder die Nachfrage nach Geld.</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heutige Formulierung geht auf Milton Friedmann</a:t>
            </a:r>
            <a:r>
              <a:rPr lang="de-DE" sz="1800" baseline="30000" dirty="0">
                <a:solidFill>
                  <a:srgbClr val="000000"/>
                </a:solidFill>
              </a:rPr>
              <a:t>2</a:t>
            </a:r>
            <a:r>
              <a:rPr lang="de-DE" sz="1800" dirty="0">
                <a:solidFill>
                  <a:srgbClr val="000000"/>
                </a:solidFill>
              </a:rPr>
              <a:t> (1963) zurück, der gemäß des Zusammenhangs MV=PY konstatierte: „</a:t>
            </a:r>
            <a:r>
              <a:rPr lang="en-US" sz="1800" dirty="0">
                <a:solidFill>
                  <a:srgbClr val="000000"/>
                </a:solidFill>
              </a:rPr>
              <a:t>Inflation is always and everywhere a monetary phenomenon”.</a:t>
            </a:r>
            <a:r>
              <a:rPr lang="de-DE" sz="1800" dirty="0">
                <a:solidFill>
                  <a:srgbClr val="000000"/>
                </a:solidFill>
              </a:rPr>
              <a:t> </a:t>
            </a:r>
          </a:p>
          <a:p>
            <a:pPr eaLnBrk="1" hangingPunct="1">
              <a:buClrTx/>
              <a:buFontTx/>
              <a:buNone/>
            </a:pPr>
            <a:endParaRPr lang="de-DE" sz="2000" dirty="0">
              <a:solidFill>
                <a:srgbClr val="000000"/>
              </a:solidFill>
            </a:endParaRPr>
          </a:p>
          <a:p>
            <a:pPr eaLnBrk="1" hangingPunct="1">
              <a:buClrTx/>
              <a:buFontTx/>
              <a:buNone/>
            </a:pPr>
            <a:endParaRPr lang="de-DE" sz="2000" dirty="0">
              <a:solidFill>
                <a:srgbClr val="000000"/>
              </a:solidFill>
            </a:endParaRPr>
          </a:p>
          <a:p>
            <a:pPr eaLnBrk="1" hangingPunct="1">
              <a:buClrTx/>
              <a:buFontTx/>
              <a:buNone/>
            </a:pPr>
            <a:r>
              <a:rPr lang="de-DE" sz="1100" dirty="0">
                <a:solidFill>
                  <a:srgbClr val="000000"/>
                </a:solidFill>
              </a:rPr>
              <a:t>1) Fisher, I. (1911) </a:t>
            </a:r>
            <a:r>
              <a:rPr lang="en-US" sz="1100" dirty="0">
                <a:solidFill>
                  <a:srgbClr val="000000"/>
                </a:solidFill>
              </a:rPr>
              <a:t>The Purchasing Power of Money, Publications of the American Statistical Association, Vol. 12, No. 96 (Dec., 1911), pp.818-829</a:t>
            </a:r>
            <a:endParaRPr lang="de-DE" sz="1100" dirty="0">
              <a:solidFill>
                <a:srgbClr val="000000"/>
              </a:solidFill>
            </a:endParaRPr>
          </a:p>
          <a:p>
            <a:pPr eaLnBrk="1" hangingPunct="1">
              <a:buClrTx/>
              <a:buFontTx/>
              <a:buNone/>
            </a:pPr>
            <a:r>
              <a:rPr lang="de-DE" sz="1100" dirty="0">
                <a:solidFill>
                  <a:srgbClr val="000000"/>
                </a:solidFill>
              </a:rPr>
              <a:t>2) Friedman, M. and Schwartz, A. </a:t>
            </a:r>
            <a:r>
              <a:rPr lang="en-US" sz="1100" dirty="0">
                <a:solidFill>
                  <a:srgbClr val="000000"/>
                </a:solidFill>
              </a:rPr>
              <a:t>(1963) A Monetary History of the United States, Princeton University Press</a:t>
            </a:r>
            <a:r>
              <a:rPr lang="de-DE" sz="1100" dirty="0">
                <a:solidFill>
                  <a:srgbClr val="000000"/>
                </a:solidFill>
              </a:rPr>
              <a:t>  </a:t>
            </a:r>
            <a:endParaRPr lang="de-DE" sz="2400" dirty="0">
              <a:solidFill>
                <a:srgbClr val="000000"/>
              </a:solidFill>
            </a:endParaRPr>
          </a:p>
          <a:p>
            <a:pPr eaLnBrk="1" hangingPunct="1">
              <a:buClrTx/>
              <a:buFontTx/>
              <a:buNone/>
            </a:pPr>
            <a:r>
              <a:rPr lang="de-DE" sz="2400" dirty="0">
                <a:solidFill>
                  <a:srgbClr val="000000"/>
                </a:solidFill>
              </a:rPr>
              <a:t> </a:t>
            </a:r>
          </a:p>
        </p:txBody>
      </p:sp>
      <p:sp>
        <p:nvSpPr>
          <p:cNvPr id="8" name="Rechteck 7">
            <a:extLst>
              <a:ext uri="{FF2B5EF4-FFF2-40B4-BE49-F238E27FC236}">
                <a16:creationId xmlns:a16="http://schemas.microsoft.com/office/drawing/2014/main" id="{6F6575D0-1BB8-4CB7-8AF9-900F17927AA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68128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Quantitätstheorie und Geldnachfrage</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943050" y="589000"/>
                <a:ext cx="8928993" cy="4772694"/>
              </a:xfrm>
              <a:prstGeom prst="rect">
                <a:avLst/>
              </a:prstGeom>
              <a:noFill/>
            </p:spPr>
            <p:txBody>
              <a:bodyPr wrap="square" rtlCol="0">
                <a:noAutofit/>
              </a:bodyPr>
              <a:lstStyle/>
              <a:p>
                <a:pPr algn="ctr"/>
                <a:r>
                  <a:rPr lang="en-US" sz="2400" dirty="0"/>
                  <a:t>M∙V </a:t>
                </a:r>
                <a:r>
                  <a:rPr lang="de-DE" sz="2400" dirty="0"/>
                  <a:t>= </a:t>
                </a:r>
                <a:r>
                  <a:rPr lang="en-US" sz="2400" dirty="0"/>
                  <a:t>P∙Y → M </a:t>
                </a:r>
                <a:r>
                  <a:rPr lang="de-DE" sz="2400" dirty="0"/>
                  <a:t>= </a:t>
                </a:r>
                <a:r>
                  <a:rPr lang="en-US" sz="2400" dirty="0"/>
                  <a:t>P∙Y/V </a:t>
                </a:r>
              </a:p>
              <a:p>
                <a:pPr algn="ctr"/>
                <a:endParaRPr lang="en-US" sz="2400" dirty="0"/>
              </a:p>
              <a:p>
                <a:pPr algn="ctr"/>
                <a:r>
                  <a:rPr lang="en-US" sz="2400" dirty="0" err="1"/>
                  <a:t>Im</a:t>
                </a:r>
                <a:r>
                  <a:rPr lang="en-US" sz="2400" dirty="0"/>
                  <a:t> </a:t>
                </a:r>
                <a:r>
                  <a:rPr lang="en-US" sz="2400" dirty="0" err="1"/>
                  <a:t>Geldmarktgleichgewicht</a:t>
                </a:r>
                <a:r>
                  <a:rPr lang="en-US" sz="2400" dirty="0"/>
                  <a:t> gilt:</a:t>
                </a:r>
              </a:p>
              <a:p>
                <a:pPr algn="ctr"/>
                <a:endParaRPr lang="en-US" sz="2400" dirty="0"/>
              </a:p>
              <a:p>
                <a:pPr algn="ctr"/>
                <a:r>
                  <a:rPr lang="en-US" sz="2400" dirty="0"/>
                  <a:t>M=M</a:t>
                </a:r>
                <a:r>
                  <a:rPr lang="en-US" sz="2400" baseline="30000" dirty="0"/>
                  <a:t>d</a:t>
                </a:r>
                <a:r>
                  <a:rPr lang="en-US" sz="2400" dirty="0"/>
                  <a:t> (</a:t>
                </a:r>
                <a:r>
                  <a:rPr lang="en-US" sz="2400" dirty="0" err="1"/>
                  <a:t>Geldnachfrage</a:t>
                </a:r>
                <a:r>
                  <a:rPr lang="en-US" sz="2400" dirty="0"/>
                  <a:t>)</a:t>
                </a:r>
              </a:p>
              <a:p>
                <a:pPr algn="ctr"/>
                <a:endParaRPr lang="en-US" sz="2400" dirty="0"/>
              </a:p>
              <a:p>
                <a:pPr algn="ctr"/>
                <a:r>
                  <a:rPr lang="en-US" sz="2400" dirty="0" err="1"/>
                  <a:t>Kassenhaltungskoeffizient</a:t>
                </a:r>
                <a:r>
                  <a:rPr lang="en-US" sz="2400" dirty="0"/>
                  <a:t> k = 1/V → M</a:t>
                </a:r>
                <a:r>
                  <a:rPr lang="en-US" sz="2400" baseline="30000" dirty="0"/>
                  <a:t>d</a:t>
                </a:r>
                <a:r>
                  <a:rPr lang="en-US" sz="2400" dirty="0"/>
                  <a:t> = k ∙ P ∙ Y </a:t>
                </a:r>
              </a:p>
              <a:p>
                <a:endParaRPr lang="en-US" sz="2400" dirty="0"/>
              </a:p>
              <a:p>
                <a:r>
                  <a:rPr lang="en-US" sz="2400" dirty="0"/>
                  <a:t>Falls k </a:t>
                </a:r>
                <a:r>
                  <a:rPr lang="en-US" sz="2400" dirty="0" err="1"/>
                  <a:t>konstant</a:t>
                </a:r>
                <a:r>
                  <a:rPr lang="en-US" sz="2400" dirty="0"/>
                  <a:t>, </a:t>
                </a:r>
                <a:r>
                  <a:rPr lang="en-US" sz="2400" dirty="0" err="1"/>
                  <a:t>dann</a:t>
                </a:r>
                <a:r>
                  <a:rPr lang="en-US" sz="2400" dirty="0"/>
                  <a:t> </a:t>
                </a:r>
                <a:r>
                  <a:rPr lang="en-US" sz="2400" dirty="0" err="1"/>
                  <a:t>determiniert</a:t>
                </a:r>
                <a:r>
                  <a:rPr lang="en-US" sz="2400" dirty="0"/>
                  <a:t> das </a:t>
                </a:r>
                <a:r>
                  <a:rPr lang="en-US" sz="2400" dirty="0" err="1"/>
                  <a:t>Niveau</a:t>
                </a:r>
                <a:r>
                  <a:rPr lang="en-US" sz="2400" dirty="0"/>
                  <a:t> der </a:t>
                </a:r>
                <a:r>
                  <a:rPr lang="en-US" sz="2400" dirty="0" err="1"/>
                  <a:t>Transaktionen</a:t>
                </a:r>
                <a:r>
                  <a:rPr lang="en-US" sz="2400" dirty="0"/>
                  <a:t> </a:t>
                </a:r>
                <a:r>
                  <a:rPr lang="en-US" sz="2400" dirty="0" err="1"/>
                  <a:t>gegeben</a:t>
                </a:r>
                <a:r>
                  <a:rPr lang="en-US" sz="2400" dirty="0"/>
                  <a:t> </a:t>
                </a:r>
                <a:r>
                  <a:rPr lang="en-US" sz="2400" dirty="0" err="1"/>
                  <a:t>durch</a:t>
                </a:r>
                <a:r>
                  <a:rPr lang="en-US" sz="2400" dirty="0"/>
                  <a:t> das </a:t>
                </a:r>
                <a:r>
                  <a:rPr lang="en-US" sz="2400" dirty="0" err="1"/>
                  <a:t>Niveau</a:t>
                </a:r>
                <a:r>
                  <a:rPr lang="en-US" sz="2400" dirty="0"/>
                  <a:t> von PY die </a:t>
                </a:r>
                <a:r>
                  <a:rPr lang="en-US" sz="2400" dirty="0" err="1"/>
                  <a:t>Gößenordnung</a:t>
                </a:r>
                <a:r>
                  <a:rPr lang="en-US" sz="2400" dirty="0"/>
                  <a:t> der </a:t>
                </a:r>
                <a:r>
                  <a:rPr lang="en-US" sz="2400" dirty="0" err="1"/>
                  <a:t>Geldnachfrage</a:t>
                </a:r>
                <a:r>
                  <a:rPr lang="en-US" sz="2400" dirty="0"/>
                  <a:t> M</a:t>
                </a:r>
                <a:r>
                  <a:rPr lang="en-US" sz="2400" baseline="30000" dirty="0"/>
                  <a:t>d</a:t>
                </a:r>
                <a:r>
                  <a:rPr lang="en-US" sz="2400" dirty="0"/>
                  <a:t> </a:t>
                </a:r>
              </a:p>
              <a:p>
                <a:endParaRPr lang="en-US" sz="2400" dirty="0"/>
              </a:p>
              <a:p>
                <a:r>
                  <a:rPr lang="en-US" sz="2400" dirty="0"/>
                  <a:t>→	Die </a:t>
                </a:r>
                <a:r>
                  <a:rPr lang="en-US" sz="2400" dirty="0" err="1"/>
                  <a:t>reale</a:t>
                </a:r>
                <a:r>
                  <a:rPr lang="en-US" sz="2400" dirty="0"/>
                  <a:t> </a:t>
                </a:r>
                <a:r>
                  <a:rPr lang="en-US" sz="2400" dirty="0" err="1"/>
                  <a:t>Geldmenge</a:t>
                </a:r>
                <a:r>
                  <a:rPr lang="en-US" sz="2400" dirty="0"/>
                  <a:t> M</a:t>
                </a:r>
                <a:r>
                  <a:rPr lang="en-US" sz="2400" baseline="30000" dirty="0"/>
                  <a:t>d</a:t>
                </a:r>
                <a:r>
                  <a:rPr lang="en-US" sz="2400" dirty="0"/>
                  <a:t>/P </a:t>
                </a:r>
                <a:r>
                  <a:rPr lang="en-US" sz="2400" dirty="0" err="1"/>
                  <a:t>wird</a:t>
                </a:r>
                <a:r>
                  <a:rPr lang="en-US" sz="2400" dirty="0"/>
                  <a:t> </a:t>
                </a:r>
                <a:r>
                  <a:rPr lang="en-US" sz="2400" dirty="0" err="1"/>
                  <a:t>nicht</a:t>
                </a:r>
                <a:r>
                  <a:rPr lang="en-US" sz="2400" dirty="0"/>
                  <a:t> </a:t>
                </a:r>
                <a:r>
                  <a:rPr lang="en-US" sz="2400" dirty="0" err="1"/>
                  <a:t>durch</a:t>
                </a:r>
                <a:r>
                  <a:rPr lang="en-US" sz="2400" dirty="0"/>
                  <a:t> den Zins 		</a:t>
                </a:r>
                <a:r>
                  <a:rPr lang="en-US" sz="2400" dirty="0" err="1"/>
                  <a:t>beeinflusst</a:t>
                </a:r>
                <a:r>
                  <a:rPr lang="en-US" sz="2400" dirty="0"/>
                  <a:t> und </a:t>
                </a:r>
                <a:r>
                  <a:rPr lang="en-US" sz="2400" dirty="0" err="1"/>
                  <a:t>hängt</a:t>
                </a:r>
                <a:r>
                  <a:rPr lang="en-US" sz="2400" dirty="0"/>
                  <a:t> </a:t>
                </a:r>
                <a:r>
                  <a:rPr lang="en-US" sz="2400" dirty="0" err="1"/>
                  <a:t>nur</a:t>
                </a:r>
                <a:r>
                  <a:rPr lang="en-US" sz="2400" dirty="0"/>
                  <a:t> </a:t>
                </a:r>
                <a:r>
                  <a:rPr lang="en-US" sz="2400" dirty="0" err="1"/>
                  <a:t>vom</a:t>
                </a:r>
                <a:r>
                  <a:rPr lang="en-US" sz="2400" dirty="0"/>
                  <a:t> </a:t>
                </a:r>
                <a:r>
                  <a:rPr lang="en-US" sz="2400" dirty="0" err="1"/>
                  <a:t>Einkommen</a:t>
                </a:r>
                <a:r>
                  <a:rPr lang="en-US" sz="2400" dirty="0"/>
                  <a:t> Y ab.</a:t>
                </a:r>
              </a:p>
              <a:p>
                <a:r>
                  <a:rPr lang="de-DE" sz="2800" dirty="0"/>
                  <a:t>		</a:t>
                </a:r>
              </a:p>
              <a:p>
                <a:r>
                  <a:rPr lang="de-DE" sz="2800" dirty="0"/>
                  <a:t>		G</a:t>
                </a:r>
                <a14:m>
                  <m:oMath xmlns:m="http://schemas.openxmlformats.org/officeDocument/2006/math">
                    <m:r>
                      <m:rPr>
                        <m:sty m:val="p"/>
                      </m:rPr>
                      <a:rPr lang="de-DE" sz="2800">
                        <a:latin typeface="Cambria Math" panose="02040503050406030204" pitchFamily="18" charset="0"/>
                      </a:rPr>
                      <m:t>eldnachfrage</m:t>
                    </m:r>
                    <m:r>
                      <a:rPr lang="de-DE" sz="2800">
                        <a:latin typeface="Cambria Math" panose="02040503050406030204" pitchFamily="18" charset="0"/>
                      </a:rPr>
                      <m:t>=</m:t>
                    </m:r>
                    <m:sSup>
                      <m:sSupPr>
                        <m:ctrlPr>
                          <a:rPr lang="de-DE" sz="2800" i="1">
                            <a:latin typeface="Cambria Math" panose="02040503050406030204" pitchFamily="18" charset="0"/>
                          </a:rPr>
                        </m:ctrlPr>
                      </m:sSupPr>
                      <m:e>
                        <m:r>
                          <a:rPr lang="de-DE" sz="2800" i="1">
                            <a:latin typeface="Cambria Math" panose="02040503050406030204" pitchFamily="18" charset="0"/>
                          </a:rPr>
                          <m:t>𝐿</m:t>
                        </m:r>
                      </m:e>
                      <m:sup>
                        <m:r>
                          <a:rPr lang="de-DE" sz="2800" i="1">
                            <a:latin typeface="Cambria Math" panose="02040503050406030204" pitchFamily="18" charset="0"/>
                          </a:rPr>
                          <m:t>𝐷</m:t>
                        </m:r>
                      </m:sup>
                    </m:sSup>
                    <m:r>
                      <a:rPr lang="de-DE" sz="2800" i="1">
                        <a:latin typeface="Cambria Math" panose="02040503050406030204" pitchFamily="18" charset="0"/>
                      </a:rPr>
                      <m:t>(</m:t>
                    </m:r>
                    <m:r>
                      <a:rPr lang="de-DE" sz="2800" i="1">
                        <a:latin typeface="Cambria Math" panose="02040503050406030204" pitchFamily="18" charset="0"/>
                      </a:rPr>
                      <m:t>𝑌</m:t>
                    </m:r>
                    <m:r>
                      <a:rPr lang="de-DE" sz="2800" i="1">
                        <a:latin typeface="Cambria Math" panose="02040503050406030204" pitchFamily="18" charset="0"/>
                      </a:rPr>
                      <m:t>)</m:t>
                    </m:r>
                  </m:oMath>
                </a14:m>
                <a:endParaRPr lang="de-DE" sz="2800" dirty="0"/>
              </a:p>
              <a:p>
                <a:endParaRPr lang="en-US" sz="28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943050" y="589000"/>
                <a:ext cx="8928993" cy="4772694"/>
              </a:xfrm>
              <a:prstGeom prst="rect">
                <a:avLst/>
              </a:prstGeom>
              <a:blipFill>
                <a:blip r:embed="rId3"/>
                <a:stretch>
                  <a:fillRect l="-1093" t="-1022" b="-30779"/>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B267333F-A00C-46E6-B59C-80D2A27DA33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553518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Geldmengenwachstum und Inflation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86447" y="621604"/>
                <a:ext cx="10694020" cy="5323780"/>
              </a:xfrm>
              <a:prstGeom prst="rect">
                <a:avLst/>
              </a:prstGeom>
              <a:noFill/>
            </p:spPr>
            <p:txBody>
              <a:bodyPr wrap="square" rtlCol="0">
                <a:noAutofit/>
              </a:bodyPr>
              <a:lstStyle/>
              <a:p>
                <a:pPr algn="ctr"/>
                <a:r>
                  <a:rPr lang="en-US" sz="2400" dirty="0"/>
                  <a:t>Berechne das </a:t>
                </a:r>
                <a:r>
                  <a:rPr lang="en-US" sz="2400" dirty="0" err="1"/>
                  <a:t>totale</a:t>
                </a:r>
                <a:r>
                  <a:rPr lang="en-US" sz="2400" dirty="0"/>
                  <a:t> Differential von M∙V </a:t>
                </a:r>
                <a:r>
                  <a:rPr lang="de-DE" sz="2400" dirty="0"/>
                  <a:t>= </a:t>
                </a:r>
                <a:r>
                  <a:rPr lang="en-US" sz="2400" dirty="0"/>
                  <a:t>P∙Y → </a:t>
                </a:r>
                <a:r>
                  <a:rPr lang="el-GR" sz="2400" dirty="0"/>
                  <a:t>Δ</a:t>
                </a:r>
                <a:r>
                  <a:rPr lang="en-US" sz="2400" dirty="0"/>
                  <a:t>M/M+ </a:t>
                </a:r>
                <a:r>
                  <a:rPr lang="el-GR" sz="2400" dirty="0"/>
                  <a:t>Δ</a:t>
                </a:r>
                <a:r>
                  <a:rPr lang="en-US" sz="2400" dirty="0"/>
                  <a:t>V/V </a:t>
                </a:r>
                <a:r>
                  <a:rPr lang="de-DE" sz="2400" dirty="0"/>
                  <a:t>= </a:t>
                </a:r>
                <a:r>
                  <a:rPr lang="el-GR" sz="2400" dirty="0"/>
                  <a:t>Δ</a:t>
                </a:r>
                <a:r>
                  <a:rPr lang="en-US" sz="2400" dirty="0"/>
                  <a:t>P/P+</a:t>
                </a:r>
                <a:r>
                  <a:rPr lang="el-GR" sz="2400" dirty="0"/>
                  <a:t> Δ</a:t>
                </a:r>
                <a:r>
                  <a:rPr lang="en-US" sz="2400" dirty="0"/>
                  <a:t>Y/Y</a:t>
                </a:r>
              </a:p>
              <a:p>
                <a:pPr algn="ctr"/>
                <a:endParaRPr lang="en-US" sz="2000" dirty="0"/>
              </a:p>
              <a:p>
                <a:pPr algn="ctr"/>
                <a:r>
                  <a:rPr lang="en-US" sz="2000" dirty="0" err="1"/>
                  <a:t>Kurzfristig</a:t>
                </a:r>
                <a:r>
                  <a:rPr lang="en-US" sz="2000" dirty="0"/>
                  <a:t> </a:t>
                </a:r>
                <a:r>
                  <a:rPr lang="en-US" sz="2000" dirty="0" err="1"/>
                  <a:t>ist</a:t>
                </a:r>
                <a:r>
                  <a:rPr lang="en-US" sz="2000" dirty="0"/>
                  <a:t> die </a:t>
                </a:r>
                <a:r>
                  <a:rPr lang="en-US" sz="2000" dirty="0" err="1"/>
                  <a:t>Umlaufgeschwindigkeit</a:t>
                </a:r>
                <a:r>
                  <a:rPr lang="en-US" sz="2000" dirty="0"/>
                  <a:t> </a:t>
                </a:r>
                <a:r>
                  <a:rPr lang="en-US" sz="2000" dirty="0" err="1"/>
                  <a:t>konstant</a:t>
                </a:r>
                <a:endParaRPr lang="en-US" sz="2000" dirty="0"/>
              </a:p>
              <a:p>
                <a:pPr algn="ctr"/>
                <a:r>
                  <a:rPr lang="en-US" sz="2000" dirty="0"/>
                  <a:t>→</a:t>
                </a:r>
              </a:p>
              <a:p>
                <a:pPr algn="ctr"/>
                <a:endParaRPr lang="en-US" sz="2000" dirty="0"/>
              </a:p>
              <a:p>
                <a:pPr algn="ctr"/>
                <a14:m>
                  <m:oMathPara xmlns:m="http://schemas.openxmlformats.org/officeDocument/2006/math">
                    <m:oMathParaPr>
                      <m:jc m:val="centerGroup"/>
                    </m:oMathParaPr>
                    <m:oMath xmlns:m="http://schemas.openxmlformats.org/officeDocument/2006/math">
                      <m:r>
                        <a:rPr lang="de-DE" sz="2000" i="1">
                          <a:latin typeface="Cambria Math"/>
                          <a:ea typeface="Cambria Math"/>
                        </a:rPr>
                        <m:t>𝜋</m:t>
                      </m:r>
                      <m:r>
                        <a:rPr lang="de-DE" sz="2000" i="1">
                          <a:latin typeface="Cambria Math" panose="02040503050406030204" pitchFamily="18" charset="0"/>
                          <a:ea typeface="Cambria Math"/>
                        </a:rPr>
                        <m:t>(</m:t>
                      </m:r>
                      <m:r>
                        <a:rPr lang="de-DE" sz="2000" i="1">
                          <a:latin typeface="Cambria Math" panose="02040503050406030204" pitchFamily="18" charset="0"/>
                          <a:ea typeface="Cambria Math"/>
                        </a:rPr>
                        <m:t>𝑖𝑛𝑓𝑙𝑎𝑡𝑖𝑜𝑛</m:t>
                      </m:r>
                      <m:r>
                        <a:rPr lang="de-DE" sz="2000" i="1">
                          <a:latin typeface="Cambria Math" panose="02040503050406030204" pitchFamily="18" charset="0"/>
                          <a:ea typeface="Cambria Math"/>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𝑀</m:t>
                          </m:r>
                        </m:sub>
                      </m:sSub>
                      <m:r>
                        <a:rPr lang="de-DE" sz="2000" i="1">
                          <a:latin typeface="Cambria Math" panose="02040503050406030204" pitchFamily="18" charset="0"/>
                        </a:rPr>
                        <m:t>(</m:t>
                      </m:r>
                      <m:r>
                        <a:rPr lang="de-DE" sz="2000" b="0" i="1" smtClean="0">
                          <a:latin typeface="Cambria Math" panose="02040503050406030204" pitchFamily="18" charset="0"/>
                        </a:rPr>
                        <m:t>𝐺𝑒𝑙𝑑𝑚𝑒𝑛𝑔𝑒𝑛𝑤𝑎𝑐h𝑠𝑡𝑢𝑚𝑟𝑎𝑡𝑒</m:t>
                      </m:r>
                      <m:r>
                        <a:rPr lang="de-DE" sz="2000" i="1">
                          <a:latin typeface="Cambria Math" panose="02040503050406030204" pitchFamily="18" charset="0"/>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b="0" i="1" smtClean="0">
                          <a:latin typeface="Cambria Math" panose="02040503050406030204" pitchFamily="18" charset="0"/>
                        </a:rPr>
                        <m:t>(</m:t>
                      </m:r>
                      <m:r>
                        <a:rPr lang="de-DE" sz="2000" b="0" i="1" smtClean="0">
                          <a:latin typeface="Cambria Math" panose="02040503050406030204" pitchFamily="18" charset="0"/>
                        </a:rPr>
                        <m:t>𝐵𝐼𝑃</m:t>
                      </m:r>
                      <m:r>
                        <a:rPr lang="de-DE" sz="2000" b="0" i="1" smtClean="0">
                          <a:latin typeface="Cambria Math" panose="02040503050406030204" pitchFamily="18" charset="0"/>
                        </a:rPr>
                        <m:t>−</m:t>
                      </m:r>
                      <m:r>
                        <a:rPr lang="de-DE" sz="2000" b="0" i="1" smtClean="0">
                          <a:latin typeface="Cambria Math" panose="02040503050406030204" pitchFamily="18" charset="0"/>
                        </a:rPr>
                        <m:t>𝑊𝑎𝑐h𝑠𝑡𝑢𝑚</m:t>
                      </m:r>
                      <m:r>
                        <a:rPr lang="de-DE" sz="2000" i="1">
                          <a:latin typeface="Cambria Math" panose="02040503050406030204" pitchFamily="18" charset="0"/>
                        </a:rPr>
                        <m:t>)</m:t>
                      </m:r>
                    </m:oMath>
                  </m:oMathPara>
                </a14:m>
                <a:endParaRPr lang="de-DE" sz="2000" dirty="0"/>
              </a:p>
              <a:p>
                <a:pPr algn="ctr"/>
                <a:endParaRPr lang="en-US" sz="2000" dirty="0"/>
              </a:p>
              <a:p>
                <a:pPr marL="342900" indent="-342900">
                  <a:lnSpc>
                    <a:spcPct val="105000"/>
                  </a:lnSpc>
                  <a:spcBef>
                    <a:spcPct val="50000"/>
                  </a:spcBef>
                  <a:buFont typeface="Arial" panose="020B0604020202020204" pitchFamily="34" charset="0"/>
                  <a:buChar char="•"/>
                </a:pPr>
                <a:r>
                  <a:rPr lang="en-US" altLang="en-US" sz="2000" dirty="0"/>
                  <a:t>“</a:t>
                </a:r>
                <a:r>
                  <a:rPr lang="en-US" altLang="en-US" sz="2000" dirty="0" err="1"/>
                  <a:t>Normales</a:t>
                </a:r>
                <a:r>
                  <a:rPr lang="en-US" altLang="en-US" sz="2000" dirty="0"/>
                  <a:t>” </a:t>
                </a:r>
                <a:r>
                  <a:rPr lang="en-US" altLang="en-US" sz="2000" dirty="0" err="1"/>
                  <a:t>Wirtschaftswachstum</a:t>
                </a:r>
                <a:r>
                  <a:rPr lang="en-US" altLang="en-US" sz="2000" dirty="0"/>
                  <a:t> (</a:t>
                </a: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i="1">
                        <a:latin typeface="Cambria Math" panose="02040503050406030204" pitchFamily="18" charset="0"/>
                      </a:rPr>
                      <m:t>&gt;0</m:t>
                    </m:r>
                  </m:oMath>
                </a14:m>
                <a:r>
                  <a:rPr lang="en-US" altLang="en-US" sz="2000" dirty="0"/>
                  <a:t>, </a:t>
                </a:r>
                <a:r>
                  <a:rPr lang="en-US" altLang="en-US" sz="2000" dirty="0" err="1"/>
                  <a:t>für</a:t>
                </a:r>
                <a:r>
                  <a:rPr lang="en-US" altLang="en-US" sz="2000" dirty="0"/>
                  <a:t> </a:t>
                </a:r>
                <a:r>
                  <a:rPr lang="en-US" altLang="en-US" sz="2000" dirty="0" err="1"/>
                  <a:t>ungefähr</a:t>
                </a:r>
                <a:r>
                  <a:rPr lang="en-US" altLang="en-US" sz="2000" dirty="0"/>
                  <a:t> 2-3% </a:t>
                </a:r>
                <a:r>
                  <a:rPr lang="en-US" altLang="en-US" sz="2000" dirty="0" err="1"/>
                  <a:t>für</a:t>
                </a:r>
                <a:r>
                  <a:rPr lang="en-US" altLang="en-US" sz="2000" dirty="0"/>
                  <a:t> </a:t>
                </a:r>
                <a:r>
                  <a:rPr lang="en-US" altLang="en-US" sz="2000" dirty="0" err="1"/>
                  <a:t>enwicklete</a:t>
                </a:r>
                <a:r>
                  <a:rPr lang="en-US" altLang="en-US" sz="2000" dirty="0"/>
                  <a:t> </a:t>
                </a:r>
                <a:r>
                  <a:rPr lang="en-US" altLang="en-US" sz="2000" dirty="0" err="1"/>
                  <a:t>Volkswirtschaften</a:t>
                </a:r>
                <a:r>
                  <a:rPr lang="en-US" altLang="en-US" sz="2000" dirty="0"/>
                  <a:t> </a:t>
                </a:r>
                <a:r>
                  <a:rPr lang="en-US" altLang="en-US" sz="2000" dirty="0" err="1"/>
                  <a:t>benötigen</a:t>
                </a:r>
                <a:r>
                  <a:rPr lang="en-US" altLang="en-US" sz="2000" dirty="0"/>
                  <a:t> </a:t>
                </a:r>
                <a:r>
                  <a:rPr lang="en-US" altLang="en-US" sz="2000" dirty="0" err="1"/>
                  <a:t>ein</a:t>
                </a:r>
                <a:r>
                  <a:rPr lang="en-US" altLang="en-US" sz="2000" dirty="0"/>
                  <a:t> </a:t>
                </a:r>
                <a:r>
                  <a:rPr lang="en-US" altLang="en-US" sz="2000" dirty="0" err="1"/>
                  <a:t>gewisses</a:t>
                </a:r>
                <a:r>
                  <a:rPr lang="en-US" altLang="en-US" sz="2000" dirty="0"/>
                  <a:t> </a:t>
                </a:r>
                <a:r>
                  <a:rPr lang="en-US" altLang="en-US" sz="2000" dirty="0" err="1"/>
                  <a:t>Geldmengenwachstum</a:t>
                </a:r>
                <a:r>
                  <a:rPr lang="en-US" altLang="en-US" sz="2000" dirty="0"/>
                  <a:t> </a:t>
                </a:r>
                <a:r>
                  <a:rPr lang="en-US" altLang="en-US" sz="2000" dirty="0" err="1"/>
                  <a:t>aufgrund</a:t>
                </a:r>
                <a:r>
                  <a:rPr lang="en-US" altLang="en-US" sz="2000" dirty="0"/>
                  <a:t> der </a:t>
                </a:r>
                <a:r>
                  <a:rPr lang="en-US" altLang="en-US" sz="2000" dirty="0" err="1"/>
                  <a:t>Zunahme</a:t>
                </a:r>
                <a:r>
                  <a:rPr lang="en-US" altLang="en-US" sz="2000" dirty="0"/>
                  <a:t> der </a:t>
                </a:r>
                <a:r>
                  <a:rPr lang="en-US" altLang="en-US" sz="2000" dirty="0" err="1"/>
                  <a:t>Transaktionen</a:t>
                </a:r>
                <a:r>
                  <a:rPr lang="en-US" altLang="en-US" sz="2000" dirty="0"/>
                  <a:t>)</a:t>
                </a:r>
              </a:p>
              <a:p>
                <a:pPr marL="342900" indent="-342900">
                  <a:lnSpc>
                    <a:spcPct val="105000"/>
                  </a:lnSpc>
                  <a:spcBef>
                    <a:spcPct val="50000"/>
                  </a:spcBef>
                  <a:buFont typeface="Arial" panose="020B0604020202020204" pitchFamily="34" charset="0"/>
                  <a:buChar char="•"/>
                </a:pP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oMath>
                </a14:m>
                <a:r>
                  <a:rPr lang="en-US" altLang="en-US" sz="2000" dirty="0"/>
                  <a:t> </a:t>
                </a:r>
                <a:r>
                  <a:rPr lang="en-US" altLang="en-US" sz="2000" dirty="0" err="1"/>
                  <a:t>hängt</a:t>
                </a:r>
                <a:r>
                  <a:rPr lang="en-US" altLang="en-US" sz="2000" dirty="0"/>
                  <a:t> </a:t>
                </a:r>
                <a:r>
                  <a:rPr lang="en-US" altLang="en-US" sz="2000" dirty="0" err="1"/>
                  <a:t>vom</a:t>
                </a:r>
                <a:r>
                  <a:rPr lang="en-US" altLang="en-US" sz="2000" dirty="0"/>
                  <a:t> </a:t>
                </a:r>
                <a:r>
                  <a:rPr lang="en-US" altLang="en-US" sz="2000" dirty="0" err="1"/>
                  <a:t>Wachstum</a:t>
                </a:r>
                <a:r>
                  <a:rPr lang="en-US" altLang="en-US" sz="2000" dirty="0"/>
                  <a:t> der </a:t>
                </a:r>
                <a:r>
                  <a:rPr lang="en-US" altLang="en-US" sz="2000" dirty="0" err="1"/>
                  <a:t>Produktionsfaktoren</a:t>
                </a:r>
                <a:r>
                  <a:rPr lang="en-US" altLang="en-US" sz="2000" dirty="0"/>
                  <a:t> und der </a:t>
                </a:r>
                <a:r>
                  <a:rPr lang="en-US" altLang="en-US" sz="2000" dirty="0" err="1"/>
                  <a:t>totalen</a:t>
                </a:r>
                <a:r>
                  <a:rPr lang="en-US" altLang="en-US" sz="2000" dirty="0"/>
                  <a:t> </a:t>
                </a:r>
                <a:r>
                  <a:rPr lang="en-US" altLang="en-US" sz="2000" dirty="0" err="1"/>
                  <a:t>Faktorproduktivität</a:t>
                </a:r>
                <a:r>
                  <a:rPr lang="en-US" altLang="en-US" sz="2000" dirty="0"/>
                  <a:t> (dem </a:t>
                </a:r>
                <a:r>
                  <a:rPr lang="en-US" altLang="en-US" sz="2000" dirty="0" err="1"/>
                  <a:t>technologischen</a:t>
                </a:r>
                <a:r>
                  <a:rPr lang="en-US" altLang="en-US" sz="2000" dirty="0"/>
                  <a:t> </a:t>
                </a:r>
                <a:r>
                  <a:rPr lang="en-US" altLang="en-US" sz="2000" dirty="0" err="1"/>
                  <a:t>Fortschritt</a:t>
                </a:r>
                <a:r>
                  <a:rPr lang="en-US" altLang="en-US" sz="2000" dirty="0"/>
                  <a:t>) ab</a:t>
                </a:r>
                <a:endParaRPr lang="de-DE" altLang="en-US" sz="2000" i="1" dirty="0">
                  <a:latin typeface="Cambria Math" panose="02040503050406030204" pitchFamily="18" charset="0"/>
                </a:endParaRPr>
              </a:p>
              <a:p>
                <a:pPr>
                  <a:lnSpc>
                    <a:spcPct val="105000"/>
                  </a:lnSpc>
                  <a:spcBef>
                    <a:spcPct val="50000"/>
                  </a:spcBef>
                </a:pPr>
                <a:r>
                  <a:rPr lang="en-US" sz="2400" dirty="0"/>
                  <a:t>→ </a:t>
                </a:r>
                <a:r>
                  <a:rPr lang="en-US" altLang="en-US" sz="2400" dirty="0" err="1"/>
                  <a:t>übermäßiges</a:t>
                </a:r>
                <a:r>
                  <a:rPr lang="en-US" altLang="en-US" sz="2400" dirty="0"/>
                  <a:t> </a:t>
                </a:r>
                <a:r>
                  <a:rPr lang="en-US" altLang="en-US" sz="2400" dirty="0" err="1"/>
                  <a:t>Geldmengenwachstum</a:t>
                </a:r>
                <a:r>
                  <a:rPr lang="en-US" altLang="en-US" sz="2400" dirty="0"/>
                  <a:t> </a:t>
                </a:r>
                <a:r>
                  <a:rPr lang="en-US" altLang="en-US" sz="2400" dirty="0" err="1"/>
                  <a:t>führt</a:t>
                </a:r>
                <a:r>
                  <a:rPr lang="en-US" altLang="en-US" sz="2400" dirty="0"/>
                  <a:t> </a:t>
                </a:r>
                <a:r>
                  <a:rPr lang="en-US" altLang="en-US" sz="2400" dirty="0" err="1"/>
                  <a:t>zu</a:t>
                </a:r>
                <a:r>
                  <a:rPr lang="en-US" altLang="en-US" sz="2400" dirty="0"/>
                  <a:t> Inflation </a:t>
                </a:r>
                <a:r>
                  <a:rPr lang="en-US" altLang="en-US" sz="2400" dirty="0" err="1"/>
                  <a:t>nach</a:t>
                </a:r>
                <a:r>
                  <a:rPr lang="en-US" altLang="en-US" sz="2400" dirty="0"/>
                  <a:t> der </a:t>
                </a:r>
                <a:r>
                  <a:rPr lang="en-US" altLang="en-US" sz="2400" dirty="0" err="1"/>
                  <a:t>Quantitationstheorie</a:t>
                </a:r>
                <a:endParaRPr lang="en-US" altLang="en-US" sz="2400" dirty="0"/>
              </a:p>
              <a:p>
                <a:pPr algn="ctr"/>
                <a:endParaRPr lang="en-US"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86447" y="621604"/>
                <a:ext cx="10694020" cy="5323780"/>
              </a:xfrm>
              <a:prstGeom prst="rect">
                <a:avLst/>
              </a:prstGeom>
              <a:blipFill>
                <a:blip r:embed="rId3"/>
                <a:stretch>
                  <a:fillRect l="-855" t="-916"/>
                </a:stretch>
              </a:blipFill>
            </p:spPr>
            <p:txBody>
              <a:bodyPr/>
              <a:lstStyle/>
              <a:p>
                <a:r>
                  <a:rPr lang="de-DE">
                    <a:noFill/>
                  </a:rPr>
                  <a:t> </a:t>
                </a:r>
              </a:p>
            </p:txBody>
          </p:sp>
        </mc:Fallback>
      </mc:AlternateContent>
      <p:sp>
        <p:nvSpPr>
          <p:cNvPr id="4" name="Rechteck 3"/>
          <p:cNvSpPr/>
          <p:nvPr/>
        </p:nvSpPr>
        <p:spPr>
          <a:xfrm>
            <a:off x="386447" y="1421821"/>
            <a:ext cx="3466040" cy="307777"/>
          </a:xfrm>
          <a:prstGeom prst="rect">
            <a:avLst/>
          </a:prstGeom>
        </p:spPr>
        <p:txBody>
          <a:bodyPr wrap="square">
            <a:spAutoFit/>
          </a:bodyPr>
          <a:lstStyle/>
          <a:p>
            <a:r>
              <a:rPr lang="de-DE" sz="1400" dirty="0"/>
              <a:t>Machen wir in einer Übungsaufgabe	</a:t>
            </a:r>
          </a:p>
        </p:txBody>
      </p:sp>
      <p:sp>
        <p:nvSpPr>
          <p:cNvPr id="8" name="Rechteck 7">
            <a:extLst>
              <a:ext uri="{FF2B5EF4-FFF2-40B4-BE49-F238E27FC236}">
                <a16:creationId xmlns:a16="http://schemas.microsoft.com/office/drawing/2014/main" id="{20B569C7-EB71-4FC4-8DC1-7FCDEAF485D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360240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0" y="620688"/>
            <a:ext cx="8689605" cy="4772694"/>
          </a:xfrm>
          <a:prstGeom prst="rect">
            <a:avLst/>
          </a:prstGeom>
          <a:noFill/>
        </p:spPr>
        <p:txBody>
          <a:bodyPr wrap="square" rtlCol="0">
            <a:noAutofit/>
          </a:bodyPr>
          <a:lstStyle/>
          <a:p>
            <a:r>
              <a:rPr lang="en-US" sz="2800" b="1" dirty="0" err="1"/>
              <a:t>Reale</a:t>
            </a:r>
            <a:r>
              <a:rPr lang="en-US" sz="2800" b="1" dirty="0"/>
              <a:t> </a:t>
            </a:r>
            <a:r>
              <a:rPr lang="en-US" sz="2800" b="1" dirty="0" err="1"/>
              <a:t>Variablen</a:t>
            </a:r>
            <a:r>
              <a:rPr lang="en-US" sz="2800" b="1" dirty="0"/>
              <a:t>: </a:t>
            </a:r>
            <a:r>
              <a:rPr lang="en-US" sz="2800" dirty="0" err="1"/>
              <a:t>gemessen</a:t>
            </a:r>
            <a:r>
              <a:rPr lang="en-US" sz="2800" dirty="0"/>
              <a:t> in </a:t>
            </a:r>
            <a:r>
              <a:rPr lang="en-US" sz="2800" dirty="0" err="1"/>
              <a:t>physisichen</a:t>
            </a:r>
            <a:r>
              <a:rPr lang="en-US" sz="2800" dirty="0"/>
              <a:t> </a:t>
            </a:r>
            <a:r>
              <a:rPr lang="en-US" sz="2800" dirty="0" err="1"/>
              <a:t>Einheiten</a:t>
            </a:r>
            <a:r>
              <a:rPr lang="en-US" sz="2800" dirty="0"/>
              <a:t> – Mengen und relative </a:t>
            </a:r>
            <a:r>
              <a:rPr lang="en-US" sz="2800" dirty="0" err="1"/>
              <a:t>Preise</a:t>
            </a:r>
            <a:endParaRPr lang="en-US" sz="2800" dirty="0"/>
          </a:p>
          <a:p>
            <a:endParaRPr lang="en-US" sz="2800" dirty="0"/>
          </a:p>
          <a:p>
            <a:pPr marL="914400" lvl="1" indent="-457200">
              <a:buFont typeface="Arial" panose="020B0604020202020204" pitchFamily="34" charset="0"/>
              <a:buChar char="•"/>
            </a:pPr>
            <a:r>
              <a:rPr lang="en-US" sz="2200" dirty="0" err="1"/>
              <a:t>Menge</a:t>
            </a:r>
            <a:r>
              <a:rPr lang="en-US" sz="2200" dirty="0"/>
              <a:t> des Outputs</a:t>
            </a:r>
          </a:p>
          <a:p>
            <a:pPr marL="914400" lvl="1" indent="-457200">
              <a:buFont typeface="Arial" panose="020B0604020202020204" pitchFamily="34" charset="0"/>
              <a:buChar char="•"/>
            </a:pPr>
            <a:r>
              <a:rPr lang="en-US" sz="2200" dirty="0" err="1"/>
              <a:t>Reallöhne</a:t>
            </a:r>
            <a:r>
              <a:rPr lang="en-US" sz="2200" dirty="0"/>
              <a:t>: Output pro </a:t>
            </a:r>
            <a:r>
              <a:rPr lang="en-US" sz="2200" dirty="0" err="1"/>
              <a:t>Arbeitsstunde</a:t>
            </a:r>
            <a:r>
              <a:rPr lang="en-US" sz="2200" dirty="0"/>
              <a:t> </a:t>
            </a:r>
          </a:p>
          <a:p>
            <a:pPr marL="914400" lvl="1" indent="-457200">
              <a:buFont typeface="Arial" panose="020B0604020202020204" pitchFamily="34" charset="0"/>
              <a:buChar char="•"/>
            </a:pPr>
            <a:r>
              <a:rPr lang="en-US" sz="2200" dirty="0" err="1"/>
              <a:t>Realzinsen</a:t>
            </a:r>
            <a:r>
              <a:rPr lang="en-US" sz="2200" dirty="0"/>
              <a:t>: </a:t>
            </a:r>
            <a:r>
              <a:rPr lang="en-US" sz="2200" dirty="0" err="1"/>
              <a:t>Zukünftiger</a:t>
            </a:r>
            <a:r>
              <a:rPr lang="en-US" sz="2200" dirty="0"/>
              <a:t> Output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a:t>
            </a:r>
            <a:r>
              <a:rPr lang="en-US" sz="2200" dirty="0" err="1"/>
              <a:t>einer</a:t>
            </a:r>
            <a:r>
              <a:rPr lang="en-US" sz="2200" dirty="0"/>
              <a:t> Einheit Output</a:t>
            </a:r>
          </a:p>
          <a:p>
            <a:pPr lvl="1"/>
            <a:endParaRPr lang="en-US" sz="2800" dirty="0"/>
          </a:p>
          <a:p>
            <a:r>
              <a:rPr lang="en-US" sz="2800" b="1" dirty="0" err="1"/>
              <a:t>Nominale</a:t>
            </a:r>
            <a:r>
              <a:rPr lang="en-US" sz="2800" b="1" dirty="0"/>
              <a:t> </a:t>
            </a:r>
            <a:r>
              <a:rPr lang="en-US" sz="2800" b="1" dirty="0" err="1"/>
              <a:t>Variablen</a:t>
            </a:r>
            <a:r>
              <a:rPr lang="en-US" sz="2800" b="1" dirty="0"/>
              <a:t>: </a:t>
            </a:r>
            <a:r>
              <a:rPr lang="en-US" sz="2800" dirty="0"/>
              <a:t> </a:t>
            </a:r>
            <a:r>
              <a:rPr lang="en-US" sz="2800" dirty="0" err="1"/>
              <a:t>gemessen</a:t>
            </a:r>
            <a:r>
              <a:rPr lang="en-US" sz="2800" dirty="0"/>
              <a:t> in Geld </a:t>
            </a:r>
          </a:p>
          <a:p>
            <a:endParaRPr lang="en-US" sz="2800" dirty="0"/>
          </a:p>
          <a:p>
            <a:pPr marL="914400" lvl="1" indent="-457200">
              <a:buFont typeface="Arial" panose="020B0604020202020204" pitchFamily="34" charset="0"/>
              <a:buChar char="•"/>
            </a:pPr>
            <a:r>
              <a:rPr lang="en-US" sz="2200" dirty="0" err="1"/>
              <a:t>Nominallohn</a:t>
            </a:r>
            <a:r>
              <a:rPr lang="en-US" sz="2200" dirty="0"/>
              <a:t>: Euro pro </a:t>
            </a:r>
            <a:r>
              <a:rPr lang="en-US" sz="2200" dirty="0" err="1"/>
              <a:t>Stunde</a:t>
            </a:r>
            <a:r>
              <a:rPr lang="en-US" sz="2200" dirty="0"/>
              <a:t>. </a:t>
            </a:r>
          </a:p>
          <a:p>
            <a:pPr marL="914400" lvl="1" indent="-457200">
              <a:buFont typeface="Arial" panose="020B0604020202020204" pitchFamily="34" charset="0"/>
              <a:buChar char="•"/>
            </a:pPr>
            <a:r>
              <a:rPr lang="en-US" sz="2200" dirty="0" err="1"/>
              <a:t>Nominalzins</a:t>
            </a:r>
            <a:r>
              <a:rPr lang="en-US" sz="2200" dirty="0"/>
              <a:t>: </a:t>
            </a:r>
            <a:r>
              <a:rPr lang="en-US" sz="2200" dirty="0" err="1"/>
              <a:t>Zukunftige</a:t>
            </a:r>
            <a:r>
              <a:rPr lang="en-US" sz="2200" dirty="0"/>
              <a:t> Euro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von 1 Euro</a:t>
            </a:r>
          </a:p>
          <a:p>
            <a:pPr marL="914400" lvl="1" indent="-457200">
              <a:buFont typeface="Arial" panose="020B0604020202020204" pitchFamily="34" charset="0"/>
              <a:buChar char="•"/>
            </a:pPr>
            <a:r>
              <a:rPr lang="en-US" sz="2200" dirty="0" err="1"/>
              <a:t>Preisniveau</a:t>
            </a:r>
            <a:r>
              <a:rPr lang="en-US" sz="2200" dirty="0"/>
              <a:t>: </a:t>
            </a:r>
            <a:r>
              <a:rPr lang="en-US" sz="2200" dirty="0" err="1"/>
              <a:t>Menge</a:t>
            </a:r>
            <a:r>
              <a:rPr lang="en-US" sz="2200" dirty="0"/>
              <a:t> an Euro, die </a:t>
            </a:r>
            <a:r>
              <a:rPr lang="en-US" sz="2200" dirty="0" err="1"/>
              <a:t>zum</a:t>
            </a:r>
            <a:r>
              <a:rPr lang="en-US" sz="2200" dirty="0"/>
              <a:t> </a:t>
            </a:r>
            <a:r>
              <a:rPr lang="en-US" sz="2200" dirty="0" err="1"/>
              <a:t>Kauf</a:t>
            </a:r>
            <a:r>
              <a:rPr lang="en-US" sz="2200" dirty="0"/>
              <a:t> </a:t>
            </a:r>
            <a:r>
              <a:rPr lang="en-US" sz="2200" dirty="0" err="1"/>
              <a:t>eines</a:t>
            </a:r>
            <a:r>
              <a:rPr lang="en-US" sz="2200" dirty="0"/>
              <a:t> </a:t>
            </a:r>
            <a:r>
              <a:rPr lang="en-US" sz="2200" dirty="0" err="1"/>
              <a:t>repräsentativen</a:t>
            </a:r>
            <a:r>
              <a:rPr lang="en-US" sz="2200" dirty="0"/>
              <a:t> </a:t>
            </a:r>
            <a:r>
              <a:rPr lang="en-US" sz="2200" dirty="0" err="1"/>
              <a:t>Warenkorbs</a:t>
            </a:r>
            <a:r>
              <a:rPr lang="en-US" sz="2200" dirty="0"/>
              <a:t> </a:t>
            </a:r>
            <a:r>
              <a:rPr lang="en-US" sz="2200" dirty="0" err="1"/>
              <a:t>benötigt</a:t>
            </a:r>
            <a:r>
              <a:rPr lang="en-US" sz="2200" dirty="0"/>
              <a:t> </a:t>
            </a:r>
            <a:r>
              <a:rPr lang="en-US" sz="2200" dirty="0" err="1"/>
              <a:t>werden</a:t>
            </a:r>
            <a:r>
              <a:rPr lang="en-US" sz="2200" dirty="0"/>
              <a:t> </a:t>
            </a:r>
          </a:p>
          <a:p>
            <a:pPr algn="ctr"/>
            <a:endParaRPr lang="en-US" sz="2400" dirty="0"/>
          </a:p>
          <a:p>
            <a:pPr algn="ctr"/>
            <a:r>
              <a:rPr lang="en-US" sz="2400" dirty="0"/>
              <a:t> </a:t>
            </a:r>
            <a:endParaRPr lang="en-US" sz="2800" dirty="0"/>
          </a:p>
        </p:txBody>
      </p:sp>
      <p:sp>
        <p:nvSpPr>
          <p:cNvPr id="4" name="Rechteck 3">
            <a:extLst>
              <a:ext uri="{FF2B5EF4-FFF2-40B4-BE49-F238E27FC236}">
                <a16:creationId xmlns:a16="http://schemas.microsoft.com/office/drawing/2014/main" id="{BC561EB8-84BC-47BF-A0EC-F05CB439D7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330387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1631504" y="1412776"/>
            <a:ext cx="9564320" cy="3037843"/>
          </a:xfrm>
          <a:prstGeom prst="rect">
            <a:avLst/>
          </a:prstGeom>
          <a:noFill/>
        </p:spPr>
        <p:txBody>
          <a:bodyPr wrap="square" rtlCol="0">
            <a:noAutofit/>
          </a:bodyPr>
          <a:lstStyle/>
          <a:p>
            <a:r>
              <a:rPr lang="de-DE" altLang="de-DE" sz="2800" b="1" dirty="0">
                <a:solidFill>
                  <a:srgbClr val="000000"/>
                </a:solidFill>
                <a:latin typeface="Sparkasse Rg" pitchFamily="34" charset="0"/>
              </a:rPr>
              <a:t>Klassische </a:t>
            </a:r>
            <a:r>
              <a:rPr lang="de-DE" altLang="de-DE" sz="2800" b="1" dirty="0" err="1">
                <a:solidFill>
                  <a:srgbClr val="000000"/>
                </a:solidFill>
                <a:latin typeface="Sparkasse Rg" pitchFamily="34" charset="0"/>
              </a:rPr>
              <a:t>Dichotomy</a:t>
            </a:r>
            <a:r>
              <a:rPr lang="en-US" sz="2800" b="1" dirty="0"/>
              <a:t>: </a:t>
            </a:r>
            <a:r>
              <a:rPr lang="en-US" sz="2800" dirty="0" err="1"/>
              <a:t>theoretische</a:t>
            </a:r>
            <a:r>
              <a:rPr lang="en-US" sz="2800" dirty="0"/>
              <a:t> </a:t>
            </a:r>
            <a:r>
              <a:rPr lang="en-US" sz="2800" dirty="0" err="1"/>
              <a:t>Unabhängikeit</a:t>
            </a:r>
            <a:r>
              <a:rPr lang="en-US" sz="2800" dirty="0"/>
              <a:t> von </a:t>
            </a:r>
            <a:r>
              <a:rPr lang="en-US" sz="2800" dirty="0" err="1"/>
              <a:t>realen</a:t>
            </a:r>
            <a:r>
              <a:rPr lang="en-US" sz="2800" dirty="0"/>
              <a:t> und </a:t>
            </a:r>
            <a:r>
              <a:rPr lang="en-US" sz="2800" dirty="0" err="1"/>
              <a:t>nominalen</a:t>
            </a:r>
            <a:r>
              <a:rPr lang="en-US" sz="2800" dirty="0"/>
              <a:t> </a:t>
            </a:r>
            <a:r>
              <a:rPr lang="en-US" sz="2800" dirty="0" err="1"/>
              <a:t>Variablen</a:t>
            </a:r>
            <a:r>
              <a:rPr lang="en-US" sz="2800" dirty="0"/>
              <a:t>.</a:t>
            </a:r>
          </a:p>
          <a:p>
            <a:endParaRPr lang="en-US" sz="2800" dirty="0"/>
          </a:p>
          <a:p>
            <a:r>
              <a:rPr lang="en-US" sz="2800" b="1" dirty="0" err="1"/>
              <a:t>Neutralität</a:t>
            </a:r>
            <a:r>
              <a:rPr lang="en-US" sz="2800" b="1" dirty="0"/>
              <a:t> des </a:t>
            </a:r>
            <a:r>
              <a:rPr lang="en-US" sz="2800" b="1" dirty="0" err="1"/>
              <a:t>Geldes</a:t>
            </a:r>
            <a:r>
              <a:rPr lang="en-US" sz="2800" b="1" dirty="0"/>
              <a:t>: </a:t>
            </a:r>
            <a:r>
              <a:rPr lang="en-US" sz="2800" dirty="0" err="1"/>
              <a:t>Veränderungen</a:t>
            </a:r>
            <a:r>
              <a:rPr lang="en-US" sz="2800" dirty="0"/>
              <a:t> der </a:t>
            </a:r>
            <a:r>
              <a:rPr lang="en-US" sz="2800" dirty="0" err="1"/>
              <a:t>Geldmenge</a:t>
            </a:r>
            <a:r>
              <a:rPr lang="en-US" sz="2800" dirty="0"/>
              <a:t> </a:t>
            </a:r>
            <a:r>
              <a:rPr lang="en-US" sz="2800" dirty="0" err="1"/>
              <a:t>haben</a:t>
            </a:r>
            <a:r>
              <a:rPr lang="en-US" sz="2800" dirty="0"/>
              <a:t> </a:t>
            </a:r>
            <a:r>
              <a:rPr lang="en-US" sz="2800" dirty="0" err="1"/>
              <a:t>keinen</a:t>
            </a:r>
            <a:r>
              <a:rPr lang="en-US" sz="2800" dirty="0"/>
              <a:t> </a:t>
            </a:r>
            <a:r>
              <a:rPr lang="en-US" sz="2800" dirty="0" err="1"/>
              <a:t>Effekt</a:t>
            </a:r>
            <a:r>
              <a:rPr lang="en-US" sz="2800" dirty="0"/>
              <a:t> auf </a:t>
            </a:r>
            <a:r>
              <a:rPr lang="en-US" sz="2800" dirty="0" err="1"/>
              <a:t>reale</a:t>
            </a:r>
            <a:r>
              <a:rPr lang="en-US" sz="2800" dirty="0"/>
              <a:t> </a:t>
            </a:r>
            <a:r>
              <a:rPr lang="en-US" sz="2800" dirty="0" err="1"/>
              <a:t>Variablen</a:t>
            </a:r>
            <a:r>
              <a:rPr lang="en-US" sz="2800" dirty="0"/>
              <a:t>. In der </a:t>
            </a:r>
            <a:r>
              <a:rPr lang="en-US" sz="2800" dirty="0" err="1"/>
              <a:t>realen</a:t>
            </a:r>
            <a:r>
              <a:rPr lang="en-US" sz="2800" dirty="0"/>
              <a:t> Welt </a:t>
            </a:r>
            <a:r>
              <a:rPr lang="en-US" sz="2800" dirty="0" err="1"/>
              <a:t>ist</a:t>
            </a:r>
            <a:r>
              <a:rPr lang="en-US" sz="2800" dirty="0"/>
              <a:t> Geld </a:t>
            </a:r>
            <a:r>
              <a:rPr lang="en-US" sz="2800" dirty="0" err="1"/>
              <a:t>zumindest</a:t>
            </a:r>
            <a:r>
              <a:rPr lang="en-US" sz="2800" dirty="0"/>
              <a:t> </a:t>
            </a:r>
            <a:r>
              <a:rPr lang="en-US" sz="2800" dirty="0" err="1"/>
              <a:t>langfristig</a:t>
            </a:r>
            <a:r>
              <a:rPr lang="en-US" sz="2800" dirty="0"/>
              <a:t> neutral und </a:t>
            </a:r>
            <a:r>
              <a:rPr lang="en-US" sz="2800" dirty="0" err="1"/>
              <a:t>damit</a:t>
            </a:r>
            <a:r>
              <a:rPr lang="en-US" sz="2800" dirty="0"/>
              <a:t> </a:t>
            </a:r>
            <a:r>
              <a:rPr lang="en-US" sz="2800" dirty="0" err="1"/>
              <a:t>nur</a:t>
            </a:r>
            <a:r>
              <a:rPr lang="en-US" sz="2800" dirty="0"/>
              <a:t> </a:t>
            </a:r>
            <a:r>
              <a:rPr lang="en-US" sz="2800" dirty="0" err="1"/>
              <a:t>ein</a:t>
            </a:r>
            <a:r>
              <a:rPr lang="en-US" sz="2800" dirty="0"/>
              <a:t> </a:t>
            </a:r>
            <a:r>
              <a:rPr lang="en-US" sz="2800" dirty="0" err="1"/>
              <a:t>Schleier</a:t>
            </a:r>
            <a:r>
              <a:rPr lang="en-US" sz="2800" dirty="0"/>
              <a:t>.</a:t>
            </a:r>
            <a:r>
              <a:rPr lang="en-US" sz="2400" dirty="0"/>
              <a:t> </a:t>
            </a:r>
            <a:endParaRPr lang="en-US" sz="2800" dirty="0"/>
          </a:p>
        </p:txBody>
      </p:sp>
      <p:sp>
        <p:nvSpPr>
          <p:cNvPr id="9" name="Rechteck 8">
            <a:extLst>
              <a:ext uri="{FF2B5EF4-FFF2-40B4-BE49-F238E27FC236}">
                <a16:creationId xmlns:a16="http://schemas.microsoft.com/office/drawing/2014/main" id="{886BC237-1F77-4289-838D-BF40BE13F28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36472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585170" cy="593674"/>
          </a:xfrm>
          <a:prstGeom prst="rect">
            <a:avLst/>
          </a:prstGeom>
          <a:noFill/>
          <a:ln>
            <a:noFill/>
          </a:ln>
        </p:spPr>
        <p:txBody>
          <a:bodyPr vert="horz" wrap="none" lIns="81646" tIns="40823" rIns="81646" bIns="40823" anchorCtr="0" compatLnSpc="0">
            <a:spAutoFit/>
          </a:bodyPr>
          <a:lstStyle/>
          <a:p>
            <a:r>
              <a:rPr lang="de-DE" sz="3266" dirty="0"/>
              <a:t>Zentralbankbilanz und Geldschöpfung</a:t>
            </a:r>
          </a:p>
        </p:txBody>
      </p:sp>
      <p:pic>
        <p:nvPicPr>
          <p:cNvPr id="6" name="Picture 4"/>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915242" y="1207973"/>
            <a:ext cx="7674565" cy="18117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719808" y="3429000"/>
            <a:ext cx="7969797" cy="24828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marL="342900" indent="-3429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lvl="1" eaLnBrk="1" hangingPunct="1">
              <a:buClrTx/>
              <a:buFontTx/>
              <a:buNone/>
            </a:pPr>
            <a:r>
              <a:rPr lang="de-DE" sz="2177" dirty="0">
                <a:solidFill>
                  <a:srgbClr val="000000"/>
                </a:solidFill>
              </a:rPr>
              <a:t>Das Zentralbankgeld stellt eine Verbindlichkeit gegenüber den</a:t>
            </a:r>
          </a:p>
          <a:p>
            <a:pPr lvl="1" eaLnBrk="1" hangingPunct="1">
              <a:buClrTx/>
              <a:buFontTx/>
              <a:buNone/>
            </a:pPr>
            <a:r>
              <a:rPr lang="de-DE" sz="2177" dirty="0">
                <a:solidFill>
                  <a:srgbClr val="000000"/>
                </a:solidFill>
              </a:rPr>
              <a:t>Einlegern dar und erscheint auf der Passivseite der Notenbank</a:t>
            </a:r>
          </a:p>
          <a:p>
            <a:pPr lvl="1" eaLnBrk="1" hangingPunct="1">
              <a:buClrTx/>
              <a:buFontTx/>
              <a:buNone/>
            </a:pPr>
            <a:endParaRPr lang="de-DE" sz="2177" dirty="0">
              <a:solidFill>
                <a:srgbClr val="000000"/>
              </a:solidFill>
            </a:endParaRPr>
          </a:p>
          <a:p>
            <a:pPr lvl="1" eaLnBrk="1" hangingPunct="1">
              <a:buClrTx/>
              <a:buFontTx/>
              <a:buNone/>
            </a:pPr>
            <a:r>
              <a:rPr lang="de-DE" sz="2177" dirty="0">
                <a:solidFill>
                  <a:srgbClr val="000000"/>
                </a:solidFill>
              </a:rPr>
              <a:t>Ein Änderung der Aktivseite, z. B. durch Währungsankauf oder</a:t>
            </a:r>
          </a:p>
          <a:p>
            <a:pPr lvl="1" eaLnBrk="1" hangingPunct="1">
              <a:buClrTx/>
              <a:buFontTx/>
              <a:buNone/>
            </a:pPr>
            <a:r>
              <a:rPr lang="de-DE" sz="2177" dirty="0">
                <a:solidFill>
                  <a:srgbClr val="000000"/>
                </a:solidFill>
              </a:rPr>
              <a:t>zusätzliche Ausgabe von Refinanzierungskrediten erhöht damit </a:t>
            </a:r>
          </a:p>
          <a:p>
            <a:pPr lvl="1" eaLnBrk="1" hangingPunct="1">
              <a:buClrTx/>
              <a:buFontTx/>
              <a:buNone/>
            </a:pPr>
            <a:r>
              <a:rPr lang="de-DE" sz="2177" dirty="0">
                <a:solidFill>
                  <a:srgbClr val="000000"/>
                </a:solidFill>
              </a:rPr>
              <a:t>auch die Geldbasis </a:t>
            </a:r>
          </a:p>
        </p:txBody>
      </p:sp>
      <p:sp>
        <p:nvSpPr>
          <p:cNvPr id="5" name="Rechteck 4">
            <a:extLst>
              <a:ext uri="{FF2B5EF4-FFF2-40B4-BE49-F238E27FC236}">
                <a16:creationId xmlns:a16="http://schemas.microsoft.com/office/drawing/2014/main" id="{C6AD7CA9-0BF8-41C8-B22E-57B4DAF5932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66886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6354530" cy="480053"/>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540" b="1" dirty="0">
                <a:solidFill>
                  <a:srgbClr val="000000"/>
                </a:solidFill>
                <a:latin typeface="Sparkasse Rg" pitchFamily="34" charset="0"/>
              </a:rPr>
              <a:t>Aktive Geldschöpfung durch Geschäftsbanken</a:t>
            </a:r>
          </a:p>
        </p:txBody>
      </p:sp>
      <p:sp>
        <p:nvSpPr>
          <p:cNvPr id="6" name="Text Box 2"/>
          <p:cNvSpPr txBox="1">
            <a:spLocks noChangeArrowheads="1"/>
          </p:cNvSpPr>
          <p:nvPr/>
        </p:nvSpPr>
        <p:spPr bwMode="auto">
          <a:xfrm>
            <a:off x="284268" y="913776"/>
            <a:ext cx="8295271" cy="5030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725851" lvl="1" indent="-311079" eaLnBrk="1" hangingPunct="1">
              <a:buFont typeface="Arial" panose="020B0604020202020204" pitchFamily="34" charset="0"/>
              <a:buChar char="•"/>
            </a:pPr>
            <a:r>
              <a:rPr lang="de-DE" sz="2177" dirty="0">
                <a:solidFill>
                  <a:srgbClr val="000000"/>
                </a:solidFill>
              </a:rPr>
              <a:t>Die Geschäftsbanken erhalten auf der Passivseite Einlagen </a:t>
            </a:r>
            <a:br>
              <a:rPr lang="de-DE" sz="2177" dirty="0">
                <a:solidFill>
                  <a:srgbClr val="000000"/>
                </a:solidFill>
              </a:rPr>
            </a:br>
            <a:r>
              <a:rPr lang="de-DE" sz="2177" dirty="0">
                <a:solidFill>
                  <a:srgbClr val="000000"/>
                </a:solidFill>
              </a:rPr>
              <a:t>durch ihre Kunden. </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Diese Einlagen werden teilweise wieder ausgeliehen und </a:t>
            </a:r>
            <a:br>
              <a:rPr lang="de-DE" sz="2177" dirty="0">
                <a:solidFill>
                  <a:srgbClr val="000000"/>
                </a:solidFill>
              </a:rPr>
            </a:br>
            <a:r>
              <a:rPr lang="de-DE" sz="2177" dirty="0">
                <a:solidFill>
                  <a:srgbClr val="000000"/>
                </a:solidFill>
              </a:rPr>
              <a:t>erscheinen an anderer Stelle als neue Sichtguthaben.</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Durch diesen Prozess wird die sogenannte multiple </a:t>
            </a:r>
            <a:br>
              <a:rPr lang="de-DE" sz="2177" dirty="0">
                <a:solidFill>
                  <a:srgbClr val="000000"/>
                </a:solidFill>
              </a:rPr>
            </a:br>
            <a:r>
              <a:rPr lang="de-DE" sz="2177" dirty="0" err="1">
                <a:solidFill>
                  <a:srgbClr val="000000"/>
                </a:solidFill>
              </a:rPr>
              <a:t>Giralgeldschöpfung</a:t>
            </a:r>
            <a:r>
              <a:rPr lang="de-DE" sz="2177" dirty="0">
                <a:solidFill>
                  <a:srgbClr val="000000"/>
                </a:solidFill>
              </a:rPr>
              <a:t> in Gang gesetzt.</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Da bei der Weitergabe der Einlagen die Banken dazu verpflichtet </a:t>
            </a:r>
            <a:br>
              <a:rPr lang="de-DE" sz="2177" dirty="0">
                <a:solidFill>
                  <a:srgbClr val="000000"/>
                </a:solidFill>
              </a:rPr>
            </a:br>
            <a:r>
              <a:rPr lang="de-DE" sz="2177" dirty="0">
                <a:solidFill>
                  <a:srgbClr val="000000"/>
                </a:solidFill>
              </a:rPr>
              <a:t>sind, einen gewissen Mindestreservesatz zurückzubehalten und </a:t>
            </a:r>
            <a:br>
              <a:rPr lang="de-DE" sz="2177" dirty="0">
                <a:solidFill>
                  <a:srgbClr val="000000"/>
                </a:solidFill>
              </a:rPr>
            </a:br>
            <a:r>
              <a:rPr lang="de-DE" sz="2177" dirty="0">
                <a:solidFill>
                  <a:srgbClr val="000000"/>
                </a:solidFill>
              </a:rPr>
              <a:t>zusätzlich den Einlegern jederzeit zu garantieren, ihre  </a:t>
            </a:r>
            <a:br>
              <a:rPr lang="de-DE" sz="2177" dirty="0">
                <a:solidFill>
                  <a:srgbClr val="000000"/>
                </a:solidFill>
              </a:rPr>
            </a:br>
            <a:r>
              <a:rPr lang="de-DE" sz="2177" dirty="0">
                <a:solidFill>
                  <a:srgbClr val="000000"/>
                </a:solidFill>
              </a:rPr>
              <a:t>kurzfristigen Einlagen abheben zu können, werden Banken im </a:t>
            </a:r>
            <a:br>
              <a:rPr lang="de-DE" sz="2177" dirty="0">
                <a:solidFill>
                  <a:srgbClr val="000000"/>
                </a:solidFill>
              </a:rPr>
            </a:br>
            <a:r>
              <a:rPr lang="de-DE" sz="2177" dirty="0">
                <a:solidFill>
                  <a:srgbClr val="000000"/>
                </a:solidFill>
              </a:rPr>
              <a:t>Rahmen ihrer Liquiditätsvorsorge ihre Einlagen nicht komplett </a:t>
            </a:r>
            <a:br>
              <a:rPr lang="de-DE" sz="2177" dirty="0">
                <a:solidFill>
                  <a:srgbClr val="000000"/>
                </a:solidFill>
              </a:rPr>
            </a:br>
            <a:r>
              <a:rPr lang="de-DE" sz="2177" dirty="0">
                <a:solidFill>
                  <a:srgbClr val="000000"/>
                </a:solidFill>
              </a:rPr>
              <a:t>weiterreichen, sondern einen gewissen Reservesatz zurückbehalten.</a:t>
            </a:r>
          </a:p>
        </p:txBody>
      </p:sp>
      <p:sp>
        <p:nvSpPr>
          <p:cNvPr id="4" name="Rechteck 3">
            <a:extLst>
              <a:ext uri="{FF2B5EF4-FFF2-40B4-BE49-F238E27FC236}">
                <a16:creationId xmlns:a16="http://schemas.microsoft.com/office/drawing/2014/main" id="{5B75BE3C-366B-4A0C-A6A5-63A40B6E106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10462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2082575" y="1256142"/>
            <a:ext cx="8883125" cy="5094890"/>
          </a:xfrm>
          <a:prstGeom prst="rect">
            <a:avLst/>
          </a:prstGeom>
          <a:noFill/>
          <a:ln>
            <a:noFill/>
          </a:ln>
        </p:spPr>
        <p:txBody>
          <a:bodyPr vert="horz" wrap="square" lIns="81646" tIns="40823" rIns="81646" bIns="40823" anchorCtr="0" compatLnSpc="0">
            <a:noAutofit/>
          </a:bodyPr>
          <a:lstStyle/>
          <a:p>
            <a:r>
              <a:rPr lang="de-DE" sz="2540" dirty="0"/>
              <a:t>In der modernen Ökonomie wird als Geld bezeichnet, was </a:t>
            </a:r>
          </a:p>
          <a:p>
            <a:r>
              <a:rPr lang="de-DE" sz="2540" dirty="0"/>
              <a:t>Geldfunktionen erfüllt:</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Tauschmittel und Zahlungsmittel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Wertaufbewahrungsmittel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Bewertungsmaßstab und Recheneinheit</a:t>
            </a:r>
          </a:p>
        </p:txBody>
      </p:sp>
      <p:sp>
        <p:nvSpPr>
          <p:cNvPr id="5" name="Rechteck 4">
            <a:extLst>
              <a:ext uri="{FF2B5EF4-FFF2-40B4-BE49-F238E27FC236}">
                <a16:creationId xmlns:a16="http://schemas.microsoft.com/office/drawing/2014/main" id="{29A014C4-957D-451C-9293-C0BB75ADE26C}"/>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F926ED60-129E-43F8-8F9D-7164586D88CA}"/>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98F5EAAA-7D63-4DDE-8684-DEF426DB9D4F}"/>
                  </a:ext>
                </a:extLst>
              </p14:cNvPr>
              <p14:cNvContentPartPr/>
              <p14:nvPr/>
            </p14:nvContentPartPr>
            <p14:xfrm>
              <a:off x="2550893" y="3242947"/>
              <a:ext cx="4417920" cy="120600"/>
            </p14:xfrm>
          </p:contentPart>
        </mc:Choice>
        <mc:Fallback xmlns="">
          <p:pic>
            <p:nvPicPr>
              <p:cNvPr id="2" name="Freihand 1">
                <a:extLst>
                  <a:ext uri="{FF2B5EF4-FFF2-40B4-BE49-F238E27FC236}">
                    <a16:creationId xmlns:a16="http://schemas.microsoft.com/office/drawing/2014/main" id="{98F5EAAA-7D63-4DDE-8684-DEF426DB9D4F}"/>
                  </a:ext>
                </a:extLst>
              </p:cNvPr>
              <p:cNvPicPr/>
              <p:nvPr/>
            </p:nvPicPr>
            <p:blipFill>
              <a:blip r:embed="rId4"/>
              <a:stretch>
                <a:fillRect/>
              </a:stretch>
            </p:blipFill>
            <p:spPr>
              <a:xfrm>
                <a:off x="2546573" y="3238627"/>
                <a:ext cx="44265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Freihand 6">
                <a:extLst>
                  <a:ext uri="{FF2B5EF4-FFF2-40B4-BE49-F238E27FC236}">
                    <a16:creationId xmlns:a16="http://schemas.microsoft.com/office/drawing/2014/main" id="{60980DEB-861F-4032-96D3-F417688D7953}"/>
                  </a:ext>
                </a:extLst>
              </p14:cNvPr>
              <p14:cNvContentPartPr/>
              <p14:nvPr/>
            </p14:nvContentPartPr>
            <p14:xfrm>
              <a:off x="2584733" y="3973027"/>
              <a:ext cx="3647520" cy="129960"/>
            </p14:xfrm>
          </p:contentPart>
        </mc:Choice>
        <mc:Fallback xmlns="">
          <p:pic>
            <p:nvPicPr>
              <p:cNvPr id="7" name="Freihand 6">
                <a:extLst>
                  <a:ext uri="{FF2B5EF4-FFF2-40B4-BE49-F238E27FC236}">
                    <a16:creationId xmlns:a16="http://schemas.microsoft.com/office/drawing/2014/main" id="{60980DEB-861F-4032-96D3-F417688D7953}"/>
                  </a:ext>
                </a:extLst>
              </p:cNvPr>
              <p:cNvPicPr/>
              <p:nvPr/>
            </p:nvPicPr>
            <p:blipFill>
              <a:blip r:embed="rId6"/>
              <a:stretch>
                <a:fillRect/>
              </a:stretch>
            </p:blipFill>
            <p:spPr>
              <a:xfrm>
                <a:off x="2580413" y="3968707"/>
                <a:ext cx="36561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79F3FCEA-2A46-4B08-8068-ADCC25638110}"/>
                  </a:ext>
                </a:extLst>
              </p14:cNvPr>
              <p14:cNvContentPartPr/>
              <p14:nvPr/>
            </p14:nvContentPartPr>
            <p14:xfrm>
              <a:off x="2529653" y="4843867"/>
              <a:ext cx="6096960" cy="136080"/>
            </p14:xfrm>
          </p:contentPart>
        </mc:Choice>
        <mc:Fallback xmlns="">
          <p:pic>
            <p:nvPicPr>
              <p:cNvPr id="8" name="Freihand 7">
                <a:extLst>
                  <a:ext uri="{FF2B5EF4-FFF2-40B4-BE49-F238E27FC236}">
                    <a16:creationId xmlns:a16="http://schemas.microsoft.com/office/drawing/2014/main" id="{79F3FCEA-2A46-4B08-8068-ADCC25638110}"/>
                  </a:ext>
                </a:extLst>
              </p:cNvPr>
              <p:cNvPicPr/>
              <p:nvPr/>
            </p:nvPicPr>
            <p:blipFill>
              <a:blip r:embed="rId8"/>
              <a:stretch>
                <a:fillRect/>
              </a:stretch>
            </p:blipFill>
            <p:spPr>
              <a:xfrm>
                <a:off x="2525333" y="4839547"/>
                <a:ext cx="6105600" cy="144720"/>
              </a:xfrm>
              <a:prstGeom prst="rect">
                <a:avLst/>
              </a:prstGeom>
            </p:spPr>
          </p:pic>
        </mc:Fallback>
      </mc:AlternateContent>
      <p:grpSp>
        <p:nvGrpSpPr>
          <p:cNvPr id="12" name="Gruppieren 11">
            <a:extLst>
              <a:ext uri="{FF2B5EF4-FFF2-40B4-BE49-F238E27FC236}">
                <a16:creationId xmlns:a16="http://schemas.microsoft.com/office/drawing/2014/main" id="{EDA96236-5D55-4AD0-93C8-76E6947AE4A6}"/>
              </a:ext>
            </a:extLst>
          </p:cNvPr>
          <p:cNvGrpSpPr/>
          <p:nvPr/>
        </p:nvGrpSpPr>
        <p:grpSpPr>
          <a:xfrm>
            <a:off x="5724653" y="4207747"/>
            <a:ext cx="2433240" cy="1251360"/>
            <a:chOff x="5724653" y="4207747"/>
            <a:chExt cx="2433240" cy="1251360"/>
          </a:xfrm>
        </p:grpSpPr>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92DE88B7-771D-4415-BD44-27483F0E77BD}"/>
                    </a:ext>
                  </a:extLst>
                </p14:cNvPr>
                <p14:cNvContentPartPr/>
                <p14:nvPr/>
              </p14:nvContentPartPr>
              <p14:xfrm>
                <a:off x="5724653" y="4207747"/>
                <a:ext cx="2433240" cy="944280"/>
              </p14:xfrm>
            </p:contentPart>
          </mc:Choice>
          <mc:Fallback xmlns="">
            <p:pic>
              <p:nvPicPr>
                <p:cNvPr id="9" name="Freihand 8">
                  <a:extLst>
                    <a:ext uri="{FF2B5EF4-FFF2-40B4-BE49-F238E27FC236}">
                      <a16:creationId xmlns:a16="http://schemas.microsoft.com/office/drawing/2014/main" id="{92DE88B7-771D-4415-BD44-27483F0E77BD}"/>
                    </a:ext>
                  </a:extLst>
                </p:cNvPr>
                <p:cNvPicPr/>
                <p:nvPr/>
              </p:nvPicPr>
              <p:blipFill>
                <a:blip r:embed="rId10"/>
                <a:stretch>
                  <a:fillRect/>
                </a:stretch>
              </p:blipFill>
              <p:spPr>
                <a:xfrm>
                  <a:off x="5720333" y="4203427"/>
                  <a:ext cx="2441880" cy="9529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E86590C5-1941-4EA2-B024-32A89F98BA27}"/>
                    </a:ext>
                  </a:extLst>
                </p14:cNvPr>
                <p14:cNvContentPartPr/>
                <p14:nvPr/>
              </p14:nvContentPartPr>
              <p14:xfrm>
                <a:off x="6536453" y="5013787"/>
                <a:ext cx="99720" cy="268560"/>
              </p14:xfrm>
            </p:contentPart>
          </mc:Choice>
          <mc:Fallback xmlns="">
            <p:pic>
              <p:nvPicPr>
                <p:cNvPr id="10" name="Freihand 9">
                  <a:extLst>
                    <a:ext uri="{FF2B5EF4-FFF2-40B4-BE49-F238E27FC236}">
                      <a16:creationId xmlns:a16="http://schemas.microsoft.com/office/drawing/2014/main" id="{E86590C5-1941-4EA2-B024-32A89F98BA27}"/>
                    </a:ext>
                  </a:extLst>
                </p:cNvPr>
                <p:cNvPicPr/>
                <p:nvPr/>
              </p:nvPicPr>
              <p:blipFill>
                <a:blip r:embed="rId12"/>
                <a:stretch>
                  <a:fillRect/>
                </a:stretch>
              </p:blipFill>
              <p:spPr>
                <a:xfrm>
                  <a:off x="6532133" y="5009467"/>
                  <a:ext cx="10836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31E8CD5F-E629-44F8-97DF-48954FD932BE}"/>
                    </a:ext>
                  </a:extLst>
                </p14:cNvPr>
                <p14:cNvContentPartPr/>
                <p14:nvPr/>
              </p14:nvContentPartPr>
              <p14:xfrm>
                <a:off x="6461933" y="5154187"/>
                <a:ext cx="207720" cy="304920"/>
              </p14:xfrm>
            </p:contentPart>
          </mc:Choice>
          <mc:Fallback xmlns="">
            <p:pic>
              <p:nvPicPr>
                <p:cNvPr id="11" name="Freihand 10">
                  <a:extLst>
                    <a:ext uri="{FF2B5EF4-FFF2-40B4-BE49-F238E27FC236}">
                      <a16:creationId xmlns:a16="http://schemas.microsoft.com/office/drawing/2014/main" id="{31E8CD5F-E629-44F8-97DF-48954FD932BE}"/>
                    </a:ext>
                  </a:extLst>
                </p:cNvPr>
                <p:cNvPicPr/>
                <p:nvPr/>
              </p:nvPicPr>
              <p:blipFill>
                <a:blip r:embed="rId14"/>
                <a:stretch>
                  <a:fillRect/>
                </a:stretch>
              </p:blipFill>
              <p:spPr>
                <a:xfrm>
                  <a:off x="6457613" y="5149867"/>
                  <a:ext cx="216360" cy="313560"/>
                </a:xfrm>
                <a:prstGeom prst="rect">
                  <a:avLst/>
                </a:prstGeom>
              </p:spPr>
            </p:pic>
          </mc:Fallback>
        </mc:AlternateContent>
      </p:grpSp>
      <p:grpSp>
        <p:nvGrpSpPr>
          <p:cNvPr id="45" name="Gruppieren 44">
            <a:extLst>
              <a:ext uri="{FF2B5EF4-FFF2-40B4-BE49-F238E27FC236}">
                <a16:creationId xmlns:a16="http://schemas.microsoft.com/office/drawing/2014/main" id="{6B314AA4-1119-4635-889F-B04773D88DF5}"/>
              </a:ext>
            </a:extLst>
          </p:cNvPr>
          <p:cNvGrpSpPr/>
          <p:nvPr/>
        </p:nvGrpSpPr>
        <p:grpSpPr>
          <a:xfrm>
            <a:off x="5834453" y="5413747"/>
            <a:ext cx="2645280" cy="753840"/>
            <a:chOff x="5834453" y="5413747"/>
            <a:chExt cx="2645280" cy="753840"/>
          </a:xfrm>
        </p:grpSpPr>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5311BFB5-8249-41A0-B2F6-CE8D11BADD91}"/>
                    </a:ext>
                  </a:extLst>
                </p14:cNvPr>
                <p14:cNvContentPartPr/>
                <p14:nvPr/>
              </p14:nvContentPartPr>
              <p14:xfrm>
                <a:off x="5834453" y="5413747"/>
                <a:ext cx="91440" cy="149760"/>
              </p14:xfrm>
            </p:contentPart>
          </mc:Choice>
          <mc:Fallback xmlns="">
            <p:pic>
              <p:nvPicPr>
                <p:cNvPr id="13" name="Freihand 12">
                  <a:extLst>
                    <a:ext uri="{FF2B5EF4-FFF2-40B4-BE49-F238E27FC236}">
                      <a16:creationId xmlns:a16="http://schemas.microsoft.com/office/drawing/2014/main" id="{5311BFB5-8249-41A0-B2F6-CE8D11BADD91}"/>
                    </a:ext>
                  </a:extLst>
                </p:cNvPr>
                <p:cNvPicPr/>
                <p:nvPr/>
              </p:nvPicPr>
              <p:blipFill>
                <a:blip r:embed="rId16"/>
                <a:stretch>
                  <a:fillRect/>
                </a:stretch>
              </p:blipFill>
              <p:spPr>
                <a:xfrm>
                  <a:off x="5830133" y="5409427"/>
                  <a:ext cx="1000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029BC6EA-7F98-4AA2-B900-FB09EF9E53AB}"/>
                    </a:ext>
                  </a:extLst>
                </p14:cNvPr>
                <p14:cNvContentPartPr/>
                <p14:nvPr/>
              </p14:nvContentPartPr>
              <p14:xfrm>
                <a:off x="5955053" y="5414107"/>
                <a:ext cx="150120" cy="283680"/>
              </p14:xfrm>
            </p:contentPart>
          </mc:Choice>
          <mc:Fallback xmlns="">
            <p:pic>
              <p:nvPicPr>
                <p:cNvPr id="14" name="Freihand 13">
                  <a:extLst>
                    <a:ext uri="{FF2B5EF4-FFF2-40B4-BE49-F238E27FC236}">
                      <a16:creationId xmlns:a16="http://schemas.microsoft.com/office/drawing/2014/main" id="{029BC6EA-7F98-4AA2-B900-FB09EF9E53AB}"/>
                    </a:ext>
                  </a:extLst>
                </p:cNvPr>
                <p:cNvPicPr/>
                <p:nvPr/>
              </p:nvPicPr>
              <p:blipFill>
                <a:blip r:embed="rId18"/>
                <a:stretch>
                  <a:fillRect/>
                </a:stretch>
              </p:blipFill>
              <p:spPr>
                <a:xfrm>
                  <a:off x="5950733" y="5409787"/>
                  <a:ext cx="15876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5117F883-ACFD-4652-BDFC-5A88E4B358B9}"/>
                    </a:ext>
                  </a:extLst>
                </p14:cNvPr>
                <p14:cNvContentPartPr/>
                <p14:nvPr/>
              </p14:nvContentPartPr>
              <p14:xfrm>
                <a:off x="6203453" y="5525347"/>
                <a:ext cx="360" cy="360"/>
              </p14:xfrm>
            </p:contentPart>
          </mc:Choice>
          <mc:Fallback xmlns="">
            <p:pic>
              <p:nvPicPr>
                <p:cNvPr id="15" name="Freihand 14">
                  <a:extLst>
                    <a:ext uri="{FF2B5EF4-FFF2-40B4-BE49-F238E27FC236}">
                      <a16:creationId xmlns:a16="http://schemas.microsoft.com/office/drawing/2014/main" id="{5117F883-ACFD-4652-BDFC-5A88E4B358B9}"/>
                    </a:ext>
                  </a:extLst>
                </p:cNvPr>
                <p:cNvPicPr/>
                <p:nvPr/>
              </p:nvPicPr>
              <p:blipFill>
                <a:blip r:embed="rId20"/>
                <a:stretch>
                  <a:fillRect/>
                </a:stretch>
              </p:blipFill>
              <p:spPr>
                <a:xfrm>
                  <a:off x="6199133" y="5521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4138B9BD-CF2F-4C9C-B8D9-59A5821BC7B2}"/>
                    </a:ext>
                  </a:extLst>
                </p14:cNvPr>
                <p14:cNvContentPartPr/>
                <p14:nvPr/>
              </p14:nvContentPartPr>
              <p14:xfrm>
                <a:off x="6454733" y="5501227"/>
                <a:ext cx="26280" cy="124920"/>
              </p14:xfrm>
            </p:contentPart>
          </mc:Choice>
          <mc:Fallback xmlns="">
            <p:pic>
              <p:nvPicPr>
                <p:cNvPr id="16" name="Freihand 15">
                  <a:extLst>
                    <a:ext uri="{FF2B5EF4-FFF2-40B4-BE49-F238E27FC236}">
                      <a16:creationId xmlns:a16="http://schemas.microsoft.com/office/drawing/2014/main" id="{4138B9BD-CF2F-4C9C-B8D9-59A5821BC7B2}"/>
                    </a:ext>
                  </a:extLst>
                </p:cNvPr>
                <p:cNvPicPr/>
                <p:nvPr/>
              </p:nvPicPr>
              <p:blipFill>
                <a:blip r:embed="rId22"/>
                <a:stretch>
                  <a:fillRect/>
                </a:stretch>
              </p:blipFill>
              <p:spPr>
                <a:xfrm>
                  <a:off x="6450413" y="5496907"/>
                  <a:ext cx="349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B6D98CA9-CC53-4988-98C3-6D2542193183}"/>
                    </a:ext>
                  </a:extLst>
                </p14:cNvPr>
                <p14:cNvContentPartPr/>
                <p14:nvPr/>
              </p14:nvContentPartPr>
              <p14:xfrm>
                <a:off x="6359333" y="5459107"/>
                <a:ext cx="196560" cy="193680"/>
              </p14:xfrm>
            </p:contentPart>
          </mc:Choice>
          <mc:Fallback xmlns="">
            <p:pic>
              <p:nvPicPr>
                <p:cNvPr id="17" name="Freihand 16">
                  <a:extLst>
                    <a:ext uri="{FF2B5EF4-FFF2-40B4-BE49-F238E27FC236}">
                      <a16:creationId xmlns:a16="http://schemas.microsoft.com/office/drawing/2014/main" id="{B6D98CA9-CC53-4988-98C3-6D2542193183}"/>
                    </a:ext>
                  </a:extLst>
                </p:cNvPr>
                <p:cNvPicPr/>
                <p:nvPr/>
              </p:nvPicPr>
              <p:blipFill>
                <a:blip r:embed="rId24"/>
                <a:stretch>
                  <a:fillRect/>
                </a:stretch>
              </p:blipFill>
              <p:spPr>
                <a:xfrm>
                  <a:off x="6355013" y="5454787"/>
                  <a:ext cx="2052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8D142464-4EF2-4836-9AC1-602151F014FC}"/>
                    </a:ext>
                  </a:extLst>
                </p14:cNvPr>
                <p14:cNvContentPartPr/>
                <p14:nvPr/>
              </p14:nvContentPartPr>
              <p14:xfrm>
                <a:off x="6615653" y="5485027"/>
                <a:ext cx="11160" cy="129960"/>
              </p14:xfrm>
            </p:contentPart>
          </mc:Choice>
          <mc:Fallback xmlns="">
            <p:pic>
              <p:nvPicPr>
                <p:cNvPr id="18" name="Freihand 17">
                  <a:extLst>
                    <a:ext uri="{FF2B5EF4-FFF2-40B4-BE49-F238E27FC236}">
                      <a16:creationId xmlns:a16="http://schemas.microsoft.com/office/drawing/2014/main" id="{8D142464-4EF2-4836-9AC1-602151F014FC}"/>
                    </a:ext>
                  </a:extLst>
                </p:cNvPr>
                <p:cNvPicPr/>
                <p:nvPr/>
              </p:nvPicPr>
              <p:blipFill>
                <a:blip r:embed="rId26"/>
                <a:stretch>
                  <a:fillRect/>
                </a:stretch>
              </p:blipFill>
              <p:spPr>
                <a:xfrm>
                  <a:off x="6611333" y="5480707"/>
                  <a:ext cx="198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3F37571E-E4BC-4AD6-B916-19320A4FDA6F}"/>
                    </a:ext>
                  </a:extLst>
                </p14:cNvPr>
                <p14:cNvContentPartPr/>
                <p14:nvPr/>
              </p14:nvContentPartPr>
              <p14:xfrm>
                <a:off x="6693053" y="5485027"/>
                <a:ext cx="20880" cy="143640"/>
              </p14:xfrm>
            </p:contentPart>
          </mc:Choice>
          <mc:Fallback xmlns="">
            <p:pic>
              <p:nvPicPr>
                <p:cNvPr id="19" name="Freihand 18">
                  <a:extLst>
                    <a:ext uri="{FF2B5EF4-FFF2-40B4-BE49-F238E27FC236}">
                      <a16:creationId xmlns:a16="http://schemas.microsoft.com/office/drawing/2014/main" id="{3F37571E-E4BC-4AD6-B916-19320A4FDA6F}"/>
                    </a:ext>
                  </a:extLst>
                </p:cNvPr>
                <p:cNvPicPr/>
                <p:nvPr/>
              </p:nvPicPr>
              <p:blipFill>
                <a:blip r:embed="rId28"/>
                <a:stretch>
                  <a:fillRect/>
                </a:stretch>
              </p:blipFill>
              <p:spPr>
                <a:xfrm>
                  <a:off x="6688733" y="5480707"/>
                  <a:ext cx="295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A721A42D-F3F2-4A86-B87F-F5D7680724CE}"/>
                    </a:ext>
                  </a:extLst>
                </p14:cNvPr>
                <p14:cNvContentPartPr/>
                <p14:nvPr/>
              </p14:nvContentPartPr>
              <p14:xfrm>
                <a:off x="6634373" y="5459467"/>
                <a:ext cx="145440" cy="76680"/>
              </p14:xfrm>
            </p:contentPart>
          </mc:Choice>
          <mc:Fallback xmlns="">
            <p:pic>
              <p:nvPicPr>
                <p:cNvPr id="20" name="Freihand 19">
                  <a:extLst>
                    <a:ext uri="{FF2B5EF4-FFF2-40B4-BE49-F238E27FC236}">
                      <a16:creationId xmlns:a16="http://schemas.microsoft.com/office/drawing/2014/main" id="{A721A42D-F3F2-4A86-B87F-F5D7680724CE}"/>
                    </a:ext>
                  </a:extLst>
                </p:cNvPr>
                <p:cNvPicPr/>
                <p:nvPr/>
              </p:nvPicPr>
              <p:blipFill>
                <a:blip r:embed="rId30"/>
                <a:stretch>
                  <a:fillRect/>
                </a:stretch>
              </p:blipFill>
              <p:spPr>
                <a:xfrm>
                  <a:off x="6630053" y="5455147"/>
                  <a:ext cx="1540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3F167A86-3D9B-4F6A-8CAF-12EEB009EE0B}"/>
                    </a:ext>
                  </a:extLst>
                </p14:cNvPr>
                <p14:cNvContentPartPr/>
                <p14:nvPr/>
              </p14:nvContentPartPr>
              <p14:xfrm>
                <a:off x="6830933" y="5535427"/>
                <a:ext cx="194040" cy="16200"/>
              </p14:xfrm>
            </p:contentPart>
          </mc:Choice>
          <mc:Fallback xmlns="">
            <p:pic>
              <p:nvPicPr>
                <p:cNvPr id="21" name="Freihand 20">
                  <a:extLst>
                    <a:ext uri="{FF2B5EF4-FFF2-40B4-BE49-F238E27FC236}">
                      <a16:creationId xmlns:a16="http://schemas.microsoft.com/office/drawing/2014/main" id="{3F167A86-3D9B-4F6A-8CAF-12EEB009EE0B}"/>
                    </a:ext>
                  </a:extLst>
                </p:cNvPr>
                <p:cNvPicPr/>
                <p:nvPr/>
              </p:nvPicPr>
              <p:blipFill>
                <a:blip r:embed="rId32"/>
                <a:stretch>
                  <a:fillRect/>
                </a:stretch>
              </p:blipFill>
              <p:spPr>
                <a:xfrm>
                  <a:off x="6826613" y="5531107"/>
                  <a:ext cx="20268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42AB9097-F781-4E16-9A3C-617EC08DAE95}"/>
                    </a:ext>
                  </a:extLst>
                </p14:cNvPr>
                <p14:cNvContentPartPr/>
                <p14:nvPr/>
              </p14:nvContentPartPr>
              <p14:xfrm>
                <a:off x="6860453" y="5571787"/>
                <a:ext cx="191880" cy="16560"/>
              </p14:xfrm>
            </p:contentPart>
          </mc:Choice>
          <mc:Fallback xmlns="">
            <p:pic>
              <p:nvPicPr>
                <p:cNvPr id="22" name="Freihand 21">
                  <a:extLst>
                    <a:ext uri="{FF2B5EF4-FFF2-40B4-BE49-F238E27FC236}">
                      <a16:creationId xmlns:a16="http://schemas.microsoft.com/office/drawing/2014/main" id="{42AB9097-F781-4E16-9A3C-617EC08DAE95}"/>
                    </a:ext>
                  </a:extLst>
                </p:cNvPr>
                <p:cNvPicPr/>
                <p:nvPr/>
              </p:nvPicPr>
              <p:blipFill>
                <a:blip r:embed="rId34"/>
                <a:stretch>
                  <a:fillRect/>
                </a:stretch>
              </p:blipFill>
              <p:spPr>
                <a:xfrm>
                  <a:off x="6856133" y="5567467"/>
                  <a:ext cx="2005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25A15EEF-339C-4952-9B97-70D033455212}"/>
                    </a:ext>
                  </a:extLst>
                </p14:cNvPr>
                <p14:cNvContentPartPr/>
                <p14:nvPr/>
              </p14:nvContentPartPr>
              <p14:xfrm>
                <a:off x="7170413" y="5450827"/>
                <a:ext cx="153360" cy="160560"/>
              </p14:xfrm>
            </p:contentPart>
          </mc:Choice>
          <mc:Fallback xmlns="">
            <p:pic>
              <p:nvPicPr>
                <p:cNvPr id="24" name="Freihand 23">
                  <a:extLst>
                    <a:ext uri="{FF2B5EF4-FFF2-40B4-BE49-F238E27FC236}">
                      <a16:creationId xmlns:a16="http://schemas.microsoft.com/office/drawing/2014/main" id="{25A15EEF-339C-4952-9B97-70D033455212}"/>
                    </a:ext>
                  </a:extLst>
                </p:cNvPr>
                <p:cNvPicPr/>
                <p:nvPr/>
              </p:nvPicPr>
              <p:blipFill>
                <a:blip r:embed="rId36"/>
                <a:stretch>
                  <a:fillRect/>
                </a:stretch>
              </p:blipFill>
              <p:spPr>
                <a:xfrm>
                  <a:off x="7166093" y="5446507"/>
                  <a:ext cx="1620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7F1DE80E-0EEA-43D6-8B79-DC21F6F35183}"/>
                    </a:ext>
                  </a:extLst>
                </p14:cNvPr>
                <p14:cNvContentPartPr/>
                <p14:nvPr/>
              </p14:nvContentPartPr>
              <p14:xfrm>
                <a:off x="7338893" y="5510227"/>
                <a:ext cx="154440" cy="114120"/>
              </p14:xfrm>
            </p:contentPart>
          </mc:Choice>
          <mc:Fallback xmlns="">
            <p:pic>
              <p:nvPicPr>
                <p:cNvPr id="25" name="Freihand 24">
                  <a:extLst>
                    <a:ext uri="{FF2B5EF4-FFF2-40B4-BE49-F238E27FC236}">
                      <a16:creationId xmlns:a16="http://schemas.microsoft.com/office/drawing/2014/main" id="{7F1DE80E-0EEA-43D6-8B79-DC21F6F35183}"/>
                    </a:ext>
                  </a:extLst>
                </p:cNvPr>
                <p:cNvPicPr/>
                <p:nvPr/>
              </p:nvPicPr>
              <p:blipFill>
                <a:blip r:embed="rId38"/>
                <a:stretch>
                  <a:fillRect/>
                </a:stretch>
              </p:blipFill>
              <p:spPr>
                <a:xfrm>
                  <a:off x="7334573" y="5505907"/>
                  <a:ext cx="1630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08B33B78-6F30-4463-8531-41E6D78F1498}"/>
                    </a:ext>
                  </a:extLst>
                </p14:cNvPr>
                <p14:cNvContentPartPr/>
                <p14:nvPr/>
              </p14:nvContentPartPr>
              <p14:xfrm>
                <a:off x="7509533" y="5434267"/>
                <a:ext cx="109440" cy="155520"/>
              </p14:xfrm>
            </p:contentPart>
          </mc:Choice>
          <mc:Fallback xmlns="">
            <p:pic>
              <p:nvPicPr>
                <p:cNvPr id="26" name="Freihand 25">
                  <a:extLst>
                    <a:ext uri="{FF2B5EF4-FFF2-40B4-BE49-F238E27FC236}">
                      <a16:creationId xmlns:a16="http://schemas.microsoft.com/office/drawing/2014/main" id="{08B33B78-6F30-4463-8531-41E6D78F1498}"/>
                    </a:ext>
                  </a:extLst>
                </p:cNvPr>
                <p:cNvPicPr/>
                <p:nvPr/>
              </p:nvPicPr>
              <p:blipFill>
                <a:blip r:embed="rId40"/>
                <a:stretch>
                  <a:fillRect/>
                </a:stretch>
              </p:blipFill>
              <p:spPr>
                <a:xfrm>
                  <a:off x="7505213" y="5429947"/>
                  <a:ext cx="1180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DBC181D5-9F7E-428B-B42A-8FCA1DB8CA52}"/>
                    </a:ext>
                  </a:extLst>
                </p14:cNvPr>
                <p14:cNvContentPartPr/>
                <p14:nvPr/>
              </p14:nvContentPartPr>
              <p14:xfrm>
                <a:off x="7556333" y="5551627"/>
                <a:ext cx="68400" cy="45720"/>
              </p14:xfrm>
            </p:contentPart>
          </mc:Choice>
          <mc:Fallback xmlns="">
            <p:pic>
              <p:nvPicPr>
                <p:cNvPr id="27" name="Freihand 26">
                  <a:extLst>
                    <a:ext uri="{FF2B5EF4-FFF2-40B4-BE49-F238E27FC236}">
                      <a16:creationId xmlns:a16="http://schemas.microsoft.com/office/drawing/2014/main" id="{DBC181D5-9F7E-428B-B42A-8FCA1DB8CA52}"/>
                    </a:ext>
                  </a:extLst>
                </p:cNvPr>
                <p:cNvPicPr/>
                <p:nvPr/>
              </p:nvPicPr>
              <p:blipFill>
                <a:blip r:embed="rId42"/>
                <a:stretch>
                  <a:fillRect/>
                </a:stretch>
              </p:blipFill>
              <p:spPr>
                <a:xfrm>
                  <a:off x="7552013" y="5547307"/>
                  <a:ext cx="7704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FED7662A-93EA-43B7-9422-6DCBEAA783BB}"/>
                    </a:ext>
                  </a:extLst>
                </p14:cNvPr>
                <p14:cNvContentPartPr/>
                <p14:nvPr/>
              </p14:nvContentPartPr>
              <p14:xfrm>
                <a:off x="7653533" y="5515987"/>
                <a:ext cx="184320" cy="100800"/>
              </p14:xfrm>
            </p:contentPart>
          </mc:Choice>
          <mc:Fallback xmlns="">
            <p:pic>
              <p:nvPicPr>
                <p:cNvPr id="28" name="Freihand 27">
                  <a:extLst>
                    <a:ext uri="{FF2B5EF4-FFF2-40B4-BE49-F238E27FC236}">
                      <a16:creationId xmlns:a16="http://schemas.microsoft.com/office/drawing/2014/main" id="{FED7662A-93EA-43B7-9422-6DCBEAA783BB}"/>
                    </a:ext>
                  </a:extLst>
                </p:cNvPr>
                <p:cNvPicPr/>
                <p:nvPr/>
              </p:nvPicPr>
              <p:blipFill>
                <a:blip r:embed="rId44"/>
                <a:stretch>
                  <a:fillRect/>
                </a:stretch>
              </p:blipFill>
              <p:spPr>
                <a:xfrm>
                  <a:off x="7649213" y="5511667"/>
                  <a:ext cx="1929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C02C5EC9-2F4B-4821-AF80-55B34C57DE9C}"/>
                    </a:ext>
                  </a:extLst>
                </p14:cNvPr>
                <p14:cNvContentPartPr/>
                <p14:nvPr/>
              </p14:nvContentPartPr>
              <p14:xfrm>
                <a:off x="7845773" y="5468827"/>
                <a:ext cx="241200" cy="142560"/>
              </p14:xfrm>
            </p:contentPart>
          </mc:Choice>
          <mc:Fallback xmlns="">
            <p:pic>
              <p:nvPicPr>
                <p:cNvPr id="29" name="Freihand 28">
                  <a:extLst>
                    <a:ext uri="{FF2B5EF4-FFF2-40B4-BE49-F238E27FC236}">
                      <a16:creationId xmlns:a16="http://schemas.microsoft.com/office/drawing/2014/main" id="{C02C5EC9-2F4B-4821-AF80-55B34C57DE9C}"/>
                    </a:ext>
                  </a:extLst>
                </p:cNvPr>
                <p:cNvPicPr/>
                <p:nvPr/>
              </p:nvPicPr>
              <p:blipFill>
                <a:blip r:embed="rId46"/>
                <a:stretch>
                  <a:fillRect/>
                </a:stretch>
              </p:blipFill>
              <p:spPr>
                <a:xfrm>
                  <a:off x="7841453" y="5464507"/>
                  <a:ext cx="24984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ABD3433F-F21F-4C2E-9CD2-8A6F08324D51}"/>
                    </a:ext>
                  </a:extLst>
                </p14:cNvPr>
                <p14:cNvContentPartPr/>
                <p14:nvPr/>
              </p14:nvContentPartPr>
              <p14:xfrm>
                <a:off x="8167973" y="5584747"/>
                <a:ext cx="87120" cy="18360"/>
              </p14:xfrm>
            </p:contentPart>
          </mc:Choice>
          <mc:Fallback xmlns="">
            <p:pic>
              <p:nvPicPr>
                <p:cNvPr id="31" name="Freihand 30">
                  <a:extLst>
                    <a:ext uri="{FF2B5EF4-FFF2-40B4-BE49-F238E27FC236}">
                      <a16:creationId xmlns:a16="http://schemas.microsoft.com/office/drawing/2014/main" id="{ABD3433F-F21F-4C2E-9CD2-8A6F08324D51}"/>
                    </a:ext>
                  </a:extLst>
                </p:cNvPr>
                <p:cNvPicPr/>
                <p:nvPr/>
              </p:nvPicPr>
              <p:blipFill>
                <a:blip r:embed="rId48"/>
                <a:stretch>
                  <a:fillRect/>
                </a:stretch>
              </p:blipFill>
              <p:spPr>
                <a:xfrm>
                  <a:off x="8163653" y="5580427"/>
                  <a:ext cx="957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6E730CD3-3778-4DA7-BB0A-D6EE411BE99A}"/>
                    </a:ext>
                  </a:extLst>
                </p14:cNvPr>
                <p14:cNvContentPartPr/>
                <p14:nvPr/>
              </p14:nvContentPartPr>
              <p14:xfrm>
                <a:off x="8301173" y="5593747"/>
                <a:ext cx="178560" cy="14760"/>
              </p14:xfrm>
            </p:contentPart>
          </mc:Choice>
          <mc:Fallback xmlns="">
            <p:pic>
              <p:nvPicPr>
                <p:cNvPr id="32" name="Freihand 31">
                  <a:extLst>
                    <a:ext uri="{FF2B5EF4-FFF2-40B4-BE49-F238E27FC236}">
                      <a16:creationId xmlns:a16="http://schemas.microsoft.com/office/drawing/2014/main" id="{6E730CD3-3778-4DA7-BB0A-D6EE411BE99A}"/>
                    </a:ext>
                  </a:extLst>
                </p:cNvPr>
                <p:cNvPicPr/>
                <p:nvPr/>
              </p:nvPicPr>
              <p:blipFill>
                <a:blip r:embed="rId50"/>
                <a:stretch>
                  <a:fillRect/>
                </a:stretch>
              </p:blipFill>
              <p:spPr>
                <a:xfrm>
                  <a:off x="8296853" y="5589427"/>
                  <a:ext cx="1872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4" name="Freihand 33">
                  <a:extLst>
                    <a:ext uri="{FF2B5EF4-FFF2-40B4-BE49-F238E27FC236}">
                      <a16:creationId xmlns:a16="http://schemas.microsoft.com/office/drawing/2014/main" id="{43559B30-29FC-4A58-8D59-17FCE508A970}"/>
                    </a:ext>
                  </a:extLst>
                </p14:cNvPr>
                <p14:cNvContentPartPr/>
                <p14:nvPr/>
              </p14:nvContentPartPr>
              <p14:xfrm>
                <a:off x="7401173" y="5683027"/>
                <a:ext cx="68760" cy="180720"/>
              </p14:xfrm>
            </p:contentPart>
          </mc:Choice>
          <mc:Fallback xmlns="">
            <p:pic>
              <p:nvPicPr>
                <p:cNvPr id="34" name="Freihand 33">
                  <a:extLst>
                    <a:ext uri="{FF2B5EF4-FFF2-40B4-BE49-F238E27FC236}">
                      <a16:creationId xmlns:a16="http://schemas.microsoft.com/office/drawing/2014/main" id="{43559B30-29FC-4A58-8D59-17FCE508A970}"/>
                    </a:ext>
                  </a:extLst>
                </p:cNvPr>
                <p:cNvPicPr/>
                <p:nvPr/>
              </p:nvPicPr>
              <p:blipFill>
                <a:blip r:embed="rId52"/>
                <a:stretch>
                  <a:fillRect/>
                </a:stretch>
              </p:blipFill>
              <p:spPr>
                <a:xfrm>
                  <a:off x="7396853" y="5678707"/>
                  <a:ext cx="7740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5" name="Freihand 34">
                  <a:extLst>
                    <a:ext uri="{FF2B5EF4-FFF2-40B4-BE49-F238E27FC236}">
                      <a16:creationId xmlns:a16="http://schemas.microsoft.com/office/drawing/2014/main" id="{D6BB72D9-5210-4087-8BE0-CFF00040ADFC}"/>
                    </a:ext>
                  </a:extLst>
                </p14:cNvPr>
                <p14:cNvContentPartPr/>
                <p14:nvPr/>
              </p14:nvContentPartPr>
              <p14:xfrm>
                <a:off x="7339253" y="5743147"/>
                <a:ext cx="153720" cy="240840"/>
              </p14:xfrm>
            </p:contentPart>
          </mc:Choice>
          <mc:Fallback xmlns="">
            <p:pic>
              <p:nvPicPr>
                <p:cNvPr id="35" name="Freihand 34">
                  <a:extLst>
                    <a:ext uri="{FF2B5EF4-FFF2-40B4-BE49-F238E27FC236}">
                      <a16:creationId xmlns:a16="http://schemas.microsoft.com/office/drawing/2014/main" id="{D6BB72D9-5210-4087-8BE0-CFF00040ADFC}"/>
                    </a:ext>
                  </a:extLst>
                </p:cNvPr>
                <p:cNvPicPr/>
                <p:nvPr/>
              </p:nvPicPr>
              <p:blipFill>
                <a:blip r:embed="rId54"/>
                <a:stretch>
                  <a:fillRect/>
                </a:stretch>
              </p:blipFill>
              <p:spPr>
                <a:xfrm>
                  <a:off x="7334933" y="5738827"/>
                  <a:ext cx="16236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7" name="Freihand 36">
                  <a:extLst>
                    <a:ext uri="{FF2B5EF4-FFF2-40B4-BE49-F238E27FC236}">
                      <a16:creationId xmlns:a16="http://schemas.microsoft.com/office/drawing/2014/main" id="{4BF58CBA-3517-447C-8C40-B8525080DB33}"/>
                    </a:ext>
                  </a:extLst>
                </p14:cNvPr>
                <p14:cNvContentPartPr/>
                <p14:nvPr/>
              </p14:nvContentPartPr>
              <p14:xfrm>
                <a:off x="6943973" y="6048787"/>
                <a:ext cx="304920" cy="114480"/>
              </p14:xfrm>
            </p:contentPart>
          </mc:Choice>
          <mc:Fallback xmlns="">
            <p:pic>
              <p:nvPicPr>
                <p:cNvPr id="37" name="Freihand 36">
                  <a:extLst>
                    <a:ext uri="{FF2B5EF4-FFF2-40B4-BE49-F238E27FC236}">
                      <a16:creationId xmlns:a16="http://schemas.microsoft.com/office/drawing/2014/main" id="{4BF58CBA-3517-447C-8C40-B8525080DB33}"/>
                    </a:ext>
                  </a:extLst>
                </p:cNvPr>
                <p:cNvPicPr/>
                <p:nvPr/>
              </p:nvPicPr>
              <p:blipFill>
                <a:blip r:embed="rId56"/>
                <a:stretch>
                  <a:fillRect/>
                </a:stretch>
              </p:blipFill>
              <p:spPr>
                <a:xfrm>
                  <a:off x="6939653" y="6044467"/>
                  <a:ext cx="31356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8" name="Freihand 37">
                  <a:extLst>
                    <a:ext uri="{FF2B5EF4-FFF2-40B4-BE49-F238E27FC236}">
                      <a16:creationId xmlns:a16="http://schemas.microsoft.com/office/drawing/2014/main" id="{A98D38C1-64CE-4C8C-855C-E5D0D510623E}"/>
                    </a:ext>
                  </a:extLst>
                </p14:cNvPr>
                <p14:cNvContentPartPr/>
                <p14:nvPr/>
              </p14:nvContentPartPr>
              <p14:xfrm>
                <a:off x="7195253" y="6011347"/>
                <a:ext cx="30960" cy="12240"/>
              </p14:xfrm>
            </p:contentPart>
          </mc:Choice>
          <mc:Fallback xmlns="">
            <p:pic>
              <p:nvPicPr>
                <p:cNvPr id="38" name="Freihand 37">
                  <a:extLst>
                    <a:ext uri="{FF2B5EF4-FFF2-40B4-BE49-F238E27FC236}">
                      <a16:creationId xmlns:a16="http://schemas.microsoft.com/office/drawing/2014/main" id="{A98D38C1-64CE-4C8C-855C-E5D0D510623E}"/>
                    </a:ext>
                  </a:extLst>
                </p:cNvPr>
                <p:cNvPicPr/>
                <p:nvPr/>
              </p:nvPicPr>
              <p:blipFill>
                <a:blip r:embed="rId58"/>
                <a:stretch>
                  <a:fillRect/>
                </a:stretch>
              </p:blipFill>
              <p:spPr>
                <a:xfrm>
                  <a:off x="7190933" y="6007027"/>
                  <a:ext cx="396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9" name="Freihand 38">
                  <a:extLst>
                    <a:ext uri="{FF2B5EF4-FFF2-40B4-BE49-F238E27FC236}">
                      <a16:creationId xmlns:a16="http://schemas.microsoft.com/office/drawing/2014/main" id="{C69F7532-955B-4FCA-BC37-429377C31095}"/>
                    </a:ext>
                  </a:extLst>
                </p14:cNvPr>
                <p14:cNvContentPartPr/>
                <p14:nvPr/>
              </p14:nvContentPartPr>
              <p14:xfrm>
                <a:off x="7297853" y="6023947"/>
                <a:ext cx="141840" cy="134640"/>
              </p14:xfrm>
            </p:contentPart>
          </mc:Choice>
          <mc:Fallback xmlns="">
            <p:pic>
              <p:nvPicPr>
                <p:cNvPr id="39" name="Freihand 38">
                  <a:extLst>
                    <a:ext uri="{FF2B5EF4-FFF2-40B4-BE49-F238E27FC236}">
                      <a16:creationId xmlns:a16="http://schemas.microsoft.com/office/drawing/2014/main" id="{C69F7532-955B-4FCA-BC37-429377C31095}"/>
                    </a:ext>
                  </a:extLst>
                </p:cNvPr>
                <p:cNvPicPr/>
                <p:nvPr/>
              </p:nvPicPr>
              <p:blipFill>
                <a:blip r:embed="rId60"/>
                <a:stretch>
                  <a:fillRect/>
                </a:stretch>
              </p:blipFill>
              <p:spPr>
                <a:xfrm>
                  <a:off x="7293533" y="6019627"/>
                  <a:ext cx="1504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0" name="Freihand 39">
                  <a:extLst>
                    <a:ext uri="{FF2B5EF4-FFF2-40B4-BE49-F238E27FC236}">
                      <a16:creationId xmlns:a16="http://schemas.microsoft.com/office/drawing/2014/main" id="{C9C12063-5059-46A3-AF2A-301DF311AE50}"/>
                    </a:ext>
                  </a:extLst>
                </p14:cNvPr>
                <p14:cNvContentPartPr/>
                <p14:nvPr/>
              </p14:nvContentPartPr>
              <p14:xfrm>
                <a:off x="7497293" y="6097747"/>
                <a:ext cx="181080" cy="43920"/>
              </p14:xfrm>
            </p:contentPart>
          </mc:Choice>
          <mc:Fallback xmlns="">
            <p:pic>
              <p:nvPicPr>
                <p:cNvPr id="40" name="Freihand 39">
                  <a:extLst>
                    <a:ext uri="{FF2B5EF4-FFF2-40B4-BE49-F238E27FC236}">
                      <a16:creationId xmlns:a16="http://schemas.microsoft.com/office/drawing/2014/main" id="{C9C12063-5059-46A3-AF2A-301DF311AE50}"/>
                    </a:ext>
                  </a:extLst>
                </p:cNvPr>
                <p:cNvPicPr/>
                <p:nvPr/>
              </p:nvPicPr>
              <p:blipFill>
                <a:blip r:embed="rId62"/>
                <a:stretch>
                  <a:fillRect/>
                </a:stretch>
              </p:blipFill>
              <p:spPr>
                <a:xfrm>
                  <a:off x="7492973" y="6093427"/>
                  <a:ext cx="18972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1" name="Freihand 40">
                  <a:extLst>
                    <a:ext uri="{FF2B5EF4-FFF2-40B4-BE49-F238E27FC236}">
                      <a16:creationId xmlns:a16="http://schemas.microsoft.com/office/drawing/2014/main" id="{6F20C67F-FF28-4171-9B1D-A099A6EAF47F}"/>
                    </a:ext>
                  </a:extLst>
                </p14:cNvPr>
                <p14:cNvContentPartPr/>
                <p14:nvPr/>
              </p14:nvContentPartPr>
              <p14:xfrm>
                <a:off x="7667213" y="6005587"/>
                <a:ext cx="23760" cy="16200"/>
              </p14:xfrm>
            </p:contentPart>
          </mc:Choice>
          <mc:Fallback xmlns="">
            <p:pic>
              <p:nvPicPr>
                <p:cNvPr id="41" name="Freihand 40">
                  <a:extLst>
                    <a:ext uri="{FF2B5EF4-FFF2-40B4-BE49-F238E27FC236}">
                      <a16:creationId xmlns:a16="http://schemas.microsoft.com/office/drawing/2014/main" id="{6F20C67F-FF28-4171-9B1D-A099A6EAF47F}"/>
                    </a:ext>
                  </a:extLst>
                </p:cNvPr>
                <p:cNvPicPr/>
                <p:nvPr/>
              </p:nvPicPr>
              <p:blipFill>
                <a:blip r:embed="rId64"/>
                <a:stretch>
                  <a:fillRect/>
                </a:stretch>
              </p:blipFill>
              <p:spPr>
                <a:xfrm>
                  <a:off x="7662893" y="6001267"/>
                  <a:ext cx="324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2" name="Freihand 41">
                  <a:extLst>
                    <a:ext uri="{FF2B5EF4-FFF2-40B4-BE49-F238E27FC236}">
                      <a16:creationId xmlns:a16="http://schemas.microsoft.com/office/drawing/2014/main" id="{FF7462A1-00FF-4E12-BBC8-B82F99480CCE}"/>
                    </a:ext>
                  </a:extLst>
                </p14:cNvPr>
                <p14:cNvContentPartPr/>
                <p14:nvPr/>
              </p14:nvContentPartPr>
              <p14:xfrm>
                <a:off x="7802933" y="5982907"/>
                <a:ext cx="126360" cy="184680"/>
              </p14:xfrm>
            </p:contentPart>
          </mc:Choice>
          <mc:Fallback xmlns="">
            <p:pic>
              <p:nvPicPr>
                <p:cNvPr id="42" name="Freihand 41">
                  <a:extLst>
                    <a:ext uri="{FF2B5EF4-FFF2-40B4-BE49-F238E27FC236}">
                      <a16:creationId xmlns:a16="http://schemas.microsoft.com/office/drawing/2014/main" id="{FF7462A1-00FF-4E12-BBC8-B82F99480CCE}"/>
                    </a:ext>
                  </a:extLst>
                </p:cNvPr>
                <p:cNvPicPr/>
                <p:nvPr/>
              </p:nvPicPr>
              <p:blipFill>
                <a:blip r:embed="rId66"/>
                <a:stretch>
                  <a:fillRect/>
                </a:stretch>
              </p:blipFill>
              <p:spPr>
                <a:xfrm>
                  <a:off x="7798613" y="5978587"/>
                  <a:ext cx="1350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3" name="Freihand 42">
                  <a:extLst>
                    <a:ext uri="{FF2B5EF4-FFF2-40B4-BE49-F238E27FC236}">
                      <a16:creationId xmlns:a16="http://schemas.microsoft.com/office/drawing/2014/main" id="{E32C416F-2E0F-4FAB-A6F3-47C30BA60284}"/>
                    </a:ext>
                  </a:extLst>
                </p14:cNvPr>
                <p14:cNvContentPartPr/>
                <p14:nvPr/>
              </p14:nvContentPartPr>
              <p14:xfrm>
                <a:off x="7957733" y="5984347"/>
                <a:ext cx="212760" cy="155160"/>
              </p14:xfrm>
            </p:contentPart>
          </mc:Choice>
          <mc:Fallback xmlns="">
            <p:pic>
              <p:nvPicPr>
                <p:cNvPr id="43" name="Freihand 42">
                  <a:extLst>
                    <a:ext uri="{FF2B5EF4-FFF2-40B4-BE49-F238E27FC236}">
                      <a16:creationId xmlns:a16="http://schemas.microsoft.com/office/drawing/2014/main" id="{E32C416F-2E0F-4FAB-A6F3-47C30BA60284}"/>
                    </a:ext>
                  </a:extLst>
                </p:cNvPr>
                <p:cNvPicPr/>
                <p:nvPr/>
              </p:nvPicPr>
              <p:blipFill>
                <a:blip r:embed="rId68"/>
                <a:stretch>
                  <a:fillRect/>
                </a:stretch>
              </p:blipFill>
              <p:spPr>
                <a:xfrm>
                  <a:off x="7953413" y="5980027"/>
                  <a:ext cx="2214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Freihand 43">
                  <a:extLst>
                    <a:ext uri="{FF2B5EF4-FFF2-40B4-BE49-F238E27FC236}">
                      <a16:creationId xmlns:a16="http://schemas.microsoft.com/office/drawing/2014/main" id="{5CDEDFAC-2214-4785-AF99-88FF0EE7FCEE}"/>
                    </a:ext>
                  </a:extLst>
                </p14:cNvPr>
                <p14:cNvContentPartPr/>
                <p14:nvPr/>
              </p14:nvContentPartPr>
              <p14:xfrm>
                <a:off x="8146733" y="5995507"/>
                <a:ext cx="135000" cy="147600"/>
              </p14:xfrm>
            </p:contentPart>
          </mc:Choice>
          <mc:Fallback xmlns="">
            <p:pic>
              <p:nvPicPr>
                <p:cNvPr id="44" name="Freihand 43">
                  <a:extLst>
                    <a:ext uri="{FF2B5EF4-FFF2-40B4-BE49-F238E27FC236}">
                      <a16:creationId xmlns:a16="http://schemas.microsoft.com/office/drawing/2014/main" id="{5CDEDFAC-2214-4785-AF99-88FF0EE7FCEE}"/>
                    </a:ext>
                  </a:extLst>
                </p:cNvPr>
                <p:cNvPicPr/>
                <p:nvPr/>
              </p:nvPicPr>
              <p:blipFill>
                <a:blip r:embed="rId70"/>
                <a:stretch>
                  <a:fillRect/>
                </a:stretch>
              </p:blipFill>
              <p:spPr>
                <a:xfrm>
                  <a:off x="8142413" y="5991187"/>
                  <a:ext cx="143640" cy="156240"/>
                </a:xfrm>
                <a:prstGeom prst="rect">
                  <a:avLst/>
                </a:prstGeom>
              </p:spPr>
            </p:pic>
          </mc:Fallback>
        </mc:AlternateContent>
      </p:grpSp>
      <p:grpSp>
        <p:nvGrpSpPr>
          <p:cNvPr id="60" name="Gruppieren 59">
            <a:extLst>
              <a:ext uri="{FF2B5EF4-FFF2-40B4-BE49-F238E27FC236}">
                <a16:creationId xmlns:a16="http://schemas.microsoft.com/office/drawing/2014/main" id="{BFA138C4-1EE4-4F07-9AAA-90B5EDCF7E05}"/>
              </a:ext>
            </a:extLst>
          </p:cNvPr>
          <p:cNvGrpSpPr/>
          <p:nvPr/>
        </p:nvGrpSpPr>
        <p:grpSpPr>
          <a:xfrm>
            <a:off x="6900053" y="6279187"/>
            <a:ext cx="1444320" cy="420120"/>
            <a:chOff x="6900053" y="6279187"/>
            <a:chExt cx="1444320" cy="420120"/>
          </a:xfrm>
        </p:grpSpPr>
        <mc:AlternateContent xmlns:mc="http://schemas.openxmlformats.org/markup-compatibility/2006" xmlns:p14="http://schemas.microsoft.com/office/powerpoint/2010/main">
          <mc:Choice Requires="p14">
            <p:contentPart p14:bwMode="auto" r:id="rId71">
              <p14:nvContentPartPr>
                <p14:cNvPr id="46" name="Freihand 45">
                  <a:extLst>
                    <a:ext uri="{FF2B5EF4-FFF2-40B4-BE49-F238E27FC236}">
                      <a16:creationId xmlns:a16="http://schemas.microsoft.com/office/drawing/2014/main" id="{FCF6FB19-EF9C-4859-A158-289665892BD8}"/>
                    </a:ext>
                  </a:extLst>
                </p14:cNvPr>
                <p14:cNvContentPartPr/>
                <p14:nvPr/>
              </p14:nvContentPartPr>
              <p14:xfrm>
                <a:off x="6900053" y="6279187"/>
                <a:ext cx="118800" cy="141120"/>
              </p14:xfrm>
            </p:contentPart>
          </mc:Choice>
          <mc:Fallback xmlns="">
            <p:pic>
              <p:nvPicPr>
                <p:cNvPr id="46" name="Freihand 45">
                  <a:extLst>
                    <a:ext uri="{FF2B5EF4-FFF2-40B4-BE49-F238E27FC236}">
                      <a16:creationId xmlns:a16="http://schemas.microsoft.com/office/drawing/2014/main" id="{FCF6FB19-EF9C-4859-A158-289665892BD8}"/>
                    </a:ext>
                  </a:extLst>
                </p:cNvPr>
                <p:cNvPicPr/>
                <p:nvPr/>
              </p:nvPicPr>
              <p:blipFill>
                <a:blip r:embed="rId72"/>
                <a:stretch>
                  <a:fillRect/>
                </a:stretch>
              </p:blipFill>
              <p:spPr>
                <a:xfrm>
                  <a:off x="6895733" y="6274867"/>
                  <a:ext cx="1274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7" name="Freihand 46">
                  <a:extLst>
                    <a:ext uri="{FF2B5EF4-FFF2-40B4-BE49-F238E27FC236}">
                      <a16:creationId xmlns:a16="http://schemas.microsoft.com/office/drawing/2014/main" id="{44DACEF0-9A86-467C-8445-5FBFD0A434DC}"/>
                    </a:ext>
                  </a:extLst>
                </p14:cNvPr>
                <p14:cNvContentPartPr/>
                <p14:nvPr/>
              </p14:nvContentPartPr>
              <p14:xfrm>
                <a:off x="7072853" y="6326347"/>
                <a:ext cx="268920" cy="85320"/>
              </p14:xfrm>
            </p:contentPart>
          </mc:Choice>
          <mc:Fallback xmlns="">
            <p:pic>
              <p:nvPicPr>
                <p:cNvPr id="47" name="Freihand 46">
                  <a:extLst>
                    <a:ext uri="{FF2B5EF4-FFF2-40B4-BE49-F238E27FC236}">
                      <a16:creationId xmlns:a16="http://schemas.microsoft.com/office/drawing/2014/main" id="{44DACEF0-9A86-467C-8445-5FBFD0A434DC}"/>
                    </a:ext>
                  </a:extLst>
                </p:cNvPr>
                <p:cNvPicPr/>
                <p:nvPr/>
              </p:nvPicPr>
              <p:blipFill>
                <a:blip r:embed="rId74"/>
                <a:stretch>
                  <a:fillRect/>
                </a:stretch>
              </p:blipFill>
              <p:spPr>
                <a:xfrm>
                  <a:off x="7068533" y="6322027"/>
                  <a:ext cx="2775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 name="Freihand 47">
                  <a:extLst>
                    <a:ext uri="{FF2B5EF4-FFF2-40B4-BE49-F238E27FC236}">
                      <a16:creationId xmlns:a16="http://schemas.microsoft.com/office/drawing/2014/main" id="{46A21922-20EC-4B2A-B8E5-043896AAA681}"/>
                    </a:ext>
                  </a:extLst>
                </p14:cNvPr>
                <p14:cNvContentPartPr/>
                <p14:nvPr/>
              </p14:nvContentPartPr>
              <p14:xfrm>
                <a:off x="7435013" y="6383587"/>
                <a:ext cx="360" cy="360"/>
              </p14:xfrm>
            </p:contentPart>
          </mc:Choice>
          <mc:Fallback xmlns="">
            <p:pic>
              <p:nvPicPr>
                <p:cNvPr id="48" name="Freihand 47">
                  <a:extLst>
                    <a:ext uri="{FF2B5EF4-FFF2-40B4-BE49-F238E27FC236}">
                      <a16:creationId xmlns:a16="http://schemas.microsoft.com/office/drawing/2014/main" id="{46A21922-20EC-4B2A-B8E5-043896AAA681}"/>
                    </a:ext>
                  </a:extLst>
                </p:cNvPr>
                <p:cNvPicPr/>
                <p:nvPr/>
              </p:nvPicPr>
              <p:blipFill>
                <a:blip r:embed="rId20"/>
                <a:stretch>
                  <a:fillRect/>
                </a:stretch>
              </p:blipFill>
              <p:spPr>
                <a:xfrm>
                  <a:off x="7430693" y="6379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9" name="Freihand 48">
                  <a:extLst>
                    <a:ext uri="{FF2B5EF4-FFF2-40B4-BE49-F238E27FC236}">
                      <a16:creationId xmlns:a16="http://schemas.microsoft.com/office/drawing/2014/main" id="{178C77C8-34EF-411D-877D-7EF8B82ADC6E}"/>
                    </a:ext>
                  </a:extLst>
                </p14:cNvPr>
                <p14:cNvContentPartPr/>
                <p14:nvPr/>
              </p14:nvContentPartPr>
              <p14:xfrm>
                <a:off x="7558133" y="6313747"/>
                <a:ext cx="19800" cy="84240"/>
              </p14:xfrm>
            </p:contentPart>
          </mc:Choice>
          <mc:Fallback xmlns="">
            <p:pic>
              <p:nvPicPr>
                <p:cNvPr id="49" name="Freihand 48">
                  <a:extLst>
                    <a:ext uri="{FF2B5EF4-FFF2-40B4-BE49-F238E27FC236}">
                      <a16:creationId xmlns:a16="http://schemas.microsoft.com/office/drawing/2014/main" id="{178C77C8-34EF-411D-877D-7EF8B82ADC6E}"/>
                    </a:ext>
                  </a:extLst>
                </p:cNvPr>
                <p:cNvPicPr/>
                <p:nvPr/>
              </p:nvPicPr>
              <p:blipFill>
                <a:blip r:embed="rId77"/>
                <a:stretch>
                  <a:fillRect/>
                </a:stretch>
              </p:blipFill>
              <p:spPr>
                <a:xfrm>
                  <a:off x="7553813" y="6309427"/>
                  <a:ext cx="284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0" name="Freihand 49">
                  <a:extLst>
                    <a:ext uri="{FF2B5EF4-FFF2-40B4-BE49-F238E27FC236}">
                      <a16:creationId xmlns:a16="http://schemas.microsoft.com/office/drawing/2014/main" id="{44D9359A-BC60-4E42-9FE9-A7F5D5C8E79B}"/>
                    </a:ext>
                  </a:extLst>
                </p14:cNvPr>
                <p14:cNvContentPartPr/>
                <p14:nvPr/>
              </p14:nvContentPartPr>
              <p14:xfrm>
                <a:off x="7543373" y="6290347"/>
                <a:ext cx="132480" cy="14040"/>
              </p14:xfrm>
            </p:contentPart>
          </mc:Choice>
          <mc:Fallback xmlns="">
            <p:pic>
              <p:nvPicPr>
                <p:cNvPr id="50" name="Freihand 49">
                  <a:extLst>
                    <a:ext uri="{FF2B5EF4-FFF2-40B4-BE49-F238E27FC236}">
                      <a16:creationId xmlns:a16="http://schemas.microsoft.com/office/drawing/2014/main" id="{44D9359A-BC60-4E42-9FE9-A7F5D5C8E79B}"/>
                    </a:ext>
                  </a:extLst>
                </p:cNvPr>
                <p:cNvPicPr/>
                <p:nvPr/>
              </p:nvPicPr>
              <p:blipFill>
                <a:blip r:embed="rId79"/>
                <a:stretch>
                  <a:fillRect/>
                </a:stretch>
              </p:blipFill>
              <p:spPr>
                <a:xfrm>
                  <a:off x="7539053" y="6286027"/>
                  <a:ext cx="1411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1" name="Freihand 50">
                  <a:extLst>
                    <a:ext uri="{FF2B5EF4-FFF2-40B4-BE49-F238E27FC236}">
                      <a16:creationId xmlns:a16="http://schemas.microsoft.com/office/drawing/2014/main" id="{1CA328CC-55B7-4BA8-9C7E-45A73B807AD2}"/>
                    </a:ext>
                  </a:extLst>
                </p14:cNvPr>
                <p14:cNvContentPartPr/>
                <p14:nvPr/>
              </p14:nvContentPartPr>
              <p14:xfrm>
                <a:off x="7556333" y="6324187"/>
                <a:ext cx="133200" cy="71640"/>
              </p14:xfrm>
            </p:contentPart>
          </mc:Choice>
          <mc:Fallback xmlns="">
            <p:pic>
              <p:nvPicPr>
                <p:cNvPr id="51" name="Freihand 50">
                  <a:extLst>
                    <a:ext uri="{FF2B5EF4-FFF2-40B4-BE49-F238E27FC236}">
                      <a16:creationId xmlns:a16="http://schemas.microsoft.com/office/drawing/2014/main" id="{1CA328CC-55B7-4BA8-9C7E-45A73B807AD2}"/>
                    </a:ext>
                  </a:extLst>
                </p:cNvPr>
                <p:cNvPicPr/>
                <p:nvPr/>
              </p:nvPicPr>
              <p:blipFill>
                <a:blip r:embed="rId81"/>
                <a:stretch>
                  <a:fillRect/>
                </a:stretch>
              </p:blipFill>
              <p:spPr>
                <a:xfrm>
                  <a:off x="7552013" y="6319867"/>
                  <a:ext cx="1418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2" name="Freihand 51">
                  <a:extLst>
                    <a:ext uri="{FF2B5EF4-FFF2-40B4-BE49-F238E27FC236}">
                      <a16:creationId xmlns:a16="http://schemas.microsoft.com/office/drawing/2014/main" id="{0CC8E142-720E-4501-890B-E4A490C93569}"/>
                    </a:ext>
                  </a:extLst>
                </p14:cNvPr>
                <p14:cNvContentPartPr/>
                <p14:nvPr/>
              </p14:nvContentPartPr>
              <p14:xfrm>
                <a:off x="7683053" y="6338227"/>
                <a:ext cx="237240" cy="61560"/>
              </p14:xfrm>
            </p:contentPart>
          </mc:Choice>
          <mc:Fallback xmlns="">
            <p:pic>
              <p:nvPicPr>
                <p:cNvPr id="52" name="Freihand 51">
                  <a:extLst>
                    <a:ext uri="{FF2B5EF4-FFF2-40B4-BE49-F238E27FC236}">
                      <a16:creationId xmlns:a16="http://schemas.microsoft.com/office/drawing/2014/main" id="{0CC8E142-720E-4501-890B-E4A490C93569}"/>
                    </a:ext>
                  </a:extLst>
                </p:cNvPr>
                <p:cNvPicPr/>
                <p:nvPr/>
              </p:nvPicPr>
              <p:blipFill>
                <a:blip r:embed="rId83"/>
                <a:stretch>
                  <a:fillRect/>
                </a:stretch>
              </p:blipFill>
              <p:spPr>
                <a:xfrm>
                  <a:off x="7678733" y="6333907"/>
                  <a:ext cx="24588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3" name="Freihand 52">
                  <a:extLst>
                    <a:ext uri="{FF2B5EF4-FFF2-40B4-BE49-F238E27FC236}">
                      <a16:creationId xmlns:a16="http://schemas.microsoft.com/office/drawing/2014/main" id="{CA9B80AF-922C-40EF-97E9-71575BCEBDFF}"/>
                    </a:ext>
                  </a:extLst>
                </p14:cNvPr>
                <p14:cNvContentPartPr/>
                <p14:nvPr/>
              </p14:nvContentPartPr>
              <p14:xfrm>
                <a:off x="7892573" y="6324187"/>
                <a:ext cx="98640" cy="66240"/>
              </p14:xfrm>
            </p:contentPart>
          </mc:Choice>
          <mc:Fallback xmlns="">
            <p:pic>
              <p:nvPicPr>
                <p:cNvPr id="53" name="Freihand 52">
                  <a:extLst>
                    <a:ext uri="{FF2B5EF4-FFF2-40B4-BE49-F238E27FC236}">
                      <a16:creationId xmlns:a16="http://schemas.microsoft.com/office/drawing/2014/main" id="{CA9B80AF-922C-40EF-97E9-71575BCEBDFF}"/>
                    </a:ext>
                  </a:extLst>
                </p:cNvPr>
                <p:cNvPicPr/>
                <p:nvPr/>
              </p:nvPicPr>
              <p:blipFill>
                <a:blip r:embed="rId85"/>
                <a:stretch>
                  <a:fillRect/>
                </a:stretch>
              </p:blipFill>
              <p:spPr>
                <a:xfrm>
                  <a:off x="7888253" y="6319867"/>
                  <a:ext cx="1072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4" name="Freihand 53">
                  <a:extLst>
                    <a:ext uri="{FF2B5EF4-FFF2-40B4-BE49-F238E27FC236}">
                      <a16:creationId xmlns:a16="http://schemas.microsoft.com/office/drawing/2014/main" id="{85802C1F-90FA-4827-A103-419DF307A79C}"/>
                    </a:ext>
                  </a:extLst>
                </p14:cNvPr>
                <p14:cNvContentPartPr/>
                <p14:nvPr/>
              </p14:nvContentPartPr>
              <p14:xfrm>
                <a:off x="7332413" y="6518587"/>
                <a:ext cx="377640" cy="180720"/>
              </p14:xfrm>
            </p:contentPart>
          </mc:Choice>
          <mc:Fallback xmlns="">
            <p:pic>
              <p:nvPicPr>
                <p:cNvPr id="54" name="Freihand 53">
                  <a:extLst>
                    <a:ext uri="{FF2B5EF4-FFF2-40B4-BE49-F238E27FC236}">
                      <a16:creationId xmlns:a16="http://schemas.microsoft.com/office/drawing/2014/main" id="{85802C1F-90FA-4827-A103-419DF307A79C}"/>
                    </a:ext>
                  </a:extLst>
                </p:cNvPr>
                <p:cNvPicPr/>
                <p:nvPr/>
              </p:nvPicPr>
              <p:blipFill>
                <a:blip r:embed="rId87"/>
                <a:stretch>
                  <a:fillRect/>
                </a:stretch>
              </p:blipFill>
              <p:spPr>
                <a:xfrm>
                  <a:off x="7328093" y="6514267"/>
                  <a:ext cx="3862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5" name="Freihand 54">
                  <a:extLst>
                    <a:ext uri="{FF2B5EF4-FFF2-40B4-BE49-F238E27FC236}">
                      <a16:creationId xmlns:a16="http://schemas.microsoft.com/office/drawing/2014/main" id="{EA82EE21-AF57-498D-A563-7A51D2E120B5}"/>
                    </a:ext>
                  </a:extLst>
                </p14:cNvPr>
                <p14:cNvContentPartPr/>
                <p14:nvPr/>
              </p14:nvContentPartPr>
              <p14:xfrm>
                <a:off x="7750013" y="6516787"/>
                <a:ext cx="73440" cy="61920"/>
              </p14:xfrm>
            </p:contentPart>
          </mc:Choice>
          <mc:Fallback xmlns="">
            <p:pic>
              <p:nvPicPr>
                <p:cNvPr id="55" name="Freihand 54">
                  <a:extLst>
                    <a:ext uri="{FF2B5EF4-FFF2-40B4-BE49-F238E27FC236}">
                      <a16:creationId xmlns:a16="http://schemas.microsoft.com/office/drawing/2014/main" id="{EA82EE21-AF57-498D-A563-7A51D2E120B5}"/>
                    </a:ext>
                  </a:extLst>
                </p:cNvPr>
                <p:cNvPicPr/>
                <p:nvPr/>
              </p:nvPicPr>
              <p:blipFill>
                <a:blip r:embed="rId89"/>
                <a:stretch>
                  <a:fillRect/>
                </a:stretch>
              </p:blipFill>
              <p:spPr>
                <a:xfrm>
                  <a:off x="7745693" y="6512467"/>
                  <a:ext cx="820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6" name="Freihand 55">
                  <a:extLst>
                    <a:ext uri="{FF2B5EF4-FFF2-40B4-BE49-F238E27FC236}">
                      <a16:creationId xmlns:a16="http://schemas.microsoft.com/office/drawing/2014/main" id="{F256CF87-57BD-4275-A5CC-AAAD22D1F334}"/>
                    </a:ext>
                  </a:extLst>
                </p14:cNvPr>
                <p14:cNvContentPartPr/>
                <p14:nvPr/>
              </p14:nvContentPartPr>
              <p14:xfrm>
                <a:off x="7849733" y="6489787"/>
                <a:ext cx="70560" cy="75600"/>
              </p14:xfrm>
            </p:contentPart>
          </mc:Choice>
          <mc:Fallback xmlns="">
            <p:pic>
              <p:nvPicPr>
                <p:cNvPr id="56" name="Freihand 55">
                  <a:extLst>
                    <a:ext uri="{FF2B5EF4-FFF2-40B4-BE49-F238E27FC236}">
                      <a16:creationId xmlns:a16="http://schemas.microsoft.com/office/drawing/2014/main" id="{F256CF87-57BD-4275-A5CC-AAAD22D1F334}"/>
                    </a:ext>
                  </a:extLst>
                </p:cNvPr>
                <p:cNvPicPr/>
                <p:nvPr/>
              </p:nvPicPr>
              <p:blipFill>
                <a:blip r:embed="rId91"/>
                <a:stretch>
                  <a:fillRect/>
                </a:stretch>
              </p:blipFill>
              <p:spPr>
                <a:xfrm>
                  <a:off x="7845413" y="6485467"/>
                  <a:ext cx="792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7" name="Freihand 56">
                  <a:extLst>
                    <a:ext uri="{FF2B5EF4-FFF2-40B4-BE49-F238E27FC236}">
                      <a16:creationId xmlns:a16="http://schemas.microsoft.com/office/drawing/2014/main" id="{2FB91D07-645F-4AFD-8D9D-AF3E7188B4A3}"/>
                    </a:ext>
                  </a:extLst>
                </p14:cNvPr>
                <p14:cNvContentPartPr/>
                <p14:nvPr/>
              </p14:nvContentPartPr>
              <p14:xfrm>
                <a:off x="7964213" y="6472867"/>
                <a:ext cx="64080" cy="82080"/>
              </p14:xfrm>
            </p:contentPart>
          </mc:Choice>
          <mc:Fallback xmlns="">
            <p:pic>
              <p:nvPicPr>
                <p:cNvPr id="57" name="Freihand 56">
                  <a:extLst>
                    <a:ext uri="{FF2B5EF4-FFF2-40B4-BE49-F238E27FC236}">
                      <a16:creationId xmlns:a16="http://schemas.microsoft.com/office/drawing/2014/main" id="{2FB91D07-645F-4AFD-8D9D-AF3E7188B4A3}"/>
                    </a:ext>
                  </a:extLst>
                </p:cNvPr>
                <p:cNvPicPr/>
                <p:nvPr/>
              </p:nvPicPr>
              <p:blipFill>
                <a:blip r:embed="rId93"/>
                <a:stretch>
                  <a:fillRect/>
                </a:stretch>
              </p:blipFill>
              <p:spPr>
                <a:xfrm>
                  <a:off x="7959893" y="6468547"/>
                  <a:ext cx="727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8" name="Freihand 57">
                  <a:extLst>
                    <a:ext uri="{FF2B5EF4-FFF2-40B4-BE49-F238E27FC236}">
                      <a16:creationId xmlns:a16="http://schemas.microsoft.com/office/drawing/2014/main" id="{6C4E3351-F78A-4C28-8654-A7923549D789}"/>
                    </a:ext>
                  </a:extLst>
                </p14:cNvPr>
                <p14:cNvContentPartPr/>
                <p14:nvPr/>
              </p14:nvContentPartPr>
              <p14:xfrm>
                <a:off x="8035133" y="6464227"/>
                <a:ext cx="212760" cy="92520"/>
              </p14:xfrm>
            </p:contentPart>
          </mc:Choice>
          <mc:Fallback xmlns="">
            <p:pic>
              <p:nvPicPr>
                <p:cNvPr id="58" name="Freihand 57">
                  <a:extLst>
                    <a:ext uri="{FF2B5EF4-FFF2-40B4-BE49-F238E27FC236}">
                      <a16:creationId xmlns:a16="http://schemas.microsoft.com/office/drawing/2014/main" id="{6C4E3351-F78A-4C28-8654-A7923549D789}"/>
                    </a:ext>
                  </a:extLst>
                </p:cNvPr>
                <p:cNvPicPr/>
                <p:nvPr/>
              </p:nvPicPr>
              <p:blipFill>
                <a:blip r:embed="rId95"/>
                <a:stretch>
                  <a:fillRect/>
                </a:stretch>
              </p:blipFill>
              <p:spPr>
                <a:xfrm>
                  <a:off x="8030813" y="6459907"/>
                  <a:ext cx="2214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9" name="Freihand 58">
                  <a:extLst>
                    <a:ext uri="{FF2B5EF4-FFF2-40B4-BE49-F238E27FC236}">
                      <a16:creationId xmlns:a16="http://schemas.microsoft.com/office/drawing/2014/main" id="{3AAD8014-45C5-43CB-BD30-6D9E6FDC45FC}"/>
                    </a:ext>
                  </a:extLst>
                </p14:cNvPr>
                <p14:cNvContentPartPr/>
                <p14:nvPr/>
              </p14:nvContentPartPr>
              <p14:xfrm>
                <a:off x="8327813" y="6337147"/>
                <a:ext cx="16560" cy="211320"/>
              </p14:xfrm>
            </p:contentPart>
          </mc:Choice>
          <mc:Fallback xmlns="">
            <p:pic>
              <p:nvPicPr>
                <p:cNvPr id="59" name="Freihand 58">
                  <a:extLst>
                    <a:ext uri="{FF2B5EF4-FFF2-40B4-BE49-F238E27FC236}">
                      <a16:creationId xmlns:a16="http://schemas.microsoft.com/office/drawing/2014/main" id="{3AAD8014-45C5-43CB-BD30-6D9E6FDC45FC}"/>
                    </a:ext>
                  </a:extLst>
                </p:cNvPr>
                <p:cNvPicPr/>
                <p:nvPr/>
              </p:nvPicPr>
              <p:blipFill>
                <a:blip r:embed="rId97"/>
                <a:stretch>
                  <a:fillRect/>
                </a:stretch>
              </p:blipFill>
              <p:spPr>
                <a:xfrm>
                  <a:off x="8323493" y="6332827"/>
                  <a:ext cx="25200" cy="219960"/>
                </a:xfrm>
                <a:prstGeom prst="rect">
                  <a:avLst/>
                </a:prstGeom>
              </p:spPr>
            </p:pic>
          </mc:Fallback>
        </mc:AlternateContent>
      </p:grpSp>
    </p:spTree>
    <p:extLst>
      <p:ext uri="{BB962C8B-B14F-4D97-AF65-F5344CB8AC3E}">
        <p14:creationId xmlns:p14="http://schemas.microsoft.com/office/powerpoint/2010/main" val="1945909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4" name="Textfeld 3"/>
          <p:cNvSpPr txBox="1"/>
          <p:nvPr/>
        </p:nvSpPr>
        <p:spPr>
          <a:xfrm>
            <a:off x="631469" y="1077732"/>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hat Einlagen in Höhe von 1 </a:t>
            </a:r>
            <a:r>
              <a:rPr lang="de-DE" sz="2177" dirty="0" err="1">
                <a:solidFill>
                  <a:srgbClr val="000000"/>
                </a:solidFill>
              </a:rPr>
              <a:t>Mio</a:t>
            </a:r>
            <a:r>
              <a:rPr lang="de-DE" sz="2177" dirty="0">
                <a:solidFill>
                  <a:srgbClr val="000000"/>
                </a:solidFill>
              </a:rPr>
              <a:t> Euro. Sie hat </a:t>
            </a:r>
          </a:p>
          <a:p>
            <a:r>
              <a:rPr lang="de-DE" sz="2177" dirty="0">
                <a:solidFill>
                  <a:srgbClr val="000000"/>
                </a:solidFill>
              </a:rPr>
              <a:t>einen Reservesatz von 10% und gibt den Rest an Geschäftsbank 2</a:t>
            </a:r>
          </a:p>
          <a:p>
            <a:r>
              <a:rPr lang="de-DE" sz="2177" dirty="0">
                <a:solidFill>
                  <a:srgbClr val="000000"/>
                </a:solidFill>
              </a:rPr>
              <a:t>weiter.</a:t>
            </a:r>
          </a:p>
          <a:p>
            <a:endParaRPr lang="de-DE" sz="2177" dirty="0">
              <a:solidFill>
                <a:srgbClr val="000000"/>
              </a:solidFill>
            </a:endParaRPr>
          </a:p>
          <a:p>
            <a:r>
              <a:rPr lang="de-DE" sz="2177" dirty="0">
                <a:solidFill>
                  <a:srgbClr val="000000"/>
                </a:solidFill>
              </a:rPr>
              <a:t>1. 	Wie viel Einlagen erhält Geschäftsbank 2?</a:t>
            </a:r>
          </a:p>
          <a:p>
            <a:endParaRPr lang="de-DE" sz="2177" dirty="0">
              <a:solidFill>
                <a:srgbClr val="000000"/>
              </a:solidFill>
            </a:endParaRPr>
          </a:p>
          <a:p>
            <a:r>
              <a:rPr lang="de-DE" sz="2177" dirty="0">
                <a:solidFill>
                  <a:srgbClr val="000000"/>
                </a:solidFill>
              </a:rPr>
              <a:t>Geschäftsbank 2 hat ebenfalls einen Reservesatz von 10% und gibt den</a:t>
            </a:r>
          </a:p>
          <a:p>
            <a:r>
              <a:rPr lang="de-DE" sz="2177" dirty="0">
                <a:solidFill>
                  <a:srgbClr val="000000"/>
                </a:solidFill>
              </a:rPr>
              <a:t>Rest an Geschäftsbank 3 weiter, die wiederum einen Reservesatz von</a:t>
            </a:r>
          </a:p>
          <a:p>
            <a:r>
              <a:rPr lang="de-DE" sz="2177" dirty="0">
                <a:solidFill>
                  <a:srgbClr val="000000"/>
                </a:solidFill>
              </a:rPr>
              <a:t>10% hat. </a:t>
            </a:r>
          </a:p>
          <a:p>
            <a:endParaRPr lang="de-DE" sz="2177" dirty="0">
              <a:solidFill>
                <a:srgbClr val="000000"/>
              </a:solidFill>
            </a:endParaRPr>
          </a:p>
          <a:p>
            <a:r>
              <a:rPr lang="de-DE" sz="2177" dirty="0">
                <a:solidFill>
                  <a:srgbClr val="000000"/>
                </a:solidFill>
              </a:rPr>
              <a:t>2. 	Wie viel neue Einlagen entstehen, wenn dieser Prozess immer</a:t>
            </a:r>
          </a:p>
          <a:p>
            <a:r>
              <a:rPr lang="de-DE" sz="2177" dirty="0">
                <a:solidFill>
                  <a:srgbClr val="000000"/>
                </a:solidFill>
              </a:rPr>
              <a:t>	weiter fortgeführt wird?</a:t>
            </a:r>
          </a:p>
        </p:txBody>
      </p:sp>
      <p:sp>
        <p:nvSpPr>
          <p:cNvPr id="5" name="Rechteck 4">
            <a:extLst>
              <a:ext uri="{FF2B5EF4-FFF2-40B4-BE49-F238E27FC236}">
                <a16:creationId xmlns:a16="http://schemas.microsoft.com/office/drawing/2014/main" id="{6D291A48-4B1B-4FB8-99A3-43FBAFF5C4C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31166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16" name="Rechteck 15">
            <a:extLst>
              <a:ext uri="{FF2B5EF4-FFF2-40B4-BE49-F238E27FC236}">
                <a16:creationId xmlns:a16="http://schemas.microsoft.com/office/drawing/2014/main" id="{57A547F9-49F3-4C91-8D6D-92896EC6023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141841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3160" y="97458"/>
            <a:ext cx="5254485" cy="764040"/>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a:solidFill>
                  <a:srgbClr val="000000"/>
                </a:solidFill>
                <a:latin typeface="Sparkasse Rg" pitchFamily="34" charset="0"/>
              </a:rPr>
              <a:t>Aktive Geldschöpfung durch die</a:t>
            </a:r>
          </a:p>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err="1">
                <a:solidFill>
                  <a:srgbClr val="000000"/>
                </a:solidFill>
                <a:latin typeface="Sparkasse Rg" pitchFamily="34" charset="0"/>
              </a:rPr>
              <a:t>Geschäftbanken</a:t>
            </a:r>
            <a:r>
              <a:rPr lang="de-DE" sz="2177" b="1" dirty="0">
                <a:solidFill>
                  <a:srgbClr val="000000"/>
                </a:solidFill>
                <a:latin typeface="Sparkasse Rg" pitchFamily="34" charset="0"/>
              </a:rPr>
              <a:t> (Geldmengenmultiplikator)</a:t>
            </a:r>
          </a:p>
        </p:txBody>
      </p:sp>
      <p:sp>
        <p:nvSpPr>
          <p:cNvPr id="4" name="Textfeld 3"/>
          <p:cNvSpPr txBox="1"/>
          <p:nvPr/>
        </p:nvSpPr>
        <p:spPr>
          <a:xfrm>
            <a:off x="901594" y="956351"/>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(GB 1) hält Depositen D und hat einen Reservesatz r</a:t>
            </a:r>
          </a:p>
          <a:p>
            <a:endParaRPr lang="de-DE" sz="2177" dirty="0">
              <a:solidFill>
                <a:srgbClr val="000000"/>
              </a:solidFill>
            </a:endParaRPr>
          </a:p>
          <a:p>
            <a:r>
              <a:rPr lang="de-DE" sz="2177" dirty="0">
                <a:solidFill>
                  <a:srgbClr val="000000"/>
                </a:solidFill>
              </a:rPr>
              <a:t>→	GB 1 behält den Anteil r zurück, und vergibt </a:t>
            </a:r>
          </a:p>
          <a:p>
            <a:r>
              <a:rPr lang="de-DE" sz="2177" dirty="0">
                <a:solidFill>
                  <a:srgbClr val="000000"/>
                </a:solidFill>
              </a:rPr>
              <a:t>		(1-r)D an neuen Krediten an GB 2</a:t>
            </a:r>
          </a:p>
          <a:p>
            <a:endParaRPr lang="de-DE" sz="2177" dirty="0">
              <a:solidFill>
                <a:srgbClr val="000000"/>
              </a:solidFill>
            </a:endParaRPr>
          </a:p>
          <a:p>
            <a:r>
              <a:rPr lang="de-DE" sz="2177" dirty="0">
                <a:solidFill>
                  <a:srgbClr val="000000"/>
                </a:solidFill>
              </a:rPr>
              <a:t>→	GB 2 mit Reservesatz r erhält (1-r)D an Einlagen und vergibt </a:t>
            </a:r>
          </a:p>
          <a:p>
            <a:r>
              <a:rPr lang="de-DE" sz="2177" dirty="0">
                <a:solidFill>
                  <a:srgbClr val="000000"/>
                </a:solidFill>
              </a:rPr>
              <a:t>		(1-r)(1-r)D an neuen Krediten	.</a:t>
            </a:r>
          </a:p>
          <a:p>
            <a:r>
              <a:rPr lang="de-DE" sz="2177" dirty="0">
                <a:solidFill>
                  <a:srgbClr val="000000"/>
                </a:solidFill>
              </a:rPr>
              <a:t>									.</a:t>
            </a:r>
          </a:p>
          <a:p>
            <a:r>
              <a:rPr lang="de-DE" sz="2177" dirty="0">
                <a:solidFill>
                  <a:srgbClr val="000000"/>
                </a:solidFill>
              </a:rPr>
              <a:t>									.</a:t>
            </a:r>
          </a:p>
          <a:p>
            <a:r>
              <a:rPr lang="de-DE" sz="2177" dirty="0">
                <a:solidFill>
                  <a:srgbClr val="000000"/>
                </a:solidFill>
              </a:rPr>
              <a:t>→	Gesamte Kreditvergabe:</a:t>
            </a:r>
          </a:p>
          <a:p>
            <a:endParaRPr lang="de-DE" sz="2177" dirty="0">
              <a:solidFill>
                <a:srgbClr val="000000"/>
              </a:solidFill>
            </a:endParaRPr>
          </a:p>
          <a:p>
            <a:r>
              <a:rPr lang="de-DE" sz="2177" dirty="0">
                <a:solidFill>
                  <a:srgbClr val="000000"/>
                </a:solidFill>
              </a:rPr>
              <a:t>				[(1-r)+(1-r)</a:t>
            </a:r>
            <a:r>
              <a:rPr lang="de-DE" sz="2177" baseline="30000" dirty="0">
                <a:solidFill>
                  <a:srgbClr val="000000"/>
                </a:solidFill>
              </a:rPr>
              <a:t>2</a:t>
            </a:r>
            <a:r>
              <a:rPr lang="de-DE" sz="2177" dirty="0">
                <a:solidFill>
                  <a:srgbClr val="000000"/>
                </a:solidFill>
              </a:rPr>
              <a:t>+(1-r)</a:t>
            </a:r>
            <a:r>
              <a:rPr lang="de-DE" sz="2177" baseline="30000" dirty="0">
                <a:solidFill>
                  <a:srgbClr val="000000"/>
                </a:solidFill>
              </a:rPr>
              <a:t>3</a:t>
            </a:r>
            <a:r>
              <a:rPr lang="de-DE" sz="2177" dirty="0">
                <a:solidFill>
                  <a:srgbClr val="000000"/>
                </a:solidFill>
              </a:rPr>
              <a:t>+….]D=D/r</a:t>
            </a:r>
          </a:p>
          <a:p>
            <a:endParaRPr lang="de-DE" sz="2177" dirty="0">
              <a:solidFill>
                <a:srgbClr val="000000"/>
              </a:solidFill>
            </a:endParaRPr>
          </a:p>
          <a:p>
            <a:r>
              <a:rPr lang="de-DE" sz="2177" dirty="0">
                <a:solidFill>
                  <a:srgbClr val="000000"/>
                </a:solidFill>
              </a:rPr>
              <a:t>→	1/r bezeichnet man als Geldmengenmultiplikator</a:t>
            </a:r>
          </a:p>
        </p:txBody>
      </p:sp>
      <p:sp>
        <p:nvSpPr>
          <p:cNvPr id="6" name="Rechteck 5">
            <a:extLst>
              <a:ext uri="{FF2B5EF4-FFF2-40B4-BE49-F238E27FC236}">
                <a16:creationId xmlns:a16="http://schemas.microsoft.com/office/drawing/2014/main" id="{E4260B0A-0C60-41EA-AFB0-954C4B04972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05677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140838" y="137903"/>
            <a:ext cx="5706404" cy="593674"/>
          </a:xfrm>
          <a:prstGeom prst="rect">
            <a:avLst/>
          </a:prstGeom>
          <a:noFill/>
          <a:ln>
            <a:noFill/>
          </a:ln>
        </p:spPr>
        <p:txBody>
          <a:bodyPr vert="horz" wrap="none" lIns="81646" tIns="40823" rIns="81646" bIns="40823" anchorCtr="0" compatLnSpc="0">
            <a:spAutoFit/>
          </a:bodyPr>
          <a:lstStyle/>
          <a:p>
            <a:r>
              <a:rPr lang="de-DE" sz="3266" b="1" dirty="0"/>
              <a:t>Geldpolitische Strategie der EZB</a:t>
            </a:r>
            <a:endParaRPr lang="de-DE" sz="3266" dirty="0"/>
          </a:p>
        </p:txBody>
      </p:sp>
      <p:sp>
        <p:nvSpPr>
          <p:cNvPr id="4" name="Textfeld 3"/>
          <p:cNvSpPr txBox="1"/>
          <p:nvPr/>
        </p:nvSpPr>
        <p:spPr>
          <a:xfrm>
            <a:off x="721375" y="900527"/>
            <a:ext cx="10649531" cy="2657320"/>
          </a:xfrm>
          <a:prstGeom prst="rect">
            <a:avLst/>
          </a:prstGeom>
          <a:noFill/>
          <a:ln>
            <a:noFill/>
          </a:ln>
        </p:spPr>
        <p:txBody>
          <a:bodyPr vert="horz" wrap="square" lIns="81646" tIns="40823" rIns="81646" bIns="40823" anchorCtr="0" compatLnSpc="0">
            <a:noAutofit/>
          </a:bodyPr>
          <a:lstStyle/>
          <a:p>
            <a:r>
              <a:rPr lang="de-DE" sz="2540" dirty="0"/>
              <a:t>Das vorrangige Ziel der EZB ist laut Statuten die Preisstabilität</a:t>
            </a:r>
          </a:p>
          <a:p>
            <a:endParaRPr lang="de-DE" sz="2540" dirty="0"/>
          </a:p>
          <a:p>
            <a:r>
              <a:rPr lang="de-DE" sz="2800">
                <a:solidFill>
                  <a:schemeClr val="tx1"/>
                </a:solidFill>
              </a:rPr>
              <a:t>Preisstabilität ist definiert als Anstieg des Harmonisierten Verbraucherpreisindex (HVPI) für das Euro-Währungsgebiet von </a:t>
            </a:r>
          </a:p>
          <a:p>
            <a:r>
              <a:rPr lang="de-DE" sz="2800">
                <a:solidFill>
                  <a:schemeClr val="tx1"/>
                </a:solidFill>
              </a:rPr>
              <a:t>2 % gegenüber dem Vorjahr. Die EZB legt diesem Zusammenhang ein symmetrisches Inflationsziel von 2% in der mittleren Frist fest.</a:t>
            </a:r>
          </a:p>
          <a:p>
            <a:endParaRPr lang="de-DE" sz="2540" dirty="0"/>
          </a:p>
        </p:txBody>
      </p:sp>
      <p:sp>
        <p:nvSpPr>
          <p:cNvPr id="9" name="Rechteck 8">
            <a:extLst>
              <a:ext uri="{FF2B5EF4-FFF2-40B4-BE49-F238E27FC236}">
                <a16:creationId xmlns:a16="http://schemas.microsoft.com/office/drawing/2014/main" id="{FE1059A1-F4A5-4B91-8372-147FAA2651F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5622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9618" y="0"/>
            <a:ext cx="6869351" cy="593674"/>
          </a:xfrm>
          <a:prstGeom prst="rect">
            <a:avLst/>
          </a:prstGeom>
          <a:noFill/>
          <a:ln>
            <a:noFill/>
          </a:ln>
        </p:spPr>
        <p:txBody>
          <a:bodyPr vert="horz" wrap="none" lIns="81646" tIns="40823" rIns="81646" bIns="40823" anchorCtr="0" compatLnSpc="0">
            <a:spAutoFit/>
          </a:bodyPr>
          <a:lstStyle/>
          <a:p>
            <a:r>
              <a:rPr lang="de-DE" sz="3266" b="1" dirty="0"/>
              <a:t>Klassische geldpolitische Instrumente I</a:t>
            </a:r>
            <a:endParaRPr lang="de-DE" sz="3266" dirty="0"/>
          </a:p>
        </p:txBody>
      </p:sp>
      <p:sp>
        <p:nvSpPr>
          <p:cNvPr id="4" name="Textfeld 3"/>
          <p:cNvSpPr txBox="1"/>
          <p:nvPr/>
        </p:nvSpPr>
        <p:spPr>
          <a:xfrm>
            <a:off x="0" y="470631"/>
            <a:ext cx="12192000" cy="3267834"/>
          </a:xfrm>
          <a:prstGeom prst="rect">
            <a:avLst/>
          </a:prstGeom>
          <a:noFill/>
          <a:ln>
            <a:noFill/>
          </a:ln>
        </p:spPr>
        <p:txBody>
          <a:bodyPr vert="horz" wrap="square" lIns="81646" tIns="40823" rIns="81646" bIns="40823" anchorCtr="0" compatLnSpc="0">
            <a:noAutofit/>
          </a:bodyPr>
          <a:lstStyle/>
          <a:p>
            <a:r>
              <a:rPr lang="de-DE" sz="2400" u="sng" dirty="0"/>
              <a:t>Offenmarktgeschäfte:</a:t>
            </a:r>
          </a:p>
          <a:p>
            <a:endParaRPr lang="de-DE" sz="2177" dirty="0"/>
          </a:p>
          <a:p>
            <a:pPr marL="414772" indent="-414772">
              <a:buFont typeface="Arial" panose="020B0604020202020204" pitchFamily="34" charset="0"/>
              <a:buChar char="•"/>
            </a:pPr>
            <a:r>
              <a:rPr lang="de-DE" sz="2177" b="1" u="sng" dirty="0"/>
              <a:t>Hauptrefinanzierungsgeschäfte:</a:t>
            </a:r>
            <a:r>
              <a:rPr lang="de-DE" sz="2177" dirty="0"/>
              <a:t> 	Angebot wöchentlich zu dem Zinssatz (</a:t>
            </a:r>
            <a:r>
              <a:rPr lang="de-DE" sz="2177" b="1" dirty="0"/>
              <a:t>Leitzins</a:t>
            </a:r>
            <a:r>
              <a:rPr lang="de-DE" sz="2177" dirty="0"/>
              <a:t>), zu dem sich 						Banken eine Woche lang Geld bei der EZB leihen können. Für die 						bereitgestellte Liquidität müssen sie Sicherheiten hinterlegen.</a:t>
            </a:r>
          </a:p>
          <a:p>
            <a:pPr marL="414772" indent="-414772">
              <a:buFont typeface="Arial" panose="020B0604020202020204" pitchFamily="34" charset="0"/>
              <a:buChar char="•"/>
            </a:pPr>
            <a:endParaRPr lang="de-DE" sz="2177"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endParaRPr lang="de-DE" sz="2177" dirty="0"/>
          </a:p>
        </p:txBody>
      </p:sp>
      <p:sp>
        <p:nvSpPr>
          <p:cNvPr id="8" name="Rechteck 7">
            <a:extLst>
              <a:ext uri="{FF2B5EF4-FFF2-40B4-BE49-F238E27FC236}">
                <a16:creationId xmlns:a16="http://schemas.microsoft.com/office/drawing/2014/main" id="{A196F91D-C5B8-4A6E-A3C1-D1DD4AEF2850}"/>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2696D51E-1847-FD97-CC68-48F7415BE694}"/>
              </a:ext>
            </a:extLst>
          </p:cNvPr>
          <p:cNvSpPr txBox="1"/>
          <p:nvPr/>
        </p:nvSpPr>
        <p:spPr>
          <a:xfrm>
            <a:off x="87315" y="2241148"/>
            <a:ext cx="12192000" cy="4172711"/>
          </a:xfrm>
          <a:prstGeom prst="rect">
            <a:avLst/>
          </a:prstGeom>
          <a:noFill/>
          <a:ln>
            <a:noFill/>
          </a:ln>
        </p:spPr>
        <p:txBody>
          <a:bodyPr vert="horz" wrap="square" lIns="81646" tIns="40823" rIns="81646" bIns="40823" anchorCtr="0" compatLnSpc="0">
            <a:noAutofit/>
          </a:bodyPr>
          <a:lstStyle/>
          <a:p>
            <a:r>
              <a:rPr lang="de-DE" b="1" u="sng" dirty="0"/>
              <a:t>Ständige Fazilitäten:</a:t>
            </a:r>
            <a:endParaRPr lang="de-DE" dirty="0"/>
          </a:p>
          <a:p>
            <a:pPr marL="311079" indent="-311079">
              <a:buFont typeface="Arial" panose="020B0604020202020204" pitchFamily="34" charset="0"/>
              <a:buChar char="•"/>
            </a:pPr>
            <a:r>
              <a:rPr lang="de-DE" b="1" dirty="0"/>
              <a:t>Einlagenfazilität</a:t>
            </a:r>
            <a:r>
              <a:rPr lang="de-DE" dirty="0"/>
              <a:t>: 	Er gibt die Höhe der Zinsen vor, die Banken erhalten, wenn sie bis zum nächsten 					Geschäftstag Geld bei der Zentralbank anlegen.</a:t>
            </a:r>
          </a:p>
          <a:p>
            <a:pPr marL="311079" indent="-311079">
              <a:buFont typeface="Arial" panose="020B0604020202020204" pitchFamily="34" charset="0"/>
              <a:buChar char="•"/>
            </a:pPr>
            <a:endParaRPr lang="de-DE" dirty="0"/>
          </a:p>
          <a:p>
            <a:pPr marL="311079" indent="-311079">
              <a:buFont typeface="Arial" panose="020B0604020202020204" pitchFamily="34" charset="0"/>
              <a:buChar char="•"/>
            </a:pPr>
            <a:r>
              <a:rPr lang="de-DE" b="1" dirty="0"/>
              <a:t>Spitzenrefinanzierungsfazilität</a:t>
            </a:r>
            <a:r>
              <a:rPr lang="de-DE" dirty="0"/>
              <a:t>: Der Zinssatz für die Spitzenrefinanzierungsfazilität ist jener Zinssatz, zu dem sich Banken bis zum nächsten Geschäftstag Geld bei der EZB leihen können. Für die bereitgestellte Liquidität müssen sie Sicherheiten hinterlegen, beispielsweise Wertpapiere</a:t>
            </a:r>
          </a:p>
          <a:p>
            <a:endParaRPr lang="de-DE" dirty="0"/>
          </a:p>
          <a:p>
            <a:endParaRPr lang="de-DE" dirty="0"/>
          </a:p>
          <a:p>
            <a:endParaRPr lang="de-DE" dirty="0"/>
          </a:p>
        </p:txBody>
      </p:sp>
      <p:sp>
        <p:nvSpPr>
          <p:cNvPr id="5" name="Textfeld 4">
            <a:extLst>
              <a:ext uri="{FF2B5EF4-FFF2-40B4-BE49-F238E27FC236}">
                <a16:creationId xmlns:a16="http://schemas.microsoft.com/office/drawing/2014/main" id="{5ACAFBF8-5D3B-B359-3815-A8E49289F00E}"/>
              </a:ext>
            </a:extLst>
          </p:cNvPr>
          <p:cNvSpPr txBox="1"/>
          <p:nvPr/>
        </p:nvSpPr>
        <p:spPr>
          <a:xfrm>
            <a:off x="221506" y="5128559"/>
            <a:ext cx="8265159" cy="1477328"/>
          </a:xfrm>
          <a:prstGeom prst="rect">
            <a:avLst/>
          </a:prstGeom>
          <a:noFill/>
        </p:spPr>
        <p:txBody>
          <a:bodyPr wrap="square">
            <a:spAutoFit/>
          </a:bodyPr>
          <a:lstStyle/>
          <a:p>
            <a:r>
              <a:rPr lang="de-DE" b="1" u="sng" dirty="0"/>
              <a:t>Mindestreserve:</a:t>
            </a:r>
            <a:r>
              <a:rPr lang="de-DE" b="1" dirty="0"/>
              <a:t>	</a:t>
            </a:r>
            <a:r>
              <a:rPr lang="de-DE" dirty="0"/>
              <a:t>Die Banken im Eurogebiet sind verpflichtet, Mittel in Höhe des Mindestreservesatzes (bezogen in erster Linie auf die Höhe der Kundeneinlagen) als Einlagen auf einem Konto bei ihrer jeweiligen nationalen Zentralbank zu halten. Die Mindestreservepflicht einer Bank wird für jeweils sechs Wochen festgelegt, innerhalb derer die Banken die Mindestreserve im Durchschnitt halten müssen</a:t>
            </a:r>
          </a:p>
        </p:txBody>
      </p:sp>
    </p:spTree>
    <p:extLst>
      <p:ext uri="{BB962C8B-B14F-4D97-AF65-F5344CB8AC3E}">
        <p14:creationId xmlns:p14="http://schemas.microsoft.com/office/powerpoint/2010/main" val="3020774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813262" y="-45133"/>
            <a:ext cx="1892503"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Geldpolitik</a:t>
            </a:r>
          </a:p>
        </p:txBody>
      </p:sp>
      <p:sp>
        <p:nvSpPr>
          <p:cNvPr id="5" name="Text Box 2">
            <a:extLst>
              <a:ext uri="{FF2B5EF4-FFF2-40B4-BE49-F238E27FC236}">
                <a16:creationId xmlns:a16="http://schemas.microsoft.com/office/drawing/2014/main" id="{7695E815-8449-4C77-AC70-4E1E1EF46910}"/>
              </a:ext>
            </a:extLst>
          </p:cNvPr>
          <p:cNvSpPr txBox="1">
            <a:spLocks noChangeArrowheads="1"/>
          </p:cNvSpPr>
          <p:nvPr/>
        </p:nvSpPr>
        <p:spPr bwMode="auto">
          <a:xfrm>
            <a:off x="-1" y="345400"/>
            <a:ext cx="12192001" cy="5178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Font typeface="Arial" panose="020B0604020202020204" pitchFamily="34" charset="0"/>
              <a:buChar char="•"/>
            </a:pPr>
            <a:r>
              <a:rPr lang="de-DE" dirty="0">
                <a:solidFill>
                  <a:schemeClr val="tx1"/>
                </a:solidFill>
              </a:rPr>
              <a:t>Moderne Zentralbanken versuchen vornehmlich über ihre Zinspolitik Einfluss auf die wirtschaftliche Entwicklung zu nehmen. Sie sind allerdings zu keiner Globalsteuerung der Zinsen in der Lage, sondern können direkt nur die kurzfristigen Zinsen am Geldmarkt beeinflussen. In Europa auf den ESTR (European </a:t>
            </a:r>
            <a:r>
              <a:rPr lang="de-DE" dirty="0" err="1">
                <a:solidFill>
                  <a:schemeClr val="tx1"/>
                </a:solidFill>
              </a:rPr>
              <a:t>Stort</a:t>
            </a:r>
            <a:r>
              <a:rPr lang="de-DE" dirty="0">
                <a:solidFill>
                  <a:schemeClr val="tx1"/>
                </a:solidFill>
              </a:rPr>
              <a:t> Term Rate).</a:t>
            </a:r>
          </a:p>
          <a:p>
            <a:pPr marL="342900" indent="-342900" eaLnBrk="1" hangingPunct="1">
              <a:buFont typeface="Arial" panose="020B0604020202020204" pitchFamily="34" charset="0"/>
              <a:buChar char="•"/>
            </a:pPr>
            <a:endParaRPr lang="de-DE" dirty="0">
              <a:solidFill>
                <a:schemeClr val="tx1"/>
              </a:solidFill>
            </a:endParaRPr>
          </a:p>
          <a:p>
            <a:pPr marL="800100" lvl="1" indent="-342900" eaLnBrk="1" hangingPunct="1">
              <a:buFont typeface="Wingdings" panose="05000000000000000000" pitchFamily="2" charset="2"/>
              <a:buChar char="Ø"/>
            </a:pPr>
            <a:r>
              <a:rPr lang="de-DE" u="sng" dirty="0">
                <a:solidFill>
                  <a:schemeClr val="tx1"/>
                </a:solidFill>
              </a:rPr>
              <a:t>Wirkung einer Zinssenkung durch die Zentralbank:</a:t>
            </a:r>
          </a:p>
          <a:p>
            <a:pPr marL="1257300" lvl="2" indent="-342900" eaLnBrk="1" hangingPunct="1">
              <a:buFont typeface="Wingdings" panose="05000000000000000000" pitchFamily="2" charset="2"/>
              <a:buChar char="Ø"/>
            </a:pPr>
            <a:r>
              <a:rPr lang="de-DE" dirty="0">
                <a:solidFill>
                  <a:schemeClr val="tx1"/>
                </a:solidFill>
              </a:rPr>
              <a:t>Kurzfristiger Zins</a:t>
            </a:r>
            <a:r>
              <a:rPr lang="de-DE" dirty="0">
                <a:solidFill>
                  <a:schemeClr val="tx1"/>
                </a:solidFill>
                <a:cs typeface="Times New Roman" pitchFamily="18" charset="0"/>
              </a:rPr>
              <a:t>↓	→	Umschichtung der Anlagen in höher verzinsliche</a:t>
            </a:r>
          </a:p>
          <a:p>
            <a:pPr lvl="2" eaLnBrk="1" hangingPunct="1"/>
            <a:endParaRPr lang="de-DE" dirty="0">
              <a:solidFill>
                <a:schemeClr val="tx1"/>
              </a:solidFill>
              <a:cs typeface="Times New Roman" pitchFamily="18" charset="0"/>
            </a:endParaRPr>
          </a:p>
          <a:p>
            <a:pPr marL="1714500" lvl="3" indent="-342900" eaLnBrk="1" hangingPunct="1">
              <a:buFont typeface="Wingdings" panose="05000000000000000000" pitchFamily="2" charset="2"/>
              <a:buChar char="Ø"/>
            </a:pPr>
            <a:r>
              <a:rPr lang="de-DE" dirty="0">
                <a:solidFill>
                  <a:schemeClr val="tx1"/>
                </a:solidFill>
                <a:cs typeface="Times New Roman" pitchFamily="18" charset="0"/>
              </a:rPr>
              <a:t>Länger laufende Anleihen</a:t>
            </a:r>
            <a:r>
              <a:rPr lang="de-DE" dirty="0">
                <a:solidFill>
                  <a:schemeClr val="tx1"/>
                </a:solidFill>
              </a:rPr>
              <a:t>	→	Angleichung der Zinssätze über die Laufzeiten</a:t>
            </a:r>
          </a:p>
          <a:p>
            <a:pPr eaLnBrk="1" hangingPunct="1"/>
            <a:endParaRPr lang="de-DE" dirty="0">
              <a:solidFill>
                <a:schemeClr val="tx1"/>
              </a:solidFill>
            </a:endParaRPr>
          </a:p>
          <a:p>
            <a:pPr marL="342900" indent="-342900" eaLnBrk="1" hangingPunct="1">
              <a:buFont typeface="Arial" panose="020B0604020202020204" pitchFamily="34" charset="0"/>
              <a:buChar char="•"/>
            </a:pPr>
            <a:r>
              <a:rPr lang="de-DE" dirty="0">
                <a:solidFill>
                  <a:schemeClr val="tx1"/>
                </a:solidFill>
              </a:rPr>
              <a:t>Im allgemeinen werden allerdings der längerfristige Zinsen und kurzfristige Zinsen auseinanderfallen. Diesen Zusammenhang nennt man </a:t>
            </a:r>
            <a:r>
              <a:rPr lang="de-DE" dirty="0" err="1">
                <a:solidFill>
                  <a:schemeClr val="tx1"/>
                </a:solidFill>
              </a:rPr>
              <a:t>Zinsstrukurkurve</a:t>
            </a:r>
            <a:r>
              <a:rPr lang="de-DE" dirty="0">
                <a:solidFill>
                  <a:schemeClr val="tx1"/>
                </a:solidFill>
              </a:rPr>
              <a:t> (engl. </a:t>
            </a:r>
            <a:r>
              <a:rPr lang="de-DE" dirty="0" err="1">
                <a:solidFill>
                  <a:schemeClr val="tx1"/>
                </a:solidFill>
              </a:rPr>
              <a:t>Yield</a:t>
            </a:r>
            <a:r>
              <a:rPr lang="de-DE" dirty="0">
                <a:solidFill>
                  <a:schemeClr val="tx1"/>
                </a:solidFill>
              </a:rPr>
              <a:t> </a:t>
            </a:r>
            <a:r>
              <a:rPr lang="de-DE" dirty="0" err="1">
                <a:solidFill>
                  <a:schemeClr val="tx1"/>
                </a:solidFill>
              </a:rPr>
              <a:t>cruve</a:t>
            </a:r>
            <a:r>
              <a:rPr lang="de-DE" dirty="0">
                <a:solidFill>
                  <a:schemeClr val="tx1"/>
                </a:solidFill>
              </a:rPr>
              <a:t>)</a:t>
            </a:r>
          </a:p>
        </p:txBody>
      </p:sp>
      <p:sp>
        <p:nvSpPr>
          <p:cNvPr id="8" name="Rechteck 7">
            <a:extLst>
              <a:ext uri="{FF2B5EF4-FFF2-40B4-BE49-F238E27FC236}">
                <a16:creationId xmlns:a16="http://schemas.microsoft.com/office/drawing/2014/main" id="{471C79C4-F88A-411B-94C3-F555C85A77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8233341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8932928" cy="480053"/>
          </a:xfrm>
          <a:prstGeom prst="rect">
            <a:avLst/>
          </a:prstGeom>
          <a:noFill/>
          <a:ln>
            <a:noFill/>
          </a:ln>
        </p:spPr>
        <p:txBody>
          <a:bodyPr vert="horz" wrap="none" lIns="81646" tIns="40823" rIns="81646" bIns="40823" anchorCtr="0" compatLnSpc="0">
            <a:spAutoFit/>
          </a:bodyPr>
          <a:lstStyle/>
          <a:p>
            <a:r>
              <a:rPr lang="de-DE" sz="2540" b="1" dirty="0"/>
              <a:t>Klassische Wirkung von Geldpolitik auf Konsum und Investitionen</a:t>
            </a:r>
            <a:endParaRPr lang="de-DE" sz="2540" dirty="0"/>
          </a:p>
        </p:txBody>
      </p:sp>
      <p:sp>
        <p:nvSpPr>
          <p:cNvPr id="4" name="Textfeld 3"/>
          <p:cNvSpPr txBox="1"/>
          <p:nvPr/>
        </p:nvSpPr>
        <p:spPr>
          <a:xfrm>
            <a:off x="254562" y="717481"/>
            <a:ext cx="8354483" cy="5094890"/>
          </a:xfrm>
          <a:prstGeom prst="rect">
            <a:avLst/>
          </a:prstGeom>
          <a:noFill/>
          <a:ln>
            <a:noFill/>
          </a:ln>
        </p:spPr>
        <p:txBody>
          <a:bodyPr vert="horz" wrap="square" lIns="81646" tIns="40823" rIns="81646" bIns="40823" anchorCtr="0" compatLnSpc="0">
            <a:noAutofit/>
          </a:bodyPr>
          <a:lstStyle/>
          <a:p>
            <a:r>
              <a:rPr lang="de-DE" sz="1996" dirty="0"/>
              <a:t>Die Zentralbank nimmt über die Steuerung des Leitzinses starken</a:t>
            </a:r>
          </a:p>
          <a:p>
            <a:r>
              <a:rPr lang="de-DE" sz="1996" dirty="0"/>
              <a:t>Einfluss auf das allgemeine Zinsniveau der Volkswirtschaft:</a:t>
            </a:r>
          </a:p>
          <a:p>
            <a:endParaRPr lang="de-DE" sz="1996" dirty="0"/>
          </a:p>
          <a:p>
            <a:r>
              <a:rPr lang="de-DE" sz="1996" dirty="0"/>
              <a:t>Eine Zinssenkung führt tendenziell zu einer Ausweitung der Kreditnachfrage</a:t>
            </a:r>
          </a:p>
          <a:p>
            <a:endParaRPr lang="de-DE" sz="1996" dirty="0"/>
          </a:p>
          <a:p>
            <a:r>
              <a:rPr lang="de-DE" sz="1996" dirty="0"/>
              <a:t>→ dies zieht eine Ausweitung von Investitionen und Konsum nach sich</a:t>
            </a:r>
          </a:p>
          <a:p>
            <a:endParaRPr lang="de-DE" sz="1996" dirty="0"/>
          </a:p>
          <a:p>
            <a:r>
              <a:rPr lang="de-DE" sz="1996" dirty="0"/>
              <a:t>→ dies lässt wiederum die Produktionsauslastung steigen. </a:t>
            </a:r>
          </a:p>
          <a:p>
            <a:endParaRPr lang="de-DE" sz="1996" dirty="0"/>
          </a:p>
          <a:p>
            <a:r>
              <a:rPr lang="de-DE" sz="1996" dirty="0"/>
              <a:t>→ produzieren die Unternehmen allerdings an der Kapazitätsgrenze, </a:t>
            </a:r>
          </a:p>
          <a:p>
            <a:r>
              <a:rPr lang="de-DE" sz="1996" dirty="0"/>
              <a:t>     stagnieren bzw. sinken die erwarteten Gewinne</a:t>
            </a:r>
          </a:p>
          <a:p>
            <a:endParaRPr lang="de-DE" sz="1996" dirty="0"/>
          </a:p>
          <a:p>
            <a:r>
              <a:rPr lang="de-DE" sz="1996" dirty="0"/>
              <a:t>→ eine hohe Liquiditätszuführung führt nicht mehr zu weiteren </a:t>
            </a:r>
          </a:p>
          <a:p>
            <a:r>
              <a:rPr lang="de-DE" sz="1996" dirty="0"/>
              <a:t>     Investitionen</a:t>
            </a:r>
          </a:p>
          <a:p>
            <a:r>
              <a:rPr lang="de-DE" sz="1996" dirty="0"/>
              <a:t> </a:t>
            </a:r>
          </a:p>
          <a:p>
            <a:r>
              <a:rPr lang="de-DE" sz="1996" dirty="0"/>
              <a:t>→ letztlich löst die zusätzliche Geldmenge nur noch einen </a:t>
            </a:r>
          </a:p>
          <a:p>
            <a:r>
              <a:rPr lang="de-DE" sz="1996" dirty="0"/>
              <a:t>     Preisanstieg aus</a:t>
            </a:r>
          </a:p>
        </p:txBody>
      </p:sp>
      <p:sp>
        <p:nvSpPr>
          <p:cNvPr id="10" name="Rechteck 9">
            <a:extLst>
              <a:ext uri="{FF2B5EF4-FFF2-40B4-BE49-F238E27FC236}">
                <a16:creationId xmlns:a16="http://schemas.microsoft.com/office/drawing/2014/main" id="{EA51E145-7BEC-4532-BD76-9C6C22414FA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634140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472554" y="215126"/>
            <a:ext cx="9613435" cy="593674"/>
          </a:xfrm>
          <a:prstGeom prst="rect">
            <a:avLst/>
          </a:prstGeom>
          <a:noFill/>
          <a:ln>
            <a:noFill/>
          </a:ln>
        </p:spPr>
        <p:txBody>
          <a:bodyPr vert="horz" wrap="none" lIns="81646" tIns="40823" rIns="81646" bIns="40823" anchorCtr="0" compatLnSpc="0">
            <a:spAutoFit/>
          </a:bodyPr>
          <a:lstStyle/>
          <a:p>
            <a:r>
              <a:rPr lang="de-DE" sz="3266" b="1" dirty="0"/>
              <a:t>Klassische Wirkung von Geldpolitik über Aktienmärkte</a:t>
            </a:r>
            <a:endParaRPr lang="de-DE" sz="3266" dirty="0"/>
          </a:p>
        </p:txBody>
      </p:sp>
      <p:sp>
        <p:nvSpPr>
          <p:cNvPr id="4" name="Textfeld 3"/>
          <p:cNvSpPr txBox="1"/>
          <p:nvPr/>
        </p:nvSpPr>
        <p:spPr>
          <a:xfrm>
            <a:off x="61729" y="1003087"/>
            <a:ext cx="8883125" cy="5094890"/>
          </a:xfrm>
          <a:prstGeom prst="rect">
            <a:avLst/>
          </a:prstGeom>
          <a:noFill/>
          <a:ln>
            <a:noFill/>
          </a:ln>
        </p:spPr>
        <p:txBody>
          <a:bodyPr vert="horz" wrap="square" lIns="81646" tIns="40823" rIns="81646" bIns="40823" anchorCtr="0" compatLnSpc="0">
            <a:noAutofit/>
          </a:bodyPr>
          <a:lstStyle/>
          <a:p>
            <a:r>
              <a:rPr lang="de-DE" sz="1996" dirty="0"/>
              <a:t>Senkt die Zentralbank den Leitzins</a:t>
            </a:r>
          </a:p>
          <a:p>
            <a:r>
              <a:rPr lang="de-DE" sz="1996" dirty="0"/>
              <a:t> </a:t>
            </a:r>
          </a:p>
          <a:p>
            <a:r>
              <a:rPr lang="de-DE" sz="1996" dirty="0"/>
              <a:t>→ Renditen festverzinslicher Wertpapiere sinken.</a:t>
            </a:r>
          </a:p>
          <a:p>
            <a:endParaRPr lang="de-DE" sz="1996" dirty="0"/>
          </a:p>
          <a:p>
            <a:r>
              <a:rPr lang="de-DE" sz="1996" dirty="0"/>
              <a:t>→ Kurzfristig wird die Rendite einer Aktienanlage noch höher liegen als</a:t>
            </a:r>
          </a:p>
          <a:p>
            <a:r>
              <a:rPr lang="de-DE" sz="1996" dirty="0"/>
              <a:t>     die festverzinsliche Alternativanlage.</a:t>
            </a:r>
          </a:p>
          <a:p>
            <a:endParaRPr lang="de-DE" sz="1996" dirty="0"/>
          </a:p>
          <a:p>
            <a:r>
              <a:rPr lang="de-DE" sz="1996" dirty="0"/>
              <a:t>→ Dies wird im allgemeinen einen Anstieg des Aktienpreises auslösen,</a:t>
            </a:r>
          </a:p>
          <a:p>
            <a:r>
              <a:rPr lang="de-DE" sz="1996" dirty="0"/>
              <a:t>     bis sich die Aktienrendite des festverzinslichen Papiers angeglichen hat.</a:t>
            </a:r>
          </a:p>
          <a:p>
            <a:endParaRPr lang="de-DE" sz="1996" dirty="0"/>
          </a:p>
          <a:p>
            <a:r>
              <a:rPr lang="de-DE" sz="1996" dirty="0"/>
              <a:t>→ Über den allgemeinen Preisanstieg an den Kapitalmärkten werden die </a:t>
            </a:r>
          </a:p>
          <a:p>
            <a:r>
              <a:rPr lang="de-DE" sz="1996" dirty="0"/>
              <a:t>     Anleger reicher, und sie werden ihre Nachfrage ausweiten. </a:t>
            </a:r>
          </a:p>
          <a:p>
            <a:endParaRPr lang="de-DE" sz="1996" dirty="0"/>
          </a:p>
          <a:p>
            <a:r>
              <a:rPr lang="de-DE" sz="1996" dirty="0"/>
              <a:t>→ Bei steigender Produktionsauslastung wird dies wiederum eine</a:t>
            </a:r>
          </a:p>
          <a:p>
            <a:r>
              <a:rPr lang="de-DE" sz="1996" dirty="0"/>
              <a:t>     Preissteigerung nach sich ziehen</a:t>
            </a:r>
          </a:p>
        </p:txBody>
      </p:sp>
      <p:sp>
        <p:nvSpPr>
          <p:cNvPr id="7" name="Rechteck 6">
            <a:extLst>
              <a:ext uri="{FF2B5EF4-FFF2-40B4-BE49-F238E27FC236}">
                <a16:creationId xmlns:a16="http://schemas.microsoft.com/office/drawing/2014/main" id="{57057358-598A-4FD4-9920-D1DD663E64B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4485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690374" cy="593674"/>
          </a:xfrm>
          <a:prstGeom prst="rect">
            <a:avLst/>
          </a:prstGeom>
          <a:noFill/>
          <a:ln>
            <a:noFill/>
          </a:ln>
        </p:spPr>
        <p:txBody>
          <a:bodyPr vert="horz" wrap="none" lIns="81646" tIns="40823" rIns="81646" bIns="40823" anchorCtr="0" compatLnSpc="0">
            <a:spAutoFit/>
          </a:bodyPr>
          <a:lstStyle/>
          <a:p>
            <a:r>
              <a:rPr lang="de-DE" sz="3266" dirty="0"/>
              <a:t>Tauschmittel und Zahlungsmittel</a:t>
            </a:r>
          </a:p>
        </p:txBody>
      </p:sp>
      <p:sp>
        <p:nvSpPr>
          <p:cNvPr id="4" name="Textfeld 3"/>
          <p:cNvSpPr txBox="1"/>
          <p:nvPr/>
        </p:nvSpPr>
        <p:spPr>
          <a:xfrm>
            <a:off x="213773" y="831103"/>
            <a:ext cx="6009002" cy="5094890"/>
          </a:xfrm>
          <a:prstGeom prst="rect">
            <a:avLst/>
          </a:prstGeom>
          <a:noFill/>
          <a:ln>
            <a:noFill/>
          </a:ln>
        </p:spPr>
        <p:txBody>
          <a:bodyPr vert="horz" wrap="square" lIns="81646" tIns="40823" rIns="81646" bIns="40823" anchorCtr="0" compatLnSpc="0">
            <a:noAutofit/>
          </a:bodyPr>
          <a:lstStyle/>
          <a:p>
            <a:endParaRPr lang="de-DE" sz="2540" dirty="0"/>
          </a:p>
          <a:p>
            <a:r>
              <a:rPr lang="de-DE" sz="2000" dirty="0"/>
              <a:t>Geld vereinfacht Tauschvorgänge, indem Anbieter und </a:t>
            </a:r>
          </a:p>
          <a:p>
            <a:r>
              <a:rPr lang="de-DE" sz="2000" dirty="0"/>
              <a:t>Nachfrager eines realen Gutes sich nicht physisch </a:t>
            </a:r>
          </a:p>
          <a:p>
            <a:r>
              <a:rPr lang="de-DE" sz="2000" dirty="0"/>
              <a:t>treffen müssen</a:t>
            </a:r>
          </a:p>
          <a:p>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Die Transaktionskosten beim Tausch werden gesenkt</a:t>
            </a:r>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Geld vereinfacht eine arbeitsteilige Produktion</a:t>
            </a:r>
          </a:p>
        </p:txBody>
      </p:sp>
      <p:sp>
        <p:nvSpPr>
          <p:cNvPr id="23" name="Rechteck 22">
            <a:extLst>
              <a:ext uri="{FF2B5EF4-FFF2-40B4-BE49-F238E27FC236}">
                <a16:creationId xmlns:a16="http://schemas.microsoft.com/office/drawing/2014/main" id="{A9569FCB-340A-4859-8C7B-FD17CDCF2EC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FA3B547C-73D9-46EA-AF6D-487B417B5C07}"/>
                  </a:ext>
                </a:extLst>
              </p14:cNvPr>
              <p14:cNvContentPartPr/>
              <p14:nvPr/>
            </p14:nvContentPartPr>
            <p14:xfrm>
              <a:off x="833333" y="1543387"/>
              <a:ext cx="2684520" cy="66600"/>
            </p14:xfrm>
          </p:contentPart>
        </mc:Choice>
        <mc:Fallback>
          <p:pic>
            <p:nvPicPr>
              <p:cNvPr id="2" name="Freihand 1">
                <a:extLst>
                  <a:ext uri="{FF2B5EF4-FFF2-40B4-BE49-F238E27FC236}">
                    <a16:creationId xmlns:a16="http://schemas.microsoft.com/office/drawing/2014/main" id="{FA3B547C-73D9-46EA-AF6D-487B417B5C07}"/>
                  </a:ext>
                </a:extLst>
              </p:cNvPr>
              <p:cNvPicPr/>
              <p:nvPr/>
            </p:nvPicPr>
            <p:blipFill>
              <a:blip r:embed="rId4"/>
              <a:stretch>
                <a:fillRect/>
              </a:stretch>
            </p:blipFill>
            <p:spPr>
              <a:xfrm>
                <a:off x="829013" y="1539067"/>
                <a:ext cx="2693160" cy="75240"/>
              </a:xfrm>
              <a:prstGeom prst="rect">
                <a:avLst/>
              </a:prstGeom>
            </p:spPr>
          </p:pic>
        </mc:Fallback>
      </mc:AlternateContent>
      <p:grpSp>
        <p:nvGrpSpPr>
          <p:cNvPr id="7" name="Gruppieren 6">
            <a:extLst>
              <a:ext uri="{FF2B5EF4-FFF2-40B4-BE49-F238E27FC236}">
                <a16:creationId xmlns:a16="http://schemas.microsoft.com/office/drawing/2014/main" id="{FAA37B35-E66B-4D99-86F6-EDD4818C28B8}"/>
              </a:ext>
            </a:extLst>
          </p:cNvPr>
          <p:cNvGrpSpPr/>
          <p:nvPr/>
        </p:nvGrpSpPr>
        <p:grpSpPr>
          <a:xfrm>
            <a:off x="7854773" y="303907"/>
            <a:ext cx="179640" cy="236160"/>
            <a:chOff x="7854773" y="303907"/>
            <a:chExt cx="179640" cy="236160"/>
          </a:xfrm>
        </p:grpSpPr>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422FECBD-3C4C-4C51-906B-2386065197C1}"/>
                    </a:ext>
                  </a:extLst>
                </p14:cNvPr>
                <p14:cNvContentPartPr/>
                <p14:nvPr/>
              </p14:nvContentPartPr>
              <p14:xfrm>
                <a:off x="7854773" y="303907"/>
                <a:ext cx="179640" cy="236160"/>
              </p14:xfrm>
            </p:contentPart>
          </mc:Choice>
          <mc:Fallback>
            <p:pic>
              <p:nvPicPr>
                <p:cNvPr id="5" name="Freihand 4">
                  <a:extLst>
                    <a:ext uri="{FF2B5EF4-FFF2-40B4-BE49-F238E27FC236}">
                      <a16:creationId xmlns:a16="http://schemas.microsoft.com/office/drawing/2014/main" id="{422FECBD-3C4C-4C51-906B-2386065197C1}"/>
                    </a:ext>
                  </a:extLst>
                </p:cNvPr>
                <p:cNvPicPr/>
                <p:nvPr/>
              </p:nvPicPr>
              <p:blipFill>
                <a:blip r:embed="rId6"/>
                <a:stretch>
                  <a:fillRect/>
                </a:stretch>
              </p:blipFill>
              <p:spPr>
                <a:xfrm>
                  <a:off x="7850453" y="299587"/>
                  <a:ext cx="188280" cy="2448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9866B57C-5230-461F-927A-F097418C5BF6}"/>
                    </a:ext>
                  </a:extLst>
                </p14:cNvPr>
                <p14:cNvContentPartPr/>
                <p14:nvPr/>
              </p14:nvContentPartPr>
              <p14:xfrm>
                <a:off x="7948373" y="435307"/>
                <a:ext cx="78120" cy="32400"/>
              </p14:xfrm>
            </p:contentPart>
          </mc:Choice>
          <mc:Fallback>
            <p:pic>
              <p:nvPicPr>
                <p:cNvPr id="6" name="Freihand 5">
                  <a:extLst>
                    <a:ext uri="{FF2B5EF4-FFF2-40B4-BE49-F238E27FC236}">
                      <a16:creationId xmlns:a16="http://schemas.microsoft.com/office/drawing/2014/main" id="{9866B57C-5230-461F-927A-F097418C5BF6}"/>
                    </a:ext>
                  </a:extLst>
                </p:cNvPr>
                <p:cNvPicPr/>
                <p:nvPr/>
              </p:nvPicPr>
              <p:blipFill>
                <a:blip r:embed="rId8"/>
                <a:stretch>
                  <a:fillRect/>
                </a:stretch>
              </p:blipFill>
              <p:spPr>
                <a:xfrm>
                  <a:off x="7944053" y="430987"/>
                  <a:ext cx="86760" cy="41040"/>
                </a:xfrm>
                <a:prstGeom prst="rect">
                  <a:avLst/>
                </a:prstGeom>
              </p:spPr>
            </p:pic>
          </mc:Fallback>
        </mc:AlternateContent>
      </p:grpSp>
      <p:grpSp>
        <p:nvGrpSpPr>
          <p:cNvPr id="10" name="Gruppieren 9">
            <a:extLst>
              <a:ext uri="{FF2B5EF4-FFF2-40B4-BE49-F238E27FC236}">
                <a16:creationId xmlns:a16="http://schemas.microsoft.com/office/drawing/2014/main" id="{BFB746D8-E61A-4D9F-B1AC-12E6745A28BA}"/>
              </a:ext>
            </a:extLst>
          </p:cNvPr>
          <p:cNvGrpSpPr/>
          <p:nvPr/>
        </p:nvGrpSpPr>
        <p:grpSpPr>
          <a:xfrm>
            <a:off x="7788893" y="753547"/>
            <a:ext cx="195120" cy="265680"/>
            <a:chOff x="7788893" y="753547"/>
            <a:chExt cx="195120" cy="265680"/>
          </a:xfrm>
        </p:grpSpPr>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05B0A111-C8DF-48A1-A2BC-1BF3D9731620}"/>
                    </a:ext>
                  </a:extLst>
                </p14:cNvPr>
                <p14:cNvContentPartPr/>
                <p14:nvPr/>
              </p14:nvContentPartPr>
              <p14:xfrm>
                <a:off x="7895813" y="787387"/>
                <a:ext cx="11520" cy="158760"/>
              </p14:xfrm>
            </p:contentPart>
          </mc:Choice>
          <mc:Fallback>
            <p:pic>
              <p:nvPicPr>
                <p:cNvPr id="8" name="Freihand 7">
                  <a:extLst>
                    <a:ext uri="{FF2B5EF4-FFF2-40B4-BE49-F238E27FC236}">
                      <a16:creationId xmlns:a16="http://schemas.microsoft.com/office/drawing/2014/main" id="{05B0A111-C8DF-48A1-A2BC-1BF3D9731620}"/>
                    </a:ext>
                  </a:extLst>
                </p:cNvPr>
                <p:cNvPicPr/>
                <p:nvPr/>
              </p:nvPicPr>
              <p:blipFill>
                <a:blip r:embed="rId10"/>
                <a:stretch>
                  <a:fillRect/>
                </a:stretch>
              </p:blipFill>
              <p:spPr>
                <a:xfrm>
                  <a:off x="7891493" y="783067"/>
                  <a:ext cx="2016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6068FF4B-51FC-4F26-9D5E-0F3987654FF5}"/>
                    </a:ext>
                  </a:extLst>
                </p14:cNvPr>
                <p14:cNvContentPartPr/>
                <p14:nvPr/>
              </p14:nvContentPartPr>
              <p14:xfrm>
                <a:off x="7788893" y="753547"/>
                <a:ext cx="195120" cy="265680"/>
              </p14:xfrm>
            </p:contentPart>
          </mc:Choice>
          <mc:Fallback>
            <p:pic>
              <p:nvPicPr>
                <p:cNvPr id="9" name="Freihand 8">
                  <a:extLst>
                    <a:ext uri="{FF2B5EF4-FFF2-40B4-BE49-F238E27FC236}">
                      <a16:creationId xmlns:a16="http://schemas.microsoft.com/office/drawing/2014/main" id="{6068FF4B-51FC-4F26-9D5E-0F3987654FF5}"/>
                    </a:ext>
                  </a:extLst>
                </p:cNvPr>
                <p:cNvPicPr/>
                <p:nvPr/>
              </p:nvPicPr>
              <p:blipFill>
                <a:blip r:embed="rId12"/>
                <a:stretch>
                  <a:fillRect/>
                </a:stretch>
              </p:blipFill>
              <p:spPr>
                <a:xfrm>
                  <a:off x="7784573" y="749227"/>
                  <a:ext cx="203760" cy="274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3296CB48-3047-4BD5-9E58-6C07C2E82D17}"/>
                  </a:ext>
                </a:extLst>
              </p14:cNvPr>
              <p14:cNvContentPartPr/>
              <p14:nvPr/>
            </p14:nvContentPartPr>
            <p14:xfrm>
              <a:off x="7796093" y="1316227"/>
              <a:ext cx="172080" cy="145800"/>
            </p14:xfrm>
          </p:contentPart>
        </mc:Choice>
        <mc:Fallback>
          <p:pic>
            <p:nvPicPr>
              <p:cNvPr id="11" name="Freihand 10">
                <a:extLst>
                  <a:ext uri="{FF2B5EF4-FFF2-40B4-BE49-F238E27FC236}">
                    <a16:creationId xmlns:a16="http://schemas.microsoft.com/office/drawing/2014/main" id="{3296CB48-3047-4BD5-9E58-6C07C2E82D17}"/>
                  </a:ext>
                </a:extLst>
              </p:cNvPr>
              <p:cNvPicPr/>
              <p:nvPr/>
            </p:nvPicPr>
            <p:blipFill>
              <a:blip r:embed="rId14"/>
              <a:stretch>
                <a:fillRect/>
              </a:stretch>
            </p:blipFill>
            <p:spPr>
              <a:xfrm>
                <a:off x="7791773" y="1311907"/>
                <a:ext cx="180720" cy="154440"/>
              </a:xfrm>
              <a:prstGeom prst="rect">
                <a:avLst/>
              </a:prstGeom>
            </p:spPr>
          </p:pic>
        </mc:Fallback>
      </mc:AlternateContent>
      <p:grpSp>
        <p:nvGrpSpPr>
          <p:cNvPr id="27" name="Gruppieren 26">
            <a:extLst>
              <a:ext uri="{FF2B5EF4-FFF2-40B4-BE49-F238E27FC236}">
                <a16:creationId xmlns:a16="http://schemas.microsoft.com/office/drawing/2014/main" id="{D69E55F7-AA42-43B4-ABAB-B7B54BAE8990}"/>
              </a:ext>
            </a:extLst>
          </p:cNvPr>
          <p:cNvGrpSpPr/>
          <p:nvPr/>
        </p:nvGrpSpPr>
        <p:grpSpPr>
          <a:xfrm>
            <a:off x="7438253" y="85027"/>
            <a:ext cx="1019520" cy="170280"/>
            <a:chOff x="7438253" y="85027"/>
            <a:chExt cx="1019520" cy="170280"/>
          </a:xfrm>
        </p:grpSpPr>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2F531649-FB8F-4260-B8F2-EA8946127870}"/>
                    </a:ext>
                  </a:extLst>
                </p14:cNvPr>
                <p14:cNvContentPartPr/>
                <p14:nvPr/>
              </p14:nvContentPartPr>
              <p14:xfrm>
                <a:off x="7493333" y="95467"/>
                <a:ext cx="24480" cy="159840"/>
              </p14:xfrm>
            </p:contentPart>
          </mc:Choice>
          <mc:Fallback>
            <p:pic>
              <p:nvPicPr>
                <p:cNvPr id="12" name="Freihand 11">
                  <a:extLst>
                    <a:ext uri="{FF2B5EF4-FFF2-40B4-BE49-F238E27FC236}">
                      <a16:creationId xmlns:a16="http://schemas.microsoft.com/office/drawing/2014/main" id="{2F531649-FB8F-4260-B8F2-EA8946127870}"/>
                    </a:ext>
                  </a:extLst>
                </p:cNvPr>
                <p:cNvPicPr/>
                <p:nvPr/>
              </p:nvPicPr>
              <p:blipFill>
                <a:blip r:embed="rId16"/>
                <a:stretch>
                  <a:fillRect/>
                </a:stretch>
              </p:blipFill>
              <p:spPr>
                <a:xfrm>
                  <a:off x="7489013" y="91147"/>
                  <a:ext cx="3312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A6F25BDC-4A47-4121-A2FE-1CE46F752FCC}"/>
                    </a:ext>
                  </a:extLst>
                </p14:cNvPr>
                <p14:cNvContentPartPr/>
                <p14:nvPr/>
              </p14:nvContentPartPr>
              <p14:xfrm>
                <a:off x="7456613" y="213907"/>
                <a:ext cx="120600" cy="36720"/>
              </p14:xfrm>
            </p:contentPart>
          </mc:Choice>
          <mc:Fallback>
            <p:pic>
              <p:nvPicPr>
                <p:cNvPr id="13" name="Freihand 12">
                  <a:extLst>
                    <a:ext uri="{FF2B5EF4-FFF2-40B4-BE49-F238E27FC236}">
                      <a16:creationId xmlns:a16="http://schemas.microsoft.com/office/drawing/2014/main" id="{A6F25BDC-4A47-4121-A2FE-1CE46F752FCC}"/>
                    </a:ext>
                  </a:extLst>
                </p:cNvPr>
                <p:cNvPicPr/>
                <p:nvPr/>
              </p:nvPicPr>
              <p:blipFill>
                <a:blip r:embed="rId18"/>
                <a:stretch>
                  <a:fillRect/>
                </a:stretch>
              </p:blipFill>
              <p:spPr>
                <a:xfrm>
                  <a:off x="7452293" y="209587"/>
                  <a:ext cx="12924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D67F3CD3-091F-4ECB-9B6A-77C87496ECC0}"/>
                    </a:ext>
                  </a:extLst>
                </p14:cNvPr>
                <p14:cNvContentPartPr/>
                <p14:nvPr/>
              </p14:nvContentPartPr>
              <p14:xfrm>
                <a:off x="7438253" y="85027"/>
                <a:ext cx="108360" cy="25920"/>
              </p14:xfrm>
            </p:contentPart>
          </mc:Choice>
          <mc:Fallback>
            <p:pic>
              <p:nvPicPr>
                <p:cNvPr id="14" name="Freihand 13">
                  <a:extLst>
                    <a:ext uri="{FF2B5EF4-FFF2-40B4-BE49-F238E27FC236}">
                      <a16:creationId xmlns:a16="http://schemas.microsoft.com/office/drawing/2014/main" id="{D67F3CD3-091F-4ECB-9B6A-77C87496ECC0}"/>
                    </a:ext>
                  </a:extLst>
                </p:cNvPr>
                <p:cNvPicPr/>
                <p:nvPr/>
              </p:nvPicPr>
              <p:blipFill>
                <a:blip r:embed="rId20"/>
                <a:stretch>
                  <a:fillRect/>
                </a:stretch>
              </p:blipFill>
              <p:spPr>
                <a:xfrm>
                  <a:off x="7433933" y="80707"/>
                  <a:ext cx="11700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F0A808E0-C74B-4A39-8FCA-4A59F5B0FDB6}"/>
                    </a:ext>
                  </a:extLst>
                </p14:cNvPr>
                <p14:cNvContentPartPr/>
                <p14:nvPr/>
              </p14:nvContentPartPr>
              <p14:xfrm>
                <a:off x="7581893" y="152707"/>
                <a:ext cx="84240" cy="75600"/>
              </p14:xfrm>
            </p:contentPart>
          </mc:Choice>
          <mc:Fallback>
            <p:pic>
              <p:nvPicPr>
                <p:cNvPr id="15" name="Freihand 14">
                  <a:extLst>
                    <a:ext uri="{FF2B5EF4-FFF2-40B4-BE49-F238E27FC236}">
                      <a16:creationId xmlns:a16="http://schemas.microsoft.com/office/drawing/2014/main" id="{F0A808E0-C74B-4A39-8FCA-4A59F5B0FDB6}"/>
                    </a:ext>
                  </a:extLst>
                </p:cNvPr>
                <p:cNvPicPr/>
                <p:nvPr/>
              </p:nvPicPr>
              <p:blipFill>
                <a:blip r:embed="rId22"/>
                <a:stretch>
                  <a:fillRect/>
                </a:stretch>
              </p:blipFill>
              <p:spPr>
                <a:xfrm>
                  <a:off x="7577573" y="148387"/>
                  <a:ext cx="9288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D9588E3D-309A-463E-BFB7-9D4966264429}"/>
                    </a:ext>
                  </a:extLst>
                </p14:cNvPr>
                <p14:cNvContentPartPr/>
                <p14:nvPr/>
              </p14:nvContentPartPr>
              <p14:xfrm>
                <a:off x="7717613" y="94387"/>
                <a:ext cx="140760" cy="128880"/>
              </p14:xfrm>
            </p:contentPart>
          </mc:Choice>
          <mc:Fallback>
            <p:pic>
              <p:nvPicPr>
                <p:cNvPr id="16" name="Freihand 15">
                  <a:extLst>
                    <a:ext uri="{FF2B5EF4-FFF2-40B4-BE49-F238E27FC236}">
                      <a16:creationId xmlns:a16="http://schemas.microsoft.com/office/drawing/2014/main" id="{D9588E3D-309A-463E-BFB7-9D4966264429}"/>
                    </a:ext>
                  </a:extLst>
                </p:cNvPr>
                <p:cNvPicPr/>
                <p:nvPr/>
              </p:nvPicPr>
              <p:blipFill>
                <a:blip r:embed="rId24"/>
                <a:stretch>
                  <a:fillRect/>
                </a:stretch>
              </p:blipFill>
              <p:spPr>
                <a:xfrm>
                  <a:off x="7713293" y="90067"/>
                  <a:ext cx="14940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A89911E7-EB30-4CB1-9324-34EB60AD34AA}"/>
                    </a:ext>
                  </a:extLst>
                </p14:cNvPr>
                <p14:cNvContentPartPr/>
                <p14:nvPr/>
              </p14:nvContentPartPr>
              <p14:xfrm>
                <a:off x="7862333" y="106267"/>
                <a:ext cx="2880" cy="27720"/>
              </p14:xfrm>
            </p:contentPart>
          </mc:Choice>
          <mc:Fallback>
            <p:pic>
              <p:nvPicPr>
                <p:cNvPr id="17" name="Freihand 16">
                  <a:extLst>
                    <a:ext uri="{FF2B5EF4-FFF2-40B4-BE49-F238E27FC236}">
                      <a16:creationId xmlns:a16="http://schemas.microsoft.com/office/drawing/2014/main" id="{A89911E7-EB30-4CB1-9324-34EB60AD34AA}"/>
                    </a:ext>
                  </a:extLst>
                </p:cNvPr>
                <p:cNvPicPr/>
                <p:nvPr/>
              </p:nvPicPr>
              <p:blipFill>
                <a:blip r:embed="rId26"/>
                <a:stretch>
                  <a:fillRect/>
                </a:stretch>
              </p:blipFill>
              <p:spPr>
                <a:xfrm>
                  <a:off x="7858013" y="101947"/>
                  <a:ext cx="1152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744546F4-487E-471D-B4A7-6E8F1E71F0E2}"/>
                    </a:ext>
                  </a:extLst>
                </p14:cNvPr>
                <p14:cNvContentPartPr/>
                <p14:nvPr/>
              </p14:nvContentPartPr>
              <p14:xfrm>
                <a:off x="7897613" y="141907"/>
                <a:ext cx="122400" cy="86760"/>
              </p14:xfrm>
            </p:contentPart>
          </mc:Choice>
          <mc:Fallback>
            <p:pic>
              <p:nvPicPr>
                <p:cNvPr id="18" name="Freihand 17">
                  <a:extLst>
                    <a:ext uri="{FF2B5EF4-FFF2-40B4-BE49-F238E27FC236}">
                      <a16:creationId xmlns:a16="http://schemas.microsoft.com/office/drawing/2014/main" id="{744546F4-487E-471D-B4A7-6E8F1E71F0E2}"/>
                    </a:ext>
                  </a:extLst>
                </p:cNvPr>
                <p:cNvPicPr/>
                <p:nvPr/>
              </p:nvPicPr>
              <p:blipFill>
                <a:blip r:embed="rId28"/>
                <a:stretch>
                  <a:fillRect/>
                </a:stretch>
              </p:blipFill>
              <p:spPr>
                <a:xfrm>
                  <a:off x="7893293" y="137587"/>
                  <a:ext cx="13104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9" name="Freihand 18">
                  <a:extLst>
                    <a:ext uri="{FF2B5EF4-FFF2-40B4-BE49-F238E27FC236}">
                      <a16:creationId xmlns:a16="http://schemas.microsoft.com/office/drawing/2014/main" id="{D46D1A7F-1AD4-4D6E-BB4E-017CFCE194E2}"/>
                    </a:ext>
                  </a:extLst>
                </p14:cNvPr>
                <p14:cNvContentPartPr/>
                <p14:nvPr/>
              </p14:nvContentPartPr>
              <p14:xfrm>
                <a:off x="8019653" y="103747"/>
                <a:ext cx="3960" cy="21960"/>
              </p14:xfrm>
            </p:contentPart>
          </mc:Choice>
          <mc:Fallback>
            <p:pic>
              <p:nvPicPr>
                <p:cNvPr id="19" name="Freihand 18">
                  <a:extLst>
                    <a:ext uri="{FF2B5EF4-FFF2-40B4-BE49-F238E27FC236}">
                      <a16:creationId xmlns:a16="http://schemas.microsoft.com/office/drawing/2014/main" id="{D46D1A7F-1AD4-4D6E-BB4E-017CFCE194E2}"/>
                    </a:ext>
                  </a:extLst>
                </p:cNvPr>
                <p:cNvPicPr/>
                <p:nvPr/>
              </p:nvPicPr>
              <p:blipFill>
                <a:blip r:embed="rId30"/>
                <a:stretch>
                  <a:fillRect/>
                </a:stretch>
              </p:blipFill>
              <p:spPr>
                <a:xfrm>
                  <a:off x="8015333" y="99427"/>
                  <a:ext cx="1260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0" name="Freihand 19">
                  <a:extLst>
                    <a:ext uri="{FF2B5EF4-FFF2-40B4-BE49-F238E27FC236}">
                      <a16:creationId xmlns:a16="http://schemas.microsoft.com/office/drawing/2014/main" id="{E0BC40DB-A694-4125-8B5F-F6AF56C37568}"/>
                    </a:ext>
                  </a:extLst>
                </p14:cNvPr>
                <p14:cNvContentPartPr/>
                <p14:nvPr/>
              </p14:nvContentPartPr>
              <p14:xfrm>
                <a:off x="8061053" y="106987"/>
                <a:ext cx="144360" cy="110880"/>
              </p14:xfrm>
            </p:contentPart>
          </mc:Choice>
          <mc:Fallback>
            <p:pic>
              <p:nvPicPr>
                <p:cNvPr id="20" name="Freihand 19">
                  <a:extLst>
                    <a:ext uri="{FF2B5EF4-FFF2-40B4-BE49-F238E27FC236}">
                      <a16:creationId xmlns:a16="http://schemas.microsoft.com/office/drawing/2014/main" id="{E0BC40DB-A694-4125-8B5F-F6AF56C37568}"/>
                    </a:ext>
                  </a:extLst>
                </p:cNvPr>
                <p:cNvPicPr/>
                <p:nvPr/>
              </p:nvPicPr>
              <p:blipFill>
                <a:blip r:embed="rId32"/>
                <a:stretch>
                  <a:fillRect/>
                </a:stretch>
              </p:blipFill>
              <p:spPr>
                <a:xfrm>
                  <a:off x="8056733" y="102667"/>
                  <a:ext cx="1530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1" name="Freihand 20">
                  <a:extLst>
                    <a:ext uri="{FF2B5EF4-FFF2-40B4-BE49-F238E27FC236}">
                      <a16:creationId xmlns:a16="http://schemas.microsoft.com/office/drawing/2014/main" id="{236B6A1B-7577-4033-A99F-896AD63C3B9F}"/>
                    </a:ext>
                  </a:extLst>
                </p14:cNvPr>
                <p14:cNvContentPartPr/>
                <p14:nvPr/>
              </p14:nvContentPartPr>
              <p14:xfrm>
                <a:off x="8203613" y="138307"/>
                <a:ext cx="18000" cy="59040"/>
              </p14:xfrm>
            </p:contentPart>
          </mc:Choice>
          <mc:Fallback>
            <p:pic>
              <p:nvPicPr>
                <p:cNvPr id="21" name="Freihand 20">
                  <a:extLst>
                    <a:ext uri="{FF2B5EF4-FFF2-40B4-BE49-F238E27FC236}">
                      <a16:creationId xmlns:a16="http://schemas.microsoft.com/office/drawing/2014/main" id="{236B6A1B-7577-4033-A99F-896AD63C3B9F}"/>
                    </a:ext>
                  </a:extLst>
                </p:cNvPr>
                <p:cNvPicPr/>
                <p:nvPr/>
              </p:nvPicPr>
              <p:blipFill>
                <a:blip r:embed="rId34"/>
                <a:stretch>
                  <a:fillRect/>
                </a:stretch>
              </p:blipFill>
              <p:spPr>
                <a:xfrm>
                  <a:off x="8199293" y="133987"/>
                  <a:ext cx="2664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2" name="Freihand 21">
                  <a:extLst>
                    <a:ext uri="{FF2B5EF4-FFF2-40B4-BE49-F238E27FC236}">
                      <a16:creationId xmlns:a16="http://schemas.microsoft.com/office/drawing/2014/main" id="{2217E61E-1FEC-4C38-9885-CFABE4B09B01}"/>
                    </a:ext>
                  </a:extLst>
                </p14:cNvPr>
                <p14:cNvContentPartPr/>
                <p14:nvPr/>
              </p14:nvContentPartPr>
              <p14:xfrm>
                <a:off x="8194973" y="152707"/>
                <a:ext cx="16200" cy="56880"/>
              </p14:xfrm>
            </p:contentPart>
          </mc:Choice>
          <mc:Fallback>
            <p:pic>
              <p:nvPicPr>
                <p:cNvPr id="22" name="Freihand 21">
                  <a:extLst>
                    <a:ext uri="{FF2B5EF4-FFF2-40B4-BE49-F238E27FC236}">
                      <a16:creationId xmlns:a16="http://schemas.microsoft.com/office/drawing/2014/main" id="{2217E61E-1FEC-4C38-9885-CFABE4B09B01}"/>
                    </a:ext>
                  </a:extLst>
                </p:cNvPr>
                <p:cNvPicPr/>
                <p:nvPr/>
              </p:nvPicPr>
              <p:blipFill>
                <a:blip r:embed="rId36"/>
                <a:stretch>
                  <a:fillRect/>
                </a:stretch>
              </p:blipFill>
              <p:spPr>
                <a:xfrm>
                  <a:off x="8190653" y="148387"/>
                  <a:ext cx="2484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4" name="Freihand 23">
                  <a:extLst>
                    <a:ext uri="{FF2B5EF4-FFF2-40B4-BE49-F238E27FC236}">
                      <a16:creationId xmlns:a16="http://schemas.microsoft.com/office/drawing/2014/main" id="{9BA3BA81-506C-4B04-B54E-0E73B74AA1BF}"/>
                    </a:ext>
                  </a:extLst>
                </p14:cNvPr>
                <p14:cNvContentPartPr/>
                <p14:nvPr/>
              </p14:nvContentPartPr>
              <p14:xfrm>
                <a:off x="8231693" y="135427"/>
                <a:ext cx="75600" cy="70200"/>
              </p14:xfrm>
            </p:contentPart>
          </mc:Choice>
          <mc:Fallback>
            <p:pic>
              <p:nvPicPr>
                <p:cNvPr id="24" name="Freihand 23">
                  <a:extLst>
                    <a:ext uri="{FF2B5EF4-FFF2-40B4-BE49-F238E27FC236}">
                      <a16:creationId xmlns:a16="http://schemas.microsoft.com/office/drawing/2014/main" id="{9BA3BA81-506C-4B04-B54E-0E73B74AA1BF}"/>
                    </a:ext>
                  </a:extLst>
                </p:cNvPr>
                <p:cNvPicPr/>
                <p:nvPr/>
              </p:nvPicPr>
              <p:blipFill>
                <a:blip r:embed="rId38"/>
                <a:stretch>
                  <a:fillRect/>
                </a:stretch>
              </p:blipFill>
              <p:spPr>
                <a:xfrm>
                  <a:off x="8227373" y="131107"/>
                  <a:ext cx="8424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6" name="Freihand 25">
                  <a:extLst>
                    <a:ext uri="{FF2B5EF4-FFF2-40B4-BE49-F238E27FC236}">
                      <a16:creationId xmlns:a16="http://schemas.microsoft.com/office/drawing/2014/main" id="{3F357A4B-E908-4CB0-9E1C-1C87F9F00DC6}"/>
                    </a:ext>
                  </a:extLst>
                </p14:cNvPr>
                <p14:cNvContentPartPr/>
                <p14:nvPr/>
              </p14:nvContentPartPr>
              <p14:xfrm>
                <a:off x="8345453" y="154507"/>
                <a:ext cx="112320" cy="55440"/>
              </p14:xfrm>
            </p:contentPart>
          </mc:Choice>
          <mc:Fallback>
            <p:pic>
              <p:nvPicPr>
                <p:cNvPr id="26" name="Freihand 25">
                  <a:extLst>
                    <a:ext uri="{FF2B5EF4-FFF2-40B4-BE49-F238E27FC236}">
                      <a16:creationId xmlns:a16="http://schemas.microsoft.com/office/drawing/2014/main" id="{3F357A4B-E908-4CB0-9E1C-1C87F9F00DC6}"/>
                    </a:ext>
                  </a:extLst>
                </p:cNvPr>
                <p:cNvPicPr/>
                <p:nvPr/>
              </p:nvPicPr>
              <p:blipFill>
                <a:blip r:embed="rId40"/>
                <a:stretch>
                  <a:fillRect/>
                </a:stretch>
              </p:blipFill>
              <p:spPr>
                <a:xfrm>
                  <a:off x="8341133" y="150187"/>
                  <a:ext cx="120960" cy="64080"/>
                </a:xfrm>
                <a:prstGeom prst="rect">
                  <a:avLst/>
                </a:prstGeom>
              </p:spPr>
            </p:pic>
          </mc:Fallback>
        </mc:AlternateContent>
      </p:grpSp>
      <p:grpSp>
        <p:nvGrpSpPr>
          <p:cNvPr id="44" name="Gruppieren 43">
            <a:extLst>
              <a:ext uri="{FF2B5EF4-FFF2-40B4-BE49-F238E27FC236}">
                <a16:creationId xmlns:a16="http://schemas.microsoft.com/office/drawing/2014/main" id="{F6ACDDA7-051F-4ED1-ADD8-764621BE8978}"/>
              </a:ext>
            </a:extLst>
          </p:cNvPr>
          <p:cNvGrpSpPr/>
          <p:nvPr/>
        </p:nvGrpSpPr>
        <p:grpSpPr>
          <a:xfrm>
            <a:off x="8857373" y="56947"/>
            <a:ext cx="869400" cy="146880"/>
            <a:chOff x="8857373" y="56947"/>
            <a:chExt cx="869400" cy="146880"/>
          </a:xfrm>
        </p:grpSpPr>
        <mc:AlternateContent xmlns:mc="http://schemas.openxmlformats.org/markup-compatibility/2006">
          <mc:Choice xmlns:p14="http://schemas.microsoft.com/office/powerpoint/2010/main" Requires="p14">
            <p:contentPart p14:bwMode="auto" r:id="rId41">
              <p14:nvContentPartPr>
                <p14:cNvPr id="31" name="Freihand 30">
                  <a:extLst>
                    <a:ext uri="{FF2B5EF4-FFF2-40B4-BE49-F238E27FC236}">
                      <a16:creationId xmlns:a16="http://schemas.microsoft.com/office/drawing/2014/main" id="{FC6C2F0E-E0CD-4BD0-A1D0-E61247E1720B}"/>
                    </a:ext>
                  </a:extLst>
                </p14:cNvPr>
                <p14:cNvContentPartPr/>
                <p14:nvPr/>
              </p14:nvContentPartPr>
              <p14:xfrm>
                <a:off x="8930453" y="115627"/>
                <a:ext cx="14400" cy="88200"/>
              </p14:xfrm>
            </p:contentPart>
          </mc:Choice>
          <mc:Fallback>
            <p:pic>
              <p:nvPicPr>
                <p:cNvPr id="31" name="Freihand 30">
                  <a:extLst>
                    <a:ext uri="{FF2B5EF4-FFF2-40B4-BE49-F238E27FC236}">
                      <a16:creationId xmlns:a16="http://schemas.microsoft.com/office/drawing/2014/main" id="{FC6C2F0E-E0CD-4BD0-A1D0-E61247E1720B}"/>
                    </a:ext>
                  </a:extLst>
                </p:cNvPr>
                <p:cNvPicPr/>
                <p:nvPr/>
              </p:nvPicPr>
              <p:blipFill>
                <a:blip r:embed="rId42"/>
                <a:stretch>
                  <a:fillRect/>
                </a:stretch>
              </p:blipFill>
              <p:spPr>
                <a:xfrm>
                  <a:off x="8926133" y="111307"/>
                  <a:ext cx="2304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2" name="Freihand 31">
                  <a:extLst>
                    <a:ext uri="{FF2B5EF4-FFF2-40B4-BE49-F238E27FC236}">
                      <a16:creationId xmlns:a16="http://schemas.microsoft.com/office/drawing/2014/main" id="{9369F4E7-E7BB-40D6-ACBA-1C0897271D4A}"/>
                    </a:ext>
                  </a:extLst>
                </p14:cNvPr>
                <p14:cNvContentPartPr/>
                <p14:nvPr/>
              </p14:nvContentPartPr>
              <p14:xfrm>
                <a:off x="8857373" y="56947"/>
                <a:ext cx="109080" cy="90360"/>
              </p14:xfrm>
            </p:contentPart>
          </mc:Choice>
          <mc:Fallback>
            <p:pic>
              <p:nvPicPr>
                <p:cNvPr id="32" name="Freihand 31">
                  <a:extLst>
                    <a:ext uri="{FF2B5EF4-FFF2-40B4-BE49-F238E27FC236}">
                      <a16:creationId xmlns:a16="http://schemas.microsoft.com/office/drawing/2014/main" id="{9369F4E7-E7BB-40D6-ACBA-1C0897271D4A}"/>
                    </a:ext>
                  </a:extLst>
                </p:cNvPr>
                <p:cNvPicPr/>
                <p:nvPr/>
              </p:nvPicPr>
              <p:blipFill>
                <a:blip r:embed="rId44"/>
                <a:stretch>
                  <a:fillRect/>
                </a:stretch>
              </p:blipFill>
              <p:spPr>
                <a:xfrm>
                  <a:off x="8853053" y="52627"/>
                  <a:ext cx="11772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3" name="Freihand 32">
                  <a:extLst>
                    <a:ext uri="{FF2B5EF4-FFF2-40B4-BE49-F238E27FC236}">
                      <a16:creationId xmlns:a16="http://schemas.microsoft.com/office/drawing/2014/main" id="{FA1E9E1C-4727-4E7F-A2AB-096555D46909}"/>
                    </a:ext>
                  </a:extLst>
                </p14:cNvPr>
                <p14:cNvContentPartPr/>
                <p14:nvPr/>
              </p14:nvContentPartPr>
              <p14:xfrm>
                <a:off x="8986253" y="119227"/>
                <a:ext cx="60840" cy="81720"/>
              </p14:xfrm>
            </p:contentPart>
          </mc:Choice>
          <mc:Fallback>
            <p:pic>
              <p:nvPicPr>
                <p:cNvPr id="33" name="Freihand 32">
                  <a:extLst>
                    <a:ext uri="{FF2B5EF4-FFF2-40B4-BE49-F238E27FC236}">
                      <a16:creationId xmlns:a16="http://schemas.microsoft.com/office/drawing/2014/main" id="{FA1E9E1C-4727-4E7F-A2AB-096555D46909}"/>
                    </a:ext>
                  </a:extLst>
                </p:cNvPr>
                <p:cNvPicPr/>
                <p:nvPr/>
              </p:nvPicPr>
              <p:blipFill>
                <a:blip r:embed="rId46"/>
                <a:stretch>
                  <a:fillRect/>
                </a:stretch>
              </p:blipFill>
              <p:spPr>
                <a:xfrm>
                  <a:off x="8981933" y="114907"/>
                  <a:ext cx="694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4" name="Freihand 33">
                  <a:extLst>
                    <a:ext uri="{FF2B5EF4-FFF2-40B4-BE49-F238E27FC236}">
                      <a16:creationId xmlns:a16="http://schemas.microsoft.com/office/drawing/2014/main" id="{77CE64ED-866F-4258-940C-7DDCD8BE4063}"/>
                    </a:ext>
                  </a:extLst>
                </p14:cNvPr>
                <p14:cNvContentPartPr/>
                <p14:nvPr/>
              </p14:nvContentPartPr>
              <p14:xfrm>
                <a:off x="9059693" y="134347"/>
                <a:ext cx="38520" cy="44640"/>
              </p14:xfrm>
            </p:contentPart>
          </mc:Choice>
          <mc:Fallback>
            <p:pic>
              <p:nvPicPr>
                <p:cNvPr id="34" name="Freihand 33">
                  <a:extLst>
                    <a:ext uri="{FF2B5EF4-FFF2-40B4-BE49-F238E27FC236}">
                      <a16:creationId xmlns:a16="http://schemas.microsoft.com/office/drawing/2014/main" id="{77CE64ED-866F-4258-940C-7DDCD8BE4063}"/>
                    </a:ext>
                  </a:extLst>
                </p:cNvPr>
                <p:cNvPicPr/>
                <p:nvPr/>
              </p:nvPicPr>
              <p:blipFill>
                <a:blip r:embed="rId48"/>
                <a:stretch>
                  <a:fillRect/>
                </a:stretch>
              </p:blipFill>
              <p:spPr>
                <a:xfrm>
                  <a:off x="9055373" y="130027"/>
                  <a:ext cx="4716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5" name="Freihand 34">
                  <a:extLst>
                    <a:ext uri="{FF2B5EF4-FFF2-40B4-BE49-F238E27FC236}">
                      <a16:creationId xmlns:a16="http://schemas.microsoft.com/office/drawing/2014/main" id="{48B20C0D-7EA2-4470-92D0-B5E3A8F0DF83}"/>
                    </a:ext>
                  </a:extLst>
                </p14:cNvPr>
                <p14:cNvContentPartPr/>
                <p14:nvPr/>
              </p14:nvContentPartPr>
              <p14:xfrm>
                <a:off x="9134573" y="73507"/>
                <a:ext cx="212400" cy="105120"/>
              </p14:xfrm>
            </p:contentPart>
          </mc:Choice>
          <mc:Fallback>
            <p:pic>
              <p:nvPicPr>
                <p:cNvPr id="35" name="Freihand 34">
                  <a:extLst>
                    <a:ext uri="{FF2B5EF4-FFF2-40B4-BE49-F238E27FC236}">
                      <a16:creationId xmlns:a16="http://schemas.microsoft.com/office/drawing/2014/main" id="{48B20C0D-7EA2-4470-92D0-B5E3A8F0DF83}"/>
                    </a:ext>
                  </a:extLst>
                </p:cNvPr>
                <p:cNvPicPr/>
                <p:nvPr/>
              </p:nvPicPr>
              <p:blipFill>
                <a:blip r:embed="rId50"/>
                <a:stretch>
                  <a:fillRect/>
                </a:stretch>
              </p:blipFill>
              <p:spPr>
                <a:xfrm>
                  <a:off x="9130253" y="69187"/>
                  <a:ext cx="22104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6" name="Freihand 35">
                  <a:extLst>
                    <a:ext uri="{FF2B5EF4-FFF2-40B4-BE49-F238E27FC236}">
                      <a16:creationId xmlns:a16="http://schemas.microsoft.com/office/drawing/2014/main" id="{C177344E-4394-41FE-A3C0-D7559805BC74}"/>
                    </a:ext>
                  </a:extLst>
                </p14:cNvPr>
                <p14:cNvContentPartPr/>
                <p14:nvPr/>
              </p14:nvContentPartPr>
              <p14:xfrm>
                <a:off x="9347693" y="112747"/>
                <a:ext cx="92880" cy="77400"/>
              </p14:xfrm>
            </p:contentPart>
          </mc:Choice>
          <mc:Fallback>
            <p:pic>
              <p:nvPicPr>
                <p:cNvPr id="36" name="Freihand 35">
                  <a:extLst>
                    <a:ext uri="{FF2B5EF4-FFF2-40B4-BE49-F238E27FC236}">
                      <a16:creationId xmlns:a16="http://schemas.microsoft.com/office/drawing/2014/main" id="{C177344E-4394-41FE-A3C0-D7559805BC74}"/>
                    </a:ext>
                  </a:extLst>
                </p:cNvPr>
                <p:cNvPicPr/>
                <p:nvPr/>
              </p:nvPicPr>
              <p:blipFill>
                <a:blip r:embed="rId52"/>
                <a:stretch>
                  <a:fillRect/>
                </a:stretch>
              </p:blipFill>
              <p:spPr>
                <a:xfrm>
                  <a:off x="9343373" y="108427"/>
                  <a:ext cx="1015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7" name="Freihand 36">
                  <a:extLst>
                    <a:ext uri="{FF2B5EF4-FFF2-40B4-BE49-F238E27FC236}">
                      <a16:creationId xmlns:a16="http://schemas.microsoft.com/office/drawing/2014/main" id="{42578BDF-064E-4A78-A19B-5F6E99226AA1}"/>
                    </a:ext>
                  </a:extLst>
                </p14:cNvPr>
                <p14:cNvContentPartPr/>
                <p14:nvPr/>
              </p14:nvContentPartPr>
              <p14:xfrm>
                <a:off x="9371813" y="144067"/>
                <a:ext cx="61560" cy="5400"/>
              </p14:xfrm>
            </p:contentPart>
          </mc:Choice>
          <mc:Fallback>
            <p:pic>
              <p:nvPicPr>
                <p:cNvPr id="37" name="Freihand 36">
                  <a:extLst>
                    <a:ext uri="{FF2B5EF4-FFF2-40B4-BE49-F238E27FC236}">
                      <a16:creationId xmlns:a16="http://schemas.microsoft.com/office/drawing/2014/main" id="{42578BDF-064E-4A78-A19B-5F6E99226AA1}"/>
                    </a:ext>
                  </a:extLst>
                </p:cNvPr>
                <p:cNvPicPr/>
                <p:nvPr/>
              </p:nvPicPr>
              <p:blipFill>
                <a:blip r:embed="rId54"/>
                <a:stretch>
                  <a:fillRect/>
                </a:stretch>
              </p:blipFill>
              <p:spPr>
                <a:xfrm>
                  <a:off x="9367493" y="139747"/>
                  <a:ext cx="7020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8" name="Freihand 37">
                  <a:extLst>
                    <a:ext uri="{FF2B5EF4-FFF2-40B4-BE49-F238E27FC236}">
                      <a16:creationId xmlns:a16="http://schemas.microsoft.com/office/drawing/2014/main" id="{9616FB19-E21E-45D6-8946-3A5E5EF1DF7A}"/>
                    </a:ext>
                  </a:extLst>
                </p14:cNvPr>
                <p14:cNvContentPartPr/>
                <p14:nvPr/>
              </p14:nvContentPartPr>
              <p14:xfrm>
                <a:off x="9455693" y="118507"/>
                <a:ext cx="19440" cy="75960"/>
              </p14:xfrm>
            </p:contentPart>
          </mc:Choice>
          <mc:Fallback>
            <p:pic>
              <p:nvPicPr>
                <p:cNvPr id="38" name="Freihand 37">
                  <a:extLst>
                    <a:ext uri="{FF2B5EF4-FFF2-40B4-BE49-F238E27FC236}">
                      <a16:creationId xmlns:a16="http://schemas.microsoft.com/office/drawing/2014/main" id="{9616FB19-E21E-45D6-8946-3A5E5EF1DF7A}"/>
                    </a:ext>
                  </a:extLst>
                </p:cNvPr>
                <p:cNvPicPr/>
                <p:nvPr/>
              </p:nvPicPr>
              <p:blipFill>
                <a:blip r:embed="rId56"/>
                <a:stretch>
                  <a:fillRect/>
                </a:stretch>
              </p:blipFill>
              <p:spPr>
                <a:xfrm>
                  <a:off x="9451373" y="114187"/>
                  <a:ext cx="2808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9" name="Freihand 38">
                  <a:extLst>
                    <a:ext uri="{FF2B5EF4-FFF2-40B4-BE49-F238E27FC236}">
                      <a16:creationId xmlns:a16="http://schemas.microsoft.com/office/drawing/2014/main" id="{D6182984-B7B4-4F9E-8A0F-02076D1B99A1}"/>
                    </a:ext>
                  </a:extLst>
                </p14:cNvPr>
                <p14:cNvContentPartPr/>
                <p14:nvPr/>
              </p14:nvContentPartPr>
              <p14:xfrm>
                <a:off x="9462893" y="118507"/>
                <a:ext cx="263880" cy="50400"/>
              </p14:xfrm>
            </p:contentPart>
          </mc:Choice>
          <mc:Fallback>
            <p:pic>
              <p:nvPicPr>
                <p:cNvPr id="39" name="Freihand 38">
                  <a:extLst>
                    <a:ext uri="{FF2B5EF4-FFF2-40B4-BE49-F238E27FC236}">
                      <a16:creationId xmlns:a16="http://schemas.microsoft.com/office/drawing/2014/main" id="{D6182984-B7B4-4F9E-8A0F-02076D1B99A1}"/>
                    </a:ext>
                  </a:extLst>
                </p:cNvPr>
                <p:cNvPicPr/>
                <p:nvPr/>
              </p:nvPicPr>
              <p:blipFill>
                <a:blip r:embed="rId58"/>
                <a:stretch>
                  <a:fillRect/>
                </a:stretch>
              </p:blipFill>
              <p:spPr>
                <a:xfrm>
                  <a:off x="9458573" y="114187"/>
                  <a:ext cx="27252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0" name="Freihand 39">
                  <a:extLst>
                    <a:ext uri="{FF2B5EF4-FFF2-40B4-BE49-F238E27FC236}">
                      <a16:creationId xmlns:a16="http://schemas.microsoft.com/office/drawing/2014/main" id="{FFBBE2D8-B5C0-4423-8CEB-73D3E6D52836}"/>
                    </a:ext>
                  </a:extLst>
                </p14:cNvPr>
                <p14:cNvContentPartPr/>
                <p14:nvPr/>
              </p14:nvContentPartPr>
              <p14:xfrm>
                <a:off x="9638213" y="64147"/>
                <a:ext cx="360" cy="360"/>
              </p14:xfrm>
            </p:contentPart>
          </mc:Choice>
          <mc:Fallback>
            <p:pic>
              <p:nvPicPr>
                <p:cNvPr id="40" name="Freihand 39">
                  <a:extLst>
                    <a:ext uri="{FF2B5EF4-FFF2-40B4-BE49-F238E27FC236}">
                      <a16:creationId xmlns:a16="http://schemas.microsoft.com/office/drawing/2014/main" id="{FFBBE2D8-B5C0-4423-8CEB-73D3E6D52836}"/>
                    </a:ext>
                  </a:extLst>
                </p:cNvPr>
                <p:cNvPicPr/>
                <p:nvPr/>
              </p:nvPicPr>
              <p:blipFill>
                <a:blip r:embed="rId60"/>
                <a:stretch>
                  <a:fillRect/>
                </a:stretch>
              </p:blipFill>
              <p:spPr>
                <a:xfrm>
                  <a:off x="9633893" y="59827"/>
                  <a:ext cx="9000" cy="9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1">
            <p14:nvContentPartPr>
              <p14:cNvPr id="41" name="Freihand 40">
                <a:extLst>
                  <a:ext uri="{FF2B5EF4-FFF2-40B4-BE49-F238E27FC236}">
                    <a16:creationId xmlns:a16="http://schemas.microsoft.com/office/drawing/2014/main" id="{D6EDED21-75D5-4477-AF16-218DC976C3E6}"/>
                  </a:ext>
                </a:extLst>
              </p14:cNvPr>
              <p14:cNvContentPartPr/>
              <p14:nvPr/>
            </p14:nvContentPartPr>
            <p14:xfrm>
              <a:off x="9143573" y="386347"/>
              <a:ext cx="130680" cy="55440"/>
            </p14:xfrm>
          </p:contentPart>
        </mc:Choice>
        <mc:Fallback>
          <p:pic>
            <p:nvPicPr>
              <p:cNvPr id="41" name="Freihand 40">
                <a:extLst>
                  <a:ext uri="{FF2B5EF4-FFF2-40B4-BE49-F238E27FC236}">
                    <a16:creationId xmlns:a16="http://schemas.microsoft.com/office/drawing/2014/main" id="{D6EDED21-75D5-4477-AF16-218DC976C3E6}"/>
                  </a:ext>
                </a:extLst>
              </p:cNvPr>
              <p:cNvPicPr/>
              <p:nvPr/>
            </p:nvPicPr>
            <p:blipFill>
              <a:blip r:embed="rId62"/>
              <a:stretch>
                <a:fillRect/>
              </a:stretch>
            </p:blipFill>
            <p:spPr>
              <a:xfrm>
                <a:off x="9139253" y="382027"/>
                <a:ext cx="13932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2" name="Freihand 41">
                <a:extLst>
                  <a:ext uri="{FF2B5EF4-FFF2-40B4-BE49-F238E27FC236}">
                    <a16:creationId xmlns:a16="http://schemas.microsoft.com/office/drawing/2014/main" id="{6E219B50-A899-4181-9D8D-BA90F0AFD697}"/>
                  </a:ext>
                </a:extLst>
              </p14:cNvPr>
              <p14:cNvContentPartPr/>
              <p14:nvPr/>
            </p14:nvContentPartPr>
            <p14:xfrm>
              <a:off x="9078773" y="760747"/>
              <a:ext cx="86400" cy="149760"/>
            </p14:xfrm>
          </p:contentPart>
        </mc:Choice>
        <mc:Fallback>
          <p:pic>
            <p:nvPicPr>
              <p:cNvPr id="42" name="Freihand 41">
                <a:extLst>
                  <a:ext uri="{FF2B5EF4-FFF2-40B4-BE49-F238E27FC236}">
                    <a16:creationId xmlns:a16="http://schemas.microsoft.com/office/drawing/2014/main" id="{6E219B50-A899-4181-9D8D-BA90F0AFD697}"/>
                  </a:ext>
                </a:extLst>
              </p:cNvPr>
              <p:cNvPicPr/>
              <p:nvPr/>
            </p:nvPicPr>
            <p:blipFill>
              <a:blip r:embed="rId64"/>
              <a:stretch>
                <a:fillRect/>
              </a:stretch>
            </p:blipFill>
            <p:spPr>
              <a:xfrm>
                <a:off x="9074453" y="756427"/>
                <a:ext cx="9504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3" name="Freihand 42">
                <a:extLst>
                  <a:ext uri="{FF2B5EF4-FFF2-40B4-BE49-F238E27FC236}">
                    <a16:creationId xmlns:a16="http://schemas.microsoft.com/office/drawing/2014/main" id="{0EA8F92B-625A-4D2D-9227-883F4047FC8A}"/>
                  </a:ext>
                </a:extLst>
              </p14:cNvPr>
              <p14:cNvContentPartPr/>
              <p14:nvPr/>
            </p14:nvContentPartPr>
            <p14:xfrm>
              <a:off x="9058973" y="1303267"/>
              <a:ext cx="169920" cy="91080"/>
            </p14:xfrm>
          </p:contentPart>
        </mc:Choice>
        <mc:Fallback>
          <p:pic>
            <p:nvPicPr>
              <p:cNvPr id="43" name="Freihand 42">
                <a:extLst>
                  <a:ext uri="{FF2B5EF4-FFF2-40B4-BE49-F238E27FC236}">
                    <a16:creationId xmlns:a16="http://schemas.microsoft.com/office/drawing/2014/main" id="{0EA8F92B-625A-4D2D-9227-883F4047FC8A}"/>
                  </a:ext>
                </a:extLst>
              </p:cNvPr>
              <p:cNvPicPr/>
              <p:nvPr/>
            </p:nvPicPr>
            <p:blipFill>
              <a:blip r:embed="rId66"/>
              <a:stretch>
                <a:fillRect/>
              </a:stretch>
            </p:blipFill>
            <p:spPr>
              <a:xfrm>
                <a:off x="9054653" y="1298947"/>
                <a:ext cx="178560" cy="99720"/>
              </a:xfrm>
              <a:prstGeom prst="rect">
                <a:avLst/>
              </a:prstGeom>
            </p:spPr>
          </p:pic>
        </mc:Fallback>
      </mc:AlternateContent>
      <p:grpSp>
        <p:nvGrpSpPr>
          <p:cNvPr id="53" name="Gruppieren 52">
            <a:extLst>
              <a:ext uri="{FF2B5EF4-FFF2-40B4-BE49-F238E27FC236}">
                <a16:creationId xmlns:a16="http://schemas.microsoft.com/office/drawing/2014/main" id="{1B17CFE7-A199-4829-A9EC-D8E558CD0CA2}"/>
              </a:ext>
            </a:extLst>
          </p:cNvPr>
          <p:cNvGrpSpPr/>
          <p:nvPr/>
        </p:nvGrpSpPr>
        <p:grpSpPr>
          <a:xfrm>
            <a:off x="10258133" y="27787"/>
            <a:ext cx="856440" cy="210960"/>
            <a:chOff x="10258133" y="27787"/>
            <a:chExt cx="856440" cy="210960"/>
          </a:xfrm>
        </p:grpSpPr>
        <mc:AlternateContent xmlns:mc="http://schemas.openxmlformats.org/markup-compatibility/2006">
          <mc:Choice xmlns:p14="http://schemas.microsoft.com/office/powerpoint/2010/main" Requires="p14">
            <p:contentPart p14:bwMode="auto" r:id="rId67">
              <p14:nvContentPartPr>
                <p14:cNvPr id="45" name="Freihand 44">
                  <a:extLst>
                    <a:ext uri="{FF2B5EF4-FFF2-40B4-BE49-F238E27FC236}">
                      <a16:creationId xmlns:a16="http://schemas.microsoft.com/office/drawing/2014/main" id="{4BA77B78-529C-4D0E-A284-BB63E3119862}"/>
                    </a:ext>
                  </a:extLst>
                </p14:cNvPr>
                <p14:cNvContentPartPr/>
                <p14:nvPr/>
              </p14:nvContentPartPr>
              <p14:xfrm>
                <a:off x="10316813" y="72787"/>
                <a:ext cx="20520" cy="108000"/>
              </p14:xfrm>
            </p:contentPart>
          </mc:Choice>
          <mc:Fallback>
            <p:pic>
              <p:nvPicPr>
                <p:cNvPr id="45" name="Freihand 44">
                  <a:extLst>
                    <a:ext uri="{FF2B5EF4-FFF2-40B4-BE49-F238E27FC236}">
                      <a16:creationId xmlns:a16="http://schemas.microsoft.com/office/drawing/2014/main" id="{4BA77B78-529C-4D0E-A284-BB63E3119862}"/>
                    </a:ext>
                  </a:extLst>
                </p:cNvPr>
                <p:cNvPicPr/>
                <p:nvPr/>
              </p:nvPicPr>
              <p:blipFill>
                <a:blip r:embed="rId68"/>
                <a:stretch>
                  <a:fillRect/>
                </a:stretch>
              </p:blipFill>
              <p:spPr>
                <a:xfrm>
                  <a:off x="10312493" y="68467"/>
                  <a:ext cx="291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6" name="Freihand 45">
                  <a:extLst>
                    <a:ext uri="{FF2B5EF4-FFF2-40B4-BE49-F238E27FC236}">
                      <a16:creationId xmlns:a16="http://schemas.microsoft.com/office/drawing/2014/main" id="{DC786F1E-9450-4AA1-9217-B3F8F80CF32F}"/>
                    </a:ext>
                  </a:extLst>
                </p14:cNvPr>
                <p14:cNvContentPartPr/>
                <p14:nvPr/>
              </p14:nvContentPartPr>
              <p14:xfrm>
                <a:off x="10258133" y="50467"/>
                <a:ext cx="103320" cy="89640"/>
              </p14:xfrm>
            </p:contentPart>
          </mc:Choice>
          <mc:Fallback>
            <p:pic>
              <p:nvPicPr>
                <p:cNvPr id="46" name="Freihand 45">
                  <a:extLst>
                    <a:ext uri="{FF2B5EF4-FFF2-40B4-BE49-F238E27FC236}">
                      <a16:creationId xmlns:a16="http://schemas.microsoft.com/office/drawing/2014/main" id="{DC786F1E-9450-4AA1-9217-B3F8F80CF32F}"/>
                    </a:ext>
                  </a:extLst>
                </p:cNvPr>
                <p:cNvPicPr/>
                <p:nvPr/>
              </p:nvPicPr>
              <p:blipFill>
                <a:blip r:embed="rId70"/>
                <a:stretch>
                  <a:fillRect/>
                </a:stretch>
              </p:blipFill>
              <p:spPr>
                <a:xfrm>
                  <a:off x="10253813" y="46147"/>
                  <a:ext cx="11196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7" name="Freihand 46">
                  <a:extLst>
                    <a:ext uri="{FF2B5EF4-FFF2-40B4-BE49-F238E27FC236}">
                      <a16:creationId xmlns:a16="http://schemas.microsoft.com/office/drawing/2014/main" id="{31F1941C-0F15-44EC-9474-52B96874584E}"/>
                    </a:ext>
                  </a:extLst>
                </p14:cNvPr>
                <p14:cNvContentPartPr/>
                <p14:nvPr/>
              </p14:nvContentPartPr>
              <p14:xfrm>
                <a:off x="10382333" y="105547"/>
                <a:ext cx="43560" cy="73080"/>
              </p14:xfrm>
            </p:contentPart>
          </mc:Choice>
          <mc:Fallback>
            <p:pic>
              <p:nvPicPr>
                <p:cNvPr id="47" name="Freihand 46">
                  <a:extLst>
                    <a:ext uri="{FF2B5EF4-FFF2-40B4-BE49-F238E27FC236}">
                      <a16:creationId xmlns:a16="http://schemas.microsoft.com/office/drawing/2014/main" id="{31F1941C-0F15-44EC-9474-52B96874584E}"/>
                    </a:ext>
                  </a:extLst>
                </p:cNvPr>
                <p:cNvPicPr/>
                <p:nvPr/>
              </p:nvPicPr>
              <p:blipFill>
                <a:blip r:embed="rId72"/>
                <a:stretch>
                  <a:fillRect/>
                </a:stretch>
              </p:blipFill>
              <p:spPr>
                <a:xfrm>
                  <a:off x="10378013" y="101227"/>
                  <a:ext cx="5220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8" name="Freihand 47">
                  <a:extLst>
                    <a:ext uri="{FF2B5EF4-FFF2-40B4-BE49-F238E27FC236}">
                      <a16:creationId xmlns:a16="http://schemas.microsoft.com/office/drawing/2014/main" id="{195FF314-94BB-4F7D-912A-2671CB3C48E8}"/>
                    </a:ext>
                  </a:extLst>
                </p14:cNvPr>
                <p14:cNvContentPartPr/>
                <p14:nvPr/>
              </p14:nvContentPartPr>
              <p14:xfrm>
                <a:off x="10424453" y="112387"/>
                <a:ext cx="86760" cy="67680"/>
              </p14:xfrm>
            </p:contentPart>
          </mc:Choice>
          <mc:Fallback>
            <p:pic>
              <p:nvPicPr>
                <p:cNvPr id="48" name="Freihand 47">
                  <a:extLst>
                    <a:ext uri="{FF2B5EF4-FFF2-40B4-BE49-F238E27FC236}">
                      <a16:creationId xmlns:a16="http://schemas.microsoft.com/office/drawing/2014/main" id="{195FF314-94BB-4F7D-912A-2671CB3C48E8}"/>
                    </a:ext>
                  </a:extLst>
                </p:cNvPr>
                <p:cNvPicPr/>
                <p:nvPr/>
              </p:nvPicPr>
              <p:blipFill>
                <a:blip r:embed="rId74"/>
                <a:stretch>
                  <a:fillRect/>
                </a:stretch>
              </p:blipFill>
              <p:spPr>
                <a:xfrm>
                  <a:off x="10420133" y="108067"/>
                  <a:ext cx="9540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9" name="Freihand 48">
                  <a:extLst>
                    <a:ext uri="{FF2B5EF4-FFF2-40B4-BE49-F238E27FC236}">
                      <a16:creationId xmlns:a16="http://schemas.microsoft.com/office/drawing/2014/main" id="{33104AA5-50DA-4609-AAE2-7A53FDFBCAF5}"/>
                    </a:ext>
                  </a:extLst>
                </p14:cNvPr>
                <p14:cNvContentPartPr/>
                <p14:nvPr/>
              </p14:nvContentPartPr>
              <p14:xfrm>
                <a:off x="10541093" y="54067"/>
                <a:ext cx="396720" cy="184680"/>
              </p14:xfrm>
            </p:contentPart>
          </mc:Choice>
          <mc:Fallback>
            <p:pic>
              <p:nvPicPr>
                <p:cNvPr id="49" name="Freihand 48">
                  <a:extLst>
                    <a:ext uri="{FF2B5EF4-FFF2-40B4-BE49-F238E27FC236}">
                      <a16:creationId xmlns:a16="http://schemas.microsoft.com/office/drawing/2014/main" id="{33104AA5-50DA-4609-AAE2-7A53FDFBCAF5}"/>
                    </a:ext>
                  </a:extLst>
                </p:cNvPr>
                <p:cNvPicPr/>
                <p:nvPr/>
              </p:nvPicPr>
              <p:blipFill>
                <a:blip r:embed="rId76"/>
                <a:stretch>
                  <a:fillRect/>
                </a:stretch>
              </p:blipFill>
              <p:spPr>
                <a:xfrm>
                  <a:off x="10536773" y="49747"/>
                  <a:ext cx="40536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0" name="Freihand 49">
                  <a:extLst>
                    <a:ext uri="{FF2B5EF4-FFF2-40B4-BE49-F238E27FC236}">
                      <a16:creationId xmlns:a16="http://schemas.microsoft.com/office/drawing/2014/main" id="{BDBE4988-DACD-4DB6-A341-F3E5197CC26C}"/>
                    </a:ext>
                  </a:extLst>
                </p14:cNvPr>
                <p14:cNvContentPartPr/>
                <p14:nvPr/>
              </p14:nvContentPartPr>
              <p14:xfrm>
                <a:off x="10892453" y="125347"/>
                <a:ext cx="68400" cy="13680"/>
              </p14:xfrm>
            </p:contentPart>
          </mc:Choice>
          <mc:Fallback>
            <p:pic>
              <p:nvPicPr>
                <p:cNvPr id="50" name="Freihand 49">
                  <a:extLst>
                    <a:ext uri="{FF2B5EF4-FFF2-40B4-BE49-F238E27FC236}">
                      <a16:creationId xmlns:a16="http://schemas.microsoft.com/office/drawing/2014/main" id="{BDBE4988-DACD-4DB6-A341-F3E5197CC26C}"/>
                    </a:ext>
                  </a:extLst>
                </p:cNvPr>
                <p:cNvPicPr/>
                <p:nvPr/>
              </p:nvPicPr>
              <p:blipFill>
                <a:blip r:embed="rId78"/>
                <a:stretch>
                  <a:fillRect/>
                </a:stretch>
              </p:blipFill>
              <p:spPr>
                <a:xfrm>
                  <a:off x="10888133" y="121027"/>
                  <a:ext cx="770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1" name="Freihand 50">
                  <a:extLst>
                    <a:ext uri="{FF2B5EF4-FFF2-40B4-BE49-F238E27FC236}">
                      <a16:creationId xmlns:a16="http://schemas.microsoft.com/office/drawing/2014/main" id="{46DC8A16-75ED-4F3A-967E-C840BF162359}"/>
                    </a:ext>
                  </a:extLst>
                </p14:cNvPr>
                <p14:cNvContentPartPr/>
                <p14:nvPr/>
              </p14:nvContentPartPr>
              <p14:xfrm>
                <a:off x="10959773" y="108427"/>
                <a:ext cx="154800" cy="44280"/>
              </p14:xfrm>
            </p:contentPart>
          </mc:Choice>
          <mc:Fallback>
            <p:pic>
              <p:nvPicPr>
                <p:cNvPr id="51" name="Freihand 50">
                  <a:extLst>
                    <a:ext uri="{FF2B5EF4-FFF2-40B4-BE49-F238E27FC236}">
                      <a16:creationId xmlns:a16="http://schemas.microsoft.com/office/drawing/2014/main" id="{46DC8A16-75ED-4F3A-967E-C840BF162359}"/>
                    </a:ext>
                  </a:extLst>
                </p:cNvPr>
                <p:cNvPicPr/>
                <p:nvPr/>
              </p:nvPicPr>
              <p:blipFill>
                <a:blip r:embed="rId80"/>
                <a:stretch>
                  <a:fillRect/>
                </a:stretch>
              </p:blipFill>
              <p:spPr>
                <a:xfrm>
                  <a:off x="10955453" y="104107"/>
                  <a:ext cx="16344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2" name="Freihand 51">
                  <a:extLst>
                    <a:ext uri="{FF2B5EF4-FFF2-40B4-BE49-F238E27FC236}">
                      <a16:creationId xmlns:a16="http://schemas.microsoft.com/office/drawing/2014/main" id="{9BF3A6B2-E483-465A-8776-600E0A3CF692}"/>
                    </a:ext>
                  </a:extLst>
                </p14:cNvPr>
                <p14:cNvContentPartPr/>
                <p14:nvPr/>
              </p14:nvContentPartPr>
              <p14:xfrm>
                <a:off x="10421933" y="27787"/>
                <a:ext cx="82800" cy="8280"/>
              </p14:xfrm>
            </p:contentPart>
          </mc:Choice>
          <mc:Fallback>
            <p:pic>
              <p:nvPicPr>
                <p:cNvPr id="52" name="Freihand 51">
                  <a:extLst>
                    <a:ext uri="{FF2B5EF4-FFF2-40B4-BE49-F238E27FC236}">
                      <a16:creationId xmlns:a16="http://schemas.microsoft.com/office/drawing/2014/main" id="{9BF3A6B2-E483-465A-8776-600E0A3CF692}"/>
                    </a:ext>
                  </a:extLst>
                </p:cNvPr>
                <p:cNvPicPr/>
                <p:nvPr/>
              </p:nvPicPr>
              <p:blipFill>
                <a:blip r:embed="rId82"/>
                <a:stretch>
                  <a:fillRect/>
                </a:stretch>
              </p:blipFill>
              <p:spPr>
                <a:xfrm>
                  <a:off x="10417613" y="23467"/>
                  <a:ext cx="91440" cy="16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3">
            <p14:nvContentPartPr>
              <p14:cNvPr id="54" name="Freihand 53">
                <a:extLst>
                  <a:ext uri="{FF2B5EF4-FFF2-40B4-BE49-F238E27FC236}">
                    <a16:creationId xmlns:a16="http://schemas.microsoft.com/office/drawing/2014/main" id="{2CF9202E-2887-4584-85BE-CAAF65569E5C}"/>
                  </a:ext>
                </a:extLst>
              </p14:cNvPr>
              <p14:cNvContentPartPr/>
              <p14:nvPr/>
            </p14:nvContentPartPr>
            <p14:xfrm>
              <a:off x="10560533" y="338467"/>
              <a:ext cx="101160" cy="128520"/>
            </p14:xfrm>
          </p:contentPart>
        </mc:Choice>
        <mc:Fallback>
          <p:pic>
            <p:nvPicPr>
              <p:cNvPr id="54" name="Freihand 53">
                <a:extLst>
                  <a:ext uri="{FF2B5EF4-FFF2-40B4-BE49-F238E27FC236}">
                    <a16:creationId xmlns:a16="http://schemas.microsoft.com/office/drawing/2014/main" id="{2CF9202E-2887-4584-85BE-CAAF65569E5C}"/>
                  </a:ext>
                </a:extLst>
              </p:cNvPr>
              <p:cNvPicPr/>
              <p:nvPr/>
            </p:nvPicPr>
            <p:blipFill>
              <a:blip r:embed="rId84"/>
              <a:stretch>
                <a:fillRect/>
              </a:stretch>
            </p:blipFill>
            <p:spPr>
              <a:xfrm>
                <a:off x="10556213" y="334147"/>
                <a:ext cx="10980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5" name="Freihand 54">
                <a:extLst>
                  <a:ext uri="{FF2B5EF4-FFF2-40B4-BE49-F238E27FC236}">
                    <a16:creationId xmlns:a16="http://schemas.microsoft.com/office/drawing/2014/main" id="{3D0B435F-9CC1-4586-9B9D-57CC0CFA6F49}"/>
                  </a:ext>
                </a:extLst>
              </p14:cNvPr>
              <p14:cNvContentPartPr/>
              <p14:nvPr/>
            </p14:nvContentPartPr>
            <p14:xfrm>
              <a:off x="10449293" y="833467"/>
              <a:ext cx="142920" cy="91080"/>
            </p14:xfrm>
          </p:contentPart>
        </mc:Choice>
        <mc:Fallback>
          <p:pic>
            <p:nvPicPr>
              <p:cNvPr id="55" name="Freihand 54">
                <a:extLst>
                  <a:ext uri="{FF2B5EF4-FFF2-40B4-BE49-F238E27FC236}">
                    <a16:creationId xmlns:a16="http://schemas.microsoft.com/office/drawing/2014/main" id="{3D0B435F-9CC1-4586-9B9D-57CC0CFA6F49}"/>
                  </a:ext>
                </a:extLst>
              </p:cNvPr>
              <p:cNvPicPr/>
              <p:nvPr/>
            </p:nvPicPr>
            <p:blipFill>
              <a:blip r:embed="rId86"/>
              <a:stretch>
                <a:fillRect/>
              </a:stretch>
            </p:blipFill>
            <p:spPr>
              <a:xfrm>
                <a:off x="10444973" y="829147"/>
                <a:ext cx="15156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6" name="Freihand 55">
                <a:extLst>
                  <a:ext uri="{FF2B5EF4-FFF2-40B4-BE49-F238E27FC236}">
                    <a16:creationId xmlns:a16="http://schemas.microsoft.com/office/drawing/2014/main" id="{C4C7E713-E8BF-4DEE-B7F9-726F7D3AD3FE}"/>
                  </a:ext>
                </a:extLst>
              </p14:cNvPr>
              <p14:cNvContentPartPr/>
              <p14:nvPr/>
            </p14:nvContentPartPr>
            <p14:xfrm>
              <a:off x="10474133" y="1248187"/>
              <a:ext cx="194760" cy="102600"/>
            </p14:xfrm>
          </p:contentPart>
        </mc:Choice>
        <mc:Fallback>
          <p:pic>
            <p:nvPicPr>
              <p:cNvPr id="56" name="Freihand 55">
                <a:extLst>
                  <a:ext uri="{FF2B5EF4-FFF2-40B4-BE49-F238E27FC236}">
                    <a16:creationId xmlns:a16="http://schemas.microsoft.com/office/drawing/2014/main" id="{C4C7E713-E8BF-4DEE-B7F9-726F7D3AD3FE}"/>
                  </a:ext>
                </a:extLst>
              </p:cNvPr>
              <p:cNvPicPr/>
              <p:nvPr/>
            </p:nvPicPr>
            <p:blipFill>
              <a:blip r:embed="rId88"/>
              <a:stretch>
                <a:fillRect/>
              </a:stretch>
            </p:blipFill>
            <p:spPr>
              <a:xfrm>
                <a:off x="10469813" y="1243867"/>
                <a:ext cx="20340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226" name="Freihand 225">
                <a:extLst>
                  <a:ext uri="{FF2B5EF4-FFF2-40B4-BE49-F238E27FC236}">
                    <a16:creationId xmlns:a16="http://schemas.microsoft.com/office/drawing/2014/main" id="{BB70DD7D-D934-4544-91D1-B46E54C84D5C}"/>
                  </a:ext>
                </a:extLst>
              </p14:cNvPr>
              <p14:cNvContentPartPr/>
              <p14:nvPr/>
            </p14:nvContentPartPr>
            <p14:xfrm>
              <a:off x="9004613" y="3362467"/>
              <a:ext cx="126360" cy="90000"/>
            </p14:xfrm>
          </p:contentPart>
        </mc:Choice>
        <mc:Fallback>
          <p:pic>
            <p:nvPicPr>
              <p:cNvPr id="226" name="Freihand 225">
                <a:extLst>
                  <a:ext uri="{FF2B5EF4-FFF2-40B4-BE49-F238E27FC236}">
                    <a16:creationId xmlns:a16="http://schemas.microsoft.com/office/drawing/2014/main" id="{BB70DD7D-D934-4544-91D1-B46E54C84D5C}"/>
                  </a:ext>
                </a:extLst>
              </p:cNvPr>
              <p:cNvPicPr/>
              <p:nvPr/>
            </p:nvPicPr>
            <p:blipFill>
              <a:blip r:embed="rId90"/>
              <a:stretch>
                <a:fillRect/>
              </a:stretch>
            </p:blipFill>
            <p:spPr>
              <a:xfrm>
                <a:off x="9000293" y="3358147"/>
                <a:ext cx="135000" cy="98640"/>
              </a:xfrm>
              <a:prstGeom prst="rect">
                <a:avLst/>
              </a:prstGeom>
            </p:spPr>
          </p:pic>
        </mc:Fallback>
      </mc:AlternateContent>
      <p:grpSp>
        <p:nvGrpSpPr>
          <p:cNvPr id="277" name="Gruppieren 276">
            <a:extLst>
              <a:ext uri="{FF2B5EF4-FFF2-40B4-BE49-F238E27FC236}">
                <a16:creationId xmlns:a16="http://schemas.microsoft.com/office/drawing/2014/main" id="{EDC4829A-7078-4286-9D14-50C3B90B6A67}"/>
              </a:ext>
            </a:extLst>
          </p:cNvPr>
          <p:cNvGrpSpPr/>
          <p:nvPr/>
        </p:nvGrpSpPr>
        <p:grpSpPr>
          <a:xfrm>
            <a:off x="7465253" y="1497667"/>
            <a:ext cx="4545720" cy="2135520"/>
            <a:chOff x="7465253" y="1497667"/>
            <a:chExt cx="4545720" cy="2135520"/>
          </a:xfrm>
        </p:grpSpPr>
        <mc:AlternateContent xmlns:mc="http://schemas.openxmlformats.org/markup-compatibility/2006">
          <mc:Choice xmlns:p14="http://schemas.microsoft.com/office/powerpoint/2010/main" Requires="p14">
            <p:contentPart p14:bwMode="auto" r:id="rId91">
              <p14:nvContentPartPr>
                <p14:cNvPr id="212" name="Freihand 211">
                  <a:extLst>
                    <a:ext uri="{FF2B5EF4-FFF2-40B4-BE49-F238E27FC236}">
                      <a16:creationId xmlns:a16="http://schemas.microsoft.com/office/drawing/2014/main" id="{EAD56E88-64CB-4257-BF2C-D02477D16E4C}"/>
                    </a:ext>
                  </a:extLst>
                </p14:cNvPr>
                <p14:cNvContentPartPr/>
                <p14:nvPr/>
              </p14:nvContentPartPr>
              <p14:xfrm>
                <a:off x="7991213" y="3447427"/>
                <a:ext cx="9000" cy="75240"/>
              </p14:xfrm>
            </p:contentPart>
          </mc:Choice>
          <mc:Fallback>
            <p:pic>
              <p:nvPicPr>
                <p:cNvPr id="212" name="Freihand 211">
                  <a:extLst>
                    <a:ext uri="{FF2B5EF4-FFF2-40B4-BE49-F238E27FC236}">
                      <a16:creationId xmlns:a16="http://schemas.microsoft.com/office/drawing/2014/main" id="{EAD56E88-64CB-4257-BF2C-D02477D16E4C}"/>
                    </a:ext>
                  </a:extLst>
                </p:cNvPr>
                <p:cNvPicPr/>
                <p:nvPr/>
              </p:nvPicPr>
              <p:blipFill>
                <a:blip r:embed="rId92"/>
                <a:stretch>
                  <a:fillRect/>
                </a:stretch>
              </p:blipFill>
              <p:spPr>
                <a:xfrm>
                  <a:off x="7986893" y="3443107"/>
                  <a:ext cx="1764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213" name="Freihand 212">
                  <a:extLst>
                    <a:ext uri="{FF2B5EF4-FFF2-40B4-BE49-F238E27FC236}">
                      <a16:creationId xmlns:a16="http://schemas.microsoft.com/office/drawing/2014/main" id="{6EA686F8-8B9C-411D-85E9-4136BF56703F}"/>
                    </a:ext>
                  </a:extLst>
                </p14:cNvPr>
                <p14:cNvContentPartPr/>
                <p14:nvPr/>
              </p14:nvContentPartPr>
              <p14:xfrm>
                <a:off x="7916693" y="3375787"/>
                <a:ext cx="129600" cy="79920"/>
              </p14:xfrm>
            </p:contentPart>
          </mc:Choice>
          <mc:Fallback>
            <p:pic>
              <p:nvPicPr>
                <p:cNvPr id="213" name="Freihand 212">
                  <a:extLst>
                    <a:ext uri="{FF2B5EF4-FFF2-40B4-BE49-F238E27FC236}">
                      <a16:creationId xmlns:a16="http://schemas.microsoft.com/office/drawing/2014/main" id="{6EA686F8-8B9C-411D-85E9-4136BF56703F}"/>
                    </a:ext>
                  </a:extLst>
                </p:cNvPr>
                <p:cNvPicPr/>
                <p:nvPr/>
              </p:nvPicPr>
              <p:blipFill>
                <a:blip r:embed="rId94"/>
                <a:stretch>
                  <a:fillRect/>
                </a:stretch>
              </p:blipFill>
              <p:spPr>
                <a:xfrm>
                  <a:off x="7912373" y="3371467"/>
                  <a:ext cx="13824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214" name="Freihand 213">
                  <a:extLst>
                    <a:ext uri="{FF2B5EF4-FFF2-40B4-BE49-F238E27FC236}">
                      <a16:creationId xmlns:a16="http://schemas.microsoft.com/office/drawing/2014/main" id="{DA57A5B0-670E-4AE4-A5DA-31ADFD80F9C7}"/>
                    </a:ext>
                  </a:extLst>
                </p14:cNvPr>
                <p14:cNvContentPartPr/>
                <p14:nvPr/>
              </p14:nvContentPartPr>
              <p14:xfrm>
                <a:off x="8087693" y="3429427"/>
                <a:ext cx="48600" cy="88560"/>
              </p14:xfrm>
            </p:contentPart>
          </mc:Choice>
          <mc:Fallback>
            <p:pic>
              <p:nvPicPr>
                <p:cNvPr id="214" name="Freihand 213">
                  <a:extLst>
                    <a:ext uri="{FF2B5EF4-FFF2-40B4-BE49-F238E27FC236}">
                      <a16:creationId xmlns:a16="http://schemas.microsoft.com/office/drawing/2014/main" id="{DA57A5B0-670E-4AE4-A5DA-31ADFD80F9C7}"/>
                    </a:ext>
                  </a:extLst>
                </p:cNvPr>
                <p:cNvPicPr/>
                <p:nvPr/>
              </p:nvPicPr>
              <p:blipFill>
                <a:blip r:embed="rId96"/>
                <a:stretch>
                  <a:fillRect/>
                </a:stretch>
              </p:blipFill>
              <p:spPr>
                <a:xfrm>
                  <a:off x="8083373" y="3425107"/>
                  <a:ext cx="5724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215" name="Freihand 214">
                  <a:extLst>
                    <a:ext uri="{FF2B5EF4-FFF2-40B4-BE49-F238E27FC236}">
                      <a16:creationId xmlns:a16="http://schemas.microsoft.com/office/drawing/2014/main" id="{D85E8091-9292-4B71-9D20-693D97C667FF}"/>
                    </a:ext>
                  </a:extLst>
                </p14:cNvPr>
                <p14:cNvContentPartPr/>
                <p14:nvPr/>
              </p14:nvContentPartPr>
              <p14:xfrm>
                <a:off x="8160413" y="3425107"/>
                <a:ext cx="76320" cy="82080"/>
              </p14:xfrm>
            </p:contentPart>
          </mc:Choice>
          <mc:Fallback>
            <p:pic>
              <p:nvPicPr>
                <p:cNvPr id="215" name="Freihand 214">
                  <a:extLst>
                    <a:ext uri="{FF2B5EF4-FFF2-40B4-BE49-F238E27FC236}">
                      <a16:creationId xmlns:a16="http://schemas.microsoft.com/office/drawing/2014/main" id="{D85E8091-9292-4B71-9D20-693D97C667FF}"/>
                    </a:ext>
                  </a:extLst>
                </p:cNvPr>
                <p:cNvPicPr/>
                <p:nvPr/>
              </p:nvPicPr>
              <p:blipFill>
                <a:blip r:embed="rId98"/>
                <a:stretch>
                  <a:fillRect/>
                </a:stretch>
              </p:blipFill>
              <p:spPr>
                <a:xfrm>
                  <a:off x="8156093" y="3420787"/>
                  <a:ext cx="8496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216" name="Freihand 215">
                  <a:extLst>
                    <a:ext uri="{FF2B5EF4-FFF2-40B4-BE49-F238E27FC236}">
                      <a16:creationId xmlns:a16="http://schemas.microsoft.com/office/drawing/2014/main" id="{5A16774A-6A1D-4302-98BF-B0B91BBAE934}"/>
                    </a:ext>
                  </a:extLst>
                </p14:cNvPr>
                <p14:cNvContentPartPr/>
                <p14:nvPr/>
              </p14:nvContentPartPr>
              <p14:xfrm>
                <a:off x="8273093" y="3324307"/>
                <a:ext cx="153000" cy="255960"/>
              </p14:xfrm>
            </p:contentPart>
          </mc:Choice>
          <mc:Fallback>
            <p:pic>
              <p:nvPicPr>
                <p:cNvPr id="216" name="Freihand 215">
                  <a:extLst>
                    <a:ext uri="{FF2B5EF4-FFF2-40B4-BE49-F238E27FC236}">
                      <a16:creationId xmlns:a16="http://schemas.microsoft.com/office/drawing/2014/main" id="{5A16774A-6A1D-4302-98BF-B0B91BBAE934}"/>
                    </a:ext>
                  </a:extLst>
                </p:cNvPr>
                <p:cNvPicPr/>
                <p:nvPr/>
              </p:nvPicPr>
              <p:blipFill>
                <a:blip r:embed="rId100"/>
                <a:stretch>
                  <a:fillRect/>
                </a:stretch>
              </p:blipFill>
              <p:spPr>
                <a:xfrm>
                  <a:off x="8268773" y="3319987"/>
                  <a:ext cx="161640" cy="2646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218" name="Freihand 217">
                  <a:extLst>
                    <a:ext uri="{FF2B5EF4-FFF2-40B4-BE49-F238E27FC236}">
                      <a16:creationId xmlns:a16="http://schemas.microsoft.com/office/drawing/2014/main" id="{476FDB08-760D-4FDB-911A-56A66280CEAF}"/>
                    </a:ext>
                  </a:extLst>
                </p14:cNvPr>
                <p14:cNvContentPartPr/>
                <p14:nvPr/>
              </p14:nvContentPartPr>
              <p14:xfrm>
                <a:off x="8314493" y="3425467"/>
                <a:ext cx="174240" cy="59400"/>
              </p14:xfrm>
            </p:contentPart>
          </mc:Choice>
          <mc:Fallback>
            <p:pic>
              <p:nvPicPr>
                <p:cNvPr id="218" name="Freihand 217">
                  <a:extLst>
                    <a:ext uri="{FF2B5EF4-FFF2-40B4-BE49-F238E27FC236}">
                      <a16:creationId xmlns:a16="http://schemas.microsoft.com/office/drawing/2014/main" id="{476FDB08-760D-4FDB-911A-56A66280CEAF}"/>
                    </a:ext>
                  </a:extLst>
                </p:cNvPr>
                <p:cNvPicPr/>
                <p:nvPr/>
              </p:nvPicPr>
              <p:blipFill>
                <a:blip r:embed="rId102"/>
                <a:stretch>
                  <a:fillRect/>
                </a:stretch>
              </p:blipFill>
              <p:spPr>
                <a:xfrm>
                  <a:off x="8310173" y="3421147"/>
                  <a:ext cx="18288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219" name="Freihand 218">
                  <a:extLst>
                    <a:ext uri="{FF2B5EF4-FFF2-40B4-BE49-F238E27FC236}">
                      <a16:creationId xmlns:a16="http://schemas.microsoft.com/office/drawing/2014/main" id="{C7E2B37C-AC90-43F4-93C7-638E7163CED1}"/>
                    </a:ext>
                  </a:extLst>
                </p14:cNvPr>
                <p14:cNvContentPartPr/>
                <p14:nvPr/>
              </p14:nvContentPartPr>
              <p14:xfrm>
                <a:off x="8501333" y="3407107"/>
                <a:ext cx="20880" cy="77760"/>
              </p14:xfrm>
            </p:contentPart>
          </mc:Choice>
          <mc:Fallback>
            <p:pic>
              <p:nvPicPr>
                <p:cNvPr id="219" name="Freihand 218">
                  <a:extLst>
                    <a:ext uri="{FF2B5EF4-FFF2-40B4-BE49-F238E27FC236}">
                      <a16:creationId xmlns:a16="http://schemas.microsoft.com/office/drawing/2014/main" id="{C7E2B37C-AC90-43F4-93C7-638E7163CED1}"/>
                    </a:ext>
                  </a:extLst>
                </p:cNvPr>
                <p:cNvPicPr/>
                <p:nvPr/>
              </p:nvPicPr>
              <p:blipFill>
                <a:blip r:embed="rId104"/>
                <a:stretch>
                  <a:fillRect/>
                </a:stretch>
              </p:blipFill>
              <p:spPr>
                <a:xfrm>
                  <a:off x="8497013" y="3402787"/>
                  <a:ext cx="2952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220" name="Freihand 219">
                  <a:extLst>
                    <a:ext uri="{FF2B5EF4-FFF2-40B4-BE49-F238E27FC236}">
                      <a16:creationId xmlns:a16="http://schemas.microsoft.com/office/drawing/2014/main" id="{EC96FB92-7F46-4E15-88C8-A3536FB58A60}"/>
                    </a:ext>
                  </a:extLst>
                </p14:cNvPr>
                <p14:cNvContentPartPr/>
                <p14:nvPr/>
              </p14:nvContentPartPr>
              <p14:xfrm>
                <a:off x="8497733" y="3411787"/>
                <a:ext cx="85680" cy="69120"/>
              </p14:xfrm>
            </p:contentPart>
          </mc:Choice>
          <mc:Fallback>
            <p:pic>
              <p:nvPicPr>
                <p:cNvPr id="220" name="Freihand 219">
                  <a:extLst>
                    <a:ext uri="{FF2B5EF4-FFF2-40B4-BE49-F238E27FC236}">
                      <a16:creationId xmlns:a16="http://schemas.microsoft.com/office/drawing/2014/main" id="{EC96FB92-7F46-4E15-88C8-A3536FB58A60}"/>
                    </a:ext>
                  </a:extLst>
                </p:cNvPr>
                <p:cNvPicPr/>
                <p:nvPr/>
              </p:nvPicPr>
              <p:blipFill>
                <a:blip r:embed="rId106"/>
                <a:stretch>
                  <a:fillRect/>
                </a:stretch>
              </p:blipFill>
              <p:spPr>
                <a:xfrm>
                  <a:off x="8493413" y="3407467"/>
                  <a:ext cx="9432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221" name="Freihand 220">
                  <a:extLst>
                    <a:ext uri="{FF2B5EF4-FFF2-40B4-BE49-F238E27FC236}">
                      <a16:creationId xmlns:a16="http://schemas.microsoft.com/office/drawing/2014/main" id="{F7848E98-1D6D-4739-BA0F-A6A7461CAFC2}"/>
                    </a:ext>
                  </a:extLst>
                </p14:cNvPr>
                <p14:cNvContentPartPr/>
                <p14:nvPr/>
              </p14:nvContentPartPr>
              <p14:xfrm>
                <a:off x="8625893" y="3406747"/>
                <a:ext cx="7920" cy="21960"/>
              </p14:xfrm>
            </p:contentPart>
          </mc:Choice>
          <mc:Fallback>
            <p:pic>
              <p:nvPicPr>
                <p:cNvPr id="221" name="Freihand 220">
                  <a:extLst>
                    <a:ext uri="{FF2B5EF4-FFF2-40B4-BE49-F238E27FC236}">
                      <a16:creationId xmlns:a16="http://schemas.microsoft.com/office/drawing/2014/main" id="{F7848E98-1D6D-4739-BA0F-A6A7461CAFC2}"/>
                    </a:ext>
                  </a:extLst>
                </p:cNvPr>
                <p:cNvPicPr/>
                <p:nvPr/>
              </p:nvPicPr>
              <p:blipFill>
                <a:blip r:embed="rId108"/>
                <a:stretch>
                  <a:fillRect/>
                </a:stretch>
              </p:blipFill>
              <p:spPr>
                <a:xfrm>
                  <a:off x="8621573" y="3402427"/>
                  <a:ext cx="1656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222" name="Freihand 221">
                  <a:extLst>
                    <a:ext uri="{FF2B5EF4-FFF2-40B4-BE49-F238E27FC236}">
                      <a16:creationId xmlns:a16="http://schemas.microsoft.com/office/drawing/2014/main" id="{2E5A4184-551E-40B5-9281-42215DCEB535}"/>
                    </a:ext>
                  </a:extLst>
                </p14:cNvPr>
                <p14:cNvContentPartPr/>
                <p14:nvPr/>
              </p14:nvContentPartPr>
              <p14:xfrm>
                <a:off x="8611133" y="3477667"/>
                <a:ext cx="3600" cy="7200"/>
              </p14:xfrm>
            </p:contentPart>
          </mc:Choice>
          <mc:Fallback>
            <p:pic>
              <p:nvPicPr>
                <p:cNvPr id="222" name="Freihand 221">
                  <a:extLst>
                    <a:ext uri="{FF2B5EF4-FFF2-40B4-BE49-F238E27FC236}">
                      <a16:creationId xmlns:a16="http://schemas.microsoft.com/office/drawing/2014/main" id="{2E5A4184-551E-40B5-9281-42215DCEB535}"/>
                    </a:ext>
                  </a:extLst>
                </p:cNvPr>
                <p:cNvPicPr/>
                <p:nvPr/>
              </p:nvPicPr>
              <p:blipFill>
                <a:blip r:embed="rId110"/>
                <a:stretch>
                  <a:fillRect/>
                </a:stretch>
              </p:blipFill>
              <p:spPr>
                <a:xfrm>
                  <a:off x="8606813" y="3473347"/>
                  <a:ext cx="1224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224" name="Freihand 223">
                  <a:extLst>
                    <a:ext uri="{FF2B5EF4-FFF2-40B4-BE49-F238E27FC236}">
                      <a16:creationId xmlns:a16="http://schemas.microsoft.com/office/drawing/2014/main" id="{DAB4B193-6273-41B4-B5C4-BB507BD6CE3A}"/>
                    </a:ext>
                  </a:extLst>
                </p14:cNvPr>
                <p14:cNvContentPartPr/>
                <p14:nvPr/>
              </p14:nvContentPartPr>
              <p14:xfrm>
                <a:off x="8761613" y="3349507"/>
                <a:ext cx="69480" cy="123480"/>
              </p14:xfrm>
            </p:contentPart>
          </mc:Choice>
          <mc:Fallback>
            <p:pic>
              <p:nvPicPr>
                <p:cNvPr id="224" name="Freihand 223">
                  <a:extLst>
                    <a:ext uri="{FF2B5EF4-FFF2-40B4-BE49-F238E27FC236}">
                      <a16:creationId xmlns:a16="http://schemas.microsoft.com/office/drawing/2014/main" id="{DAB4B193-6273-41B4-B5C4-BB507BD6CE3A}"/>
                    </a:ext>
                  </a:extLst>
                </p:cNvPr>
                <p:cNvPicPr/>
                <p:nvPr/>
              </p:nvPicPr>
              <p:blipFill>
                <a:blip r:embed="rId112"/>
                <a:stretch>
                  <a:fillRect/>
                </a:stretch>
              </p:blipFill>
              <p:spPr>
                <a:xfrm>
                  <a:off x="8757293" y="3345187"/>
                  <a:ext cx="7812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57" name="Freihand 56">
                  <a:extLst>
                    <a:ext uri="{FF2B5EF4-FFF2-40B4-BE49-F238E27FC236}">
                      <a16:creationId xmlns:a16="http://schemas.microsoft.com/office/drawing/2014/main" id="{706473FA-450B-45D6-B79C-3D956E8FCA7E}"/>
                    </a:ext>
                  </a:extLst>
                </p14:cNvPr>
                <p14:cNvContentPartPr/>
                <p14:nvPr/>
              </p14:nvContentPartPr>
              <p14:xfrm>
                <a:off x="7563533" y="1657507"/>
                <a:ext cx="10440" cy="143280"/>
              </p14:xfrm>
            </p:contentPart>
          </mc:Choice>
          <mc:Fallback>
            <p:pic>
              <p:nvPicPr>
                <p:cNvPr id="57" name="Freihand 56">
                  <a:extLst>
                    <a:ext uri="{FF2B5EF4-FFF2-40B4-BE49-F238E27FC236}">
                      <a16:creationId xmlns:a16="http://schemas.microsoft.com/office/drawing/2014/main" id="{706473FA-450B-45D6-B79C-3D956E8FCA7E}"/>
                    </a:ext>
                  </a:extLst>
                </p:cNvPr>
                <p:cNvPicPr/>
                <p:nvPr/>
              </p:nvPicPr>
              <p:blipFill>
                <a:blip r:embed="rId114"/>
                <a:stretch>
                  <a:fillRect/>
                </a:stretch>
              </p:blipFill>
              <p:spPr>
                <a:xfrm>
                  <a:off x="7559213" y="1653187"/>
                  <a:ext cx="1908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58" name="Freihand 57">
                  <a:extLst>
                    <a:ext uri="{FF2B5EF4-FFF2-40B4-BE49-F238E27FC236}">
                      <a16:creationId xmlns:a16="http://schemas.microsoft.com/office/drawing/2014/main" id="{38B40A48-9DF0-4A34-8AA7-57D33F3EF173}"/>
                    </a:ext>
                  </a:extLst>
                </p14:cNvPr>
                <p14:cNvContentPartPr/>
                <p14:nvPr/>
              </p14:nvContentPartPr>
              <p14:xfrm>
                <a:off x="7475333" y="1775587"/>
                <a:ext cx="152640" cy="32400"/>
              </p14:xfrm>
            </p:contentPart>
          </mc:Choice>
          <mc:Fallback>
            <p:pic>
              <p:nvPicPr>
                <p:cNvPr id="58" name="Freihand 57">
                  <a:extLst>
                    <a:ext uri="{FF2B5EF4-FFF2-40B4-BE49-F238E27FC236}">
                      <a16:creationId xmlns:a16="http://schemas.microsoft.com/office/drawing/2014/main" id="{38B40A48-9DF0-4A34-8AA7-57D33F3EF173}"/>
                    </a:ext>
                  </a:extLst>
                </p:cNvPr>
                <p:cNvPicPr/>
                <p:nvPr/>
              </p:nvPicPr>
              <p:blipFill>
                <a:blip r:embed="rId116"/>
                <a:stretch>
                  <a:fillRect/>
                </a:stretch>
              </p:blipFill>
              <p:spPr>
                <a:xfrm>
                  <a:off x="7471013" y="1771267"/>
                  <a:ext cx="16128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59" name="Freihand 58">
                  <a:extLst>
                    <a:ext uri="{FF2B5EF4-FFF2-40B4-BE49-F238E27FC236}">
                      <a16:creationId xmlns:a16="http://schemas.microsoft.com/office/drawing/2014/main" id="{F4FC0A9C-A933-4F2D-9B56-7F6A97FC8A32}"/>
                    </a:ext>
                  </a:extLst>
                </p14:cNvPr>
                <p14:cNvContentPartPr/>
                <p14:nvPr/>
              </p14:nvContentPartPr>
              <p14:xfrm>
                <a:off x="7465253" y="1642387"/>
                <a:ext cx="173880" cy="21240"/>
              </p14:xfrm>
            </p:contentPart>
          </mc:Choice>
          <mc:Fallback>
            <p:pic>
              <p:nvPicPr>
                <p:cNvPr id="59" name="Freihand 58">
                  <a:extLst>
                    <a:ext uri="{FF2B5EF4-FFF2-40B4-BE49-F238E27FC236}">
                      <a16:creationId xmlns:a16="http://schemas.microsoft.com/office/drawing/2014/main" id="{F4FC0A9C-A933-4F2D-9B56-7F6A97FC8A32}"/>
                    </a:ext>
                  </a:extLst>
                </p:cNvPr>
                <p:cNvPicPr/>
                <p:nvPr/>
              </p:nvPicPr>
              <p:blipFill>
                <a:blip r:embed="rId118"/>
                <a:stretch>
                  <a:fillRect/>
                </a:stretch>
              </p:blipFill>
              <p:spPr>
                <a:xfrm>
                  <a:off x="7460933" y="1638067"/>
                  <a:ext cx="18252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60" name="Freihand 59">
                  <a:extLst>
                    <a:ext uri="{FF2B5EF4-FFF2-40B4-BE49-F238E27FC236}">
                      <a16:creationId xmlns:a16="http://schemas.microsoft.com/office/drawing/2014/main" id="{01DCEB4A-76C1-40EB-BF30-E8F1E5A26557}"/>
                    </a:ext>
                  </a:extLst>
                </p14:cNvPr>
                <p14:cNvContentPartPr/>
                <p14:nvPr/>
              </p14:nvContentPartPr>
              <p14:xfrm>
                <a:off x="7682693" y="1718347"/>
                <a:ext cx="99000" cy="55440"/>
              </p14:xfrm>
            </p:contentPart>
          </mc:Choice>
          <mc:Fallback>
            <p:pic>
              <p:nvPicPr>
                <p:cNvPr id="60" name="Freihand 59">
                  <a:extLst>
                    <a:ext uri="{FF2B5EF4-FFF2-40B4-BE49-F238E27FC236}">
                      <a16:creationId xmlns:a16="http://schemas.microsoft.com/office/drawing/2014/main" id="{01DCEB4A-76C1-40EB-BF30-E8F1E5A26557}"/>
                    </a:ext>
                  </a:extLst>
                </p:cNvPr>
                <p:cNvPicPr/>
                <p:nvPr/>
              </p:nvPicPr>
              <p:blipFill>
                <a:blip r:embed="rId120"/>
                <a:stretch>
                  <a:fillRect/>
                </a:stretch>
              </p:blipFill>
              <p:spPr>
                <a:xfrm>
                  <a:off x="7678373" y="1714027"/>
                  <a:ext cx="10764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62" name="Freihand 61">
                  <a:extLst>
                    <a:ext uri="{FF2B5EF4-FFF2-40B4-BE49-F238E27FC236}">
                      <a16:creationId xmlns:a16="http://schemas.microsoft.com/office/drawing/2014/main" id="{D4AD67C9-8996-4ED2-B7C3-E47EDAC89811}"/>
                    </a:ext>
                  </a:extLst>
                </p14:cNvPr>
                <p14:cNvContentPartPr/>
                <p14:nvPr/>
              </p14:nvContentPartPr>
              <p14:xfrm>
                <a:off x="8002733" y="1662187"/>
                <a:ext cx="301680" cy="119520"/>
              </p14:xfrm>
            </p:contentPart>
          </mc:Choice>
          <mc:Fallback>
            <p:pic>
              <p:nvPicPr>
                <p:cNvPr id="62" name="Freihand 61">
                  <a:extLst>
                    <a:ext uri="{FF2B5EF4-FFF2-40B4-BE49-F238E27FC236}">
                      <a16:creationId xmlns:a16="http://schemas.microsoft.com/office/drawing/2014/main" id="{D4AD67C9-8996-4ED2-B7C3-E47EDAC89811}"/>
                    </a:ext>
                  </a:extLst>
                </p:cNvPr>
                <p:cNvPicPr/>
                <p:nvPr/>
              </p:nvPicPr>
              <p:blipFill>
                <a:blip r:embed="rId122"/>
                <a:stretch>
                  <a:fillRect/>
                </a:stretch>
              </p:blipFill>
              <p:spPr>
                <a:xfrm>
                  <a:off x="7998413" y="1657867"/>
                  <a:ext cx="31032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63" name="Freihand 62">
                  <a:extLst>
                    <a:ext uri="{FF2B5EF4-FFF2-40B4-BE49-F238E27FC236}">
                      <a16:creationId xmlns:a16="http://schemas.microsoft.com/office/drawing/2014/main" id="{80C2CCAE-1AC1-4EF1-930D-5A05E02E28B8}"/>
                    </a:ext>
                  </a:extLst>
                </p14:cNvPr>
                <p14:cNvContentPartPr/>
                <p14:nvPr/>
              </p14:nvContentPartPr>
              <p14:xfrm>
                <a:off x="8278133" y="1655347"/>
                <a:ext cx="55440" cy="20880"/>
              </p14:xfrm>
            </p:contentPart>
          </mc:Choice>
          <mc:Fallback>
            <p:pic>
              <p:nvPicPr>
                <p:cNvPr id="63" name="Freihand 62">
                  <a:extLst>
                    <a:ext uri="{FF2B5EF4-FFF2-40B4-BE49-F238E27FC236}">
                      <a16:creationId xmlns:a16="http://schemas.microsoft.com/office/drawing/2014/main" id="{80C2CCAE-1AC1-4EF1-930D-5A05E02E28B8}"/>
                    </a:ext>
                  </a:extLst>
                </p:cNvPr>
                <p:cNvPicPr/>
                <p:nvPr/>
              </p:nvPicPr>
              <p:blipFill>
                <a:blip r:embed="rId124"/>
                <a:stretch>
                  <a:fillRect/>
                </a:stretch>
              </p:blipFill>
              <p:spPr>
                <a:xfrm>
                  <a:off x="8273813" y="1651027"/>
                  <a:ext cx="6408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64" name="Freihand 63">
                  <a:extLst>
                    <a:ext uri="{FF2B5EF4-FFF2-40B4-BE49-F238E27FC236}">
                      <a16:creationId xmlns:a16="http://schemas.microsoft.com/office/drawing/2014/main" id="{5988E9BA-8042-4B95-85E5-FFD6A985131D}"/>
                    </a:ext>
                  </a:extLst>
                </p14:cNvPr>
                <p14:cNvContentPartPr/>
                <p14:nvPr/>
              </p14:nvContentPartPr>
              <p14:xfrm>
                <a:off x="8336813" y="1687747"/>
                <a:ext cx="48240" cy="87840"/>
              </p14:xfrm>
            </p:contentPart>
          </mc:Choice>
          <mc:Fallback>
            <p:pic>
              <p:nvPicPr>
                <p:cNvPr id="64" name="Freihand 63">
                  <a:extLst>
                    <a:ext uri="{FF2B5EF4-FFF2-40B4-BE49-F238E27FC236}">
                      <a16:creationId xmlns:a16="http://schemas.microsoft.com/office/drawing/2014/main" id="{5988E9BA-8042-4B95-85E5-FFD6A985131D}"/>
                    </a:ext>
                  </a:extLst>
                </p:cNvPr>
                <p:cNvPicPr/>
                <p:nvPr/>
              </p:nvPicPr>
              <p:blipFill>
                <a:blip r:embed="rId126"/>
                <a:stretch>
                  <a:fillRect/>
                </a:stretch>
              </p:blipFill>
              <p:spPr>
                <a:xfrm>
                  <a:off x="8332493" y="1683427"/>
                  <a:ext cx="5688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65" name="Freihand 64">
                  <a:extLst>
                    <a:ext uri="{FF2B5EF4-FFF2-40B4-BE49-F238E27FC236}">
                      <a16:creationId xmlns:a16="http://schemas.microsoft.com/office/drawing/2014/main" id="{ED1AE4FB-DB6B-4A53-B0A4-7A3A9761D47D}"/>
                    </a:ext>
                  </a:extLst>
                </p14:cNvPr>
                <p14:cNvContentPartPr/>
                <p14:nvPr/>
              </p14:nvContentPartPr>
              <p14:xfrm>
                <a:off x="8404493" y="1679467"/>
                <a:ext cx="156600" cy="70920"/>
              </p14:xfrm>
            </p:contentPart>
          </mc:Choice>
          <mc:Fallback>
            <p:pic>
              <p:nvPicPr>
                <p:cNvPr id="65" name="Freihand 64">
                  <a:extLst>
                    <a:ext uri="{FF2B5EF4-FFF2-40B4-BE49-F238E27FC236}">
                      <a16:creationId xmlns:a16="http://schemas.microsoft.com/office/drawing/2014/main" id="{ED1AE4FB-DB6B-4A53-B0A4-7A3A9761D47D}"/>
                    </a:ext>
                  </a:extLst>
                </p:cNvPr>
                <p:cNvPicPr/>
                <p:nvPr/>
              </p:nvPicPr>
              <p:blipFill>
                <a:blip r:embed="rId128"/>
                <a:stretch>
                  <a:fillRect/>
                </a:stretch>
              </p:blipFill>
              <p:spPr>
                <a:xfrm>
                  <a:off x="8400173" y="1675147"/>
                  <a:ext cx="16524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66" name="Freihand 65">
                  <a:extLst>
                    <a:ext uri="{FF2B5EF4-FFF2-40B4-BE49-F238E27FC236}">
                      <a16:creationId xmlns:a16="http://schemas.microsoft.com/office/drawing/2014/main" id="{1F904E30-F9CA-4280-A406-65F14DCE8C28}"/>
                    </a:ext>
                  </a:extLst>
                </p14:cNvPr>
                <p14:cNvContentPartPr/>
                <p14:nvPr/>
              </p14:nvContentPartPr>
              <p14:xfrm>
                <a:off x="8670533" y="1648507"/>
                <a:ext cx="101880" cy="119520"/>
              </p14:xfrm>
            </p:contentPart>
          </mc:Choice>
          <mc:Fallback>
            <p:pic>
              <p:nvPicPr>
                <p:cNvPr id="66" name="Freihand 65">
                  <a:extLst>
                    <a:ext uri="{FF2B5EF4-FFF2-40B4-BE49-F238E27FC236}">
                      <a16:creationId xmlns:a16="http://schemas.microsoft.com/office/drawing/2014/main" id="{1F904E30-F9CA-4280-A406-65F14DCE8C28}"/>
                    </a:ext>
                  </a:extLst>
                </p:cNvPr>
                <p:cNvPicPr/>
                <p:nvPr/>
              </p:nvPicPr>
              <p:blipFill>
                <a:blip r:embed="rId130"/>
                <a:stretch>
                  <a:fillRect/>
                </a:stretch>
              </p:blipFill>
              <p:spPr>
                <a:xfrm>
                  <a:off x="8666213" y="1644187"/>
                  <a:ext cx="11052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67" name="Freihand 66">
                  <a:extLst>
                    <a:ext uri="{FF2B5EF4-FFF2-40B4-BE49-F238E27FC236}">
                      <a16:creationId xmlns:a16="http://schemas.microsoft.com/office/drawing/2014/main" id="{033A44BA-871A-4390-A0A2-CD0188A0F9A3}"/>
                    </a:ext>
                  </a:extLst>
                </p14:cNvPr>
                <p14:cNvContentPartPr/>
                <p14:nvPr/>
              </p14:nvContentPartPr>
              <p14:xfrm>
                <a:off x="8803733" y="1715107"/>
                <a:ext cx="3240" cy="36000"/>
              </p14:xfrm>
            </p:contentPart>
          </mc:Choice>
          <mc:Fallback>
            <p:pic>
              <p:nvPicPr>
                <p:cNvPr id="67" name="Freihand 66">
                  <a:extLst>
                    <a:ext uri="{FF2B5EF4-FFF2-40B4-BE49-F238E27FC236}">
                      <a16:creationId xmlns:a16="http://schemas.microsoft.com/office/drawing/2014/main" id="{033A44BA-871A-4390-A0A2-CD0188A0F9A3}"/>
                    </a:ext>
                  </a:extLst>
                </p:cNvPr>
                <p:cNvPicPr/>
                <p:nvPr/>
              </p:nvPicPr>
              <p:blipFill>
                <a:blip r:embed="rId132"/>
                <a:stretch>
                  <a:fillRect/>
                </a:stretch>
              </p:blipFill>
              <p:spPr>
                <a:xfrm>
                  <a:off x="8799413" y="1710787"/>
                  <a:ext cx="1188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68" name="Freihand 67">
                  <a:extLst>
                    <a:ext uri="{FF2B5EF4-FFF2-40B4-BE49-F238E27FC236}">
                      <a16:creationId xmlns:a16="http://schemas.microsoft.com/office/drawing/2014/main" id="{416247F8-1594-43A8-AA59-8733A114F43C}"/>
                    </a:ext>
                  </a:extLst>
                </p14:cNvPr>
                <p14:cNvContentPartPr/>
                <p14:nvPr/>
              </p14:nvContentPartPr>
              <p14:xfrm>
                <a:off x="8842253" y="1627987"/>
                <a:ext cx="176760" cy="129600"/>
              </p14:xfrm>
            </p:contentPart>
          </mc:Choice>
          <mc:Fallback>
            <p:pic>
              <p:nvPicPr>
                <p:cNvPr id="68" name="Freihand 67">
                  <a:extLst>
                    <a:ext uri="{FF2B5EF4-FFF2-40B4-BE49-F238E27FC236}">
                      <a16:creationId xmlns:a16="http://schemas.microsoft.com/office/drawing/2014/main" id="{416247F8-1594-43A8-AA59-8733A114F43C}"/>
                    </a:ext>
                  </a:extLst>
                </p:cNvPr>
                <p:cNvPicPr/>
                <p:nvPr/>
              </p:nvPicPr>
              <p:blipFill>
                <a:blip r:embed="rId134"/>
                <a:stretch>
                  <a:fillRect/>
                </a:stretch>
              </p:blipFill>
              <p:spPr>
                <a:xfrm>
                  <a:off x="8837933" y="1623667"/>
                  <a:ext cx="18540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69" name="Freihand 68">
                  <a:extLst>
                    <a:ext uri="{FF2B5EF4-FFF2-40B4-BE49-F238E27FC236}">
                      <a16:creationId xmlns:a16="http://schemas.microsoft.com/office/drawing/2014/main" id="{D92C4C2B-AC41-4BA3-9975-51DBF0D32D6E}"/>
                    </a:ext>
                  </a:extLst>
                </p14:cNvPr>
                <p14:cNvContentPartPr/>
                <p14:nvPr/>
              </p14:nvContentPartPr>
              <p14:xfrm>
                <a:off x="9041333" y="1689547"/>
                <a:ext cx="117000" cy="55800"/>
              </p14:xfrm>
            </p:contentPart>
          </mc:Choice>
          <mc:Fallback>
            <p:pic>
              <p:nvPicPr>
                <p:cNvPr id="69" name="Freihand 68">
                  <a:extLst>
                    <a:ext uri="{FF2B5EF4-FFF2-40B4-BE49-F238E27FC236}">
                      <a16:creationId xmlns:a16="http://schemas.microsoft.com/office/drawing/2014/main" id="{D92C4C2B-AC41-4BA3-9975-51DBF0D32D6E}"/>
                    </a:ext>
                  </a:extLst>
                </p:cNvPr>
                <p:cNvPicPr/>
                <p:nvPr/>
              </p:nvPicPr>
              <p:blipFill>
                <a:blip r:embed="rId136"/>
                <a:stretch>
                  <a:fillRect/>
                </a:stretch>
              </p:blipFill>
              <p:spPr>
                <a:xfrm>
                  <a:off x="9037013" y="1685227"/>
                  <a:ext cx="12564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70" name="Freihand 69">
                  <a:extLst>
                    <a:ext uri="{FF2B5EF4-FFF2-40B4-BE49-F238E27FC236}">
                      <a16:creationId xmlns:a16="http://schemas.microsoft.com/office/drawing/2014/main" id="{3A9F342E-430F-4931-8791-E1987568CF96}"/>
                    </a:ext>
                  </a:extLst>
                </p14:cNvPr>
                <p14:cNvContentPartPr/>
                <p14:nvPr/>
              </p14:nvContentPartPr>
              <p14:xfrm>
                <a:off x="9177413" y="1611427"/>
                <a:ext cx="142920" cy="110160"/>
              </p14:xfrm>
            </p:contentPart>
          </mc:Choice>
          <mc:Fallback>
            <p:pic>
              <p:nvPicPr>
                <p:cNvPr id="70" name="Freihand 69">
                  <a:extLst>
                    <a:ext uri="{FF2B5EF4-FFF2-40B4-BE49-F238E27FC236}">
                      <a16:creationId xmlns:a16="http://schemas.microsoft.com/office/drawing/2014/main" id="{3A9F342E-430F-4931-8791-E1987568CF96}"/>
                    </a:ext>
                  </a:extLst>
                </p:cNvPr>
                <p:cNvPicPr/>
                <p:nvPr/>
              </p:nvPicPr>
              <p:blipFill>
                <a:blip r:embed="rId138"/>
                <a:stretch>
                  <a:fillRect/>
                </a:stretch>
              </p:blipFill>
              <p:spPr>
                <a:xfrm>
                  <a:off x="9173093" y="1607107"/>
                  <a:ext cx="15156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71" name="Freihand 70">
                  <a:extLst>
                    <a:ext uri="{FF2B5EF4-FFF2-40B4-BE49-F238E27FC236}">
                      <a16:creationId xmlns:a16="http://schemas.microsoft.com/office/drawing/2014/main" id="{7EB0D950-D709-49CA-AAAB-CB9A59C9ABD0}"/>
                    </a:ext>
                  </a:extLst>
                </p14:cNvPr>
                <p14:cNvContentPartPr/>
                <p14:nvPr/>
              </p14:nvContentPartPr>
              <p14:xfrm>
                <a:off x="9310613" y="1642027"/>
                <a:ext cx="360" cy="360"/>
              </p14:xfrm>
            </p:contentPart>
          </mc:Choice>
          <mc:Fallback>
            <p:pic>
              <p:nvPicPr>
                <p:cNvPr id="71" name="Freihand 70">
                  <a:extLst>
                    <a:ext uri="{FF2B5EF4-FFF2-40B4-BE49-F238E27FC236}">
                      <a16:creationId xmlns:a16="http://schemas.microsoft.com/office/drawing/2014/main" id="{7EB0D950-D709-49CA-AAAB-CB9A59C9ABD0}"/>
                    </a:ext>
                  </a:extLst>
                </p:cNvPr>
                <p:cNvPicPr/>
                <p:nvPr/>
              </p:nvPicPr>
              <p:blipFill>
                <a:blip r:embed="rId60"/>
                <a:stretch>
                  <a:fillRect/>
                </a:stretch>
              </p:blipFill>
              <p:spPr>
                <a:xfrm>
                  <a:off x="9306293" y="1637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72" name="Freihand 71">
                  <a:extLst>
                    <a:ext uri="{FF2B5EF4-FFF2-40B4-BE49-F238E27FC236}">
                      <a16:creationId xmlns:a16="http://schemas.microsoft.com/office/drawing/2014/main" id="{D985EC77-F85D-466D-AE7B-56C64B6F303F}"/>
                    </a:ext>
                  </a:extLst>
                </p14:cNvPr>
                <p14:cNvContentPartPr/>
                <p14:nvPr/>
              </p14:nvContentPartPr>
              <p14:xfrm>
                <a:off x="9336533" y="1675867"/>
                <a:ext cx="110520" cy="38160"/>
              </p14:xfrm>
            </p:contentPart>
          </mc:Choice>
          <mc:Fallback>
            <p:pic>
              <p:nvPicPr>
                <p:cNvPr id="72" name="Freihand 71">
                  <a:extLst>
                    <a:ext uri="{FF2B5EF4-FFF2-40B4-BE49-F238E27FC236}">
                      <a16:creationId xmlns:a16="http://schemas.microsoft.com/office/drawing/2014/main" id="{D985EC77-F85D-466D-AE7B-56C64B6F303F}"/>
                    </a:ext>
                  </a:extLst>
                </p:cNvPr>
                <p:cNvPicPr/>
                <p:nvPr/>
              </p:nvPicPr>
              <p:blipFill>
                <a:blip r:embed="rId141"/>
                <a:stretch>
                  <a:fillRect/>
                </a:stretch>
              </p:blipFill>
              <p:spPr>
                <a:xfrm>
                  <a:off x="9332213" y="1671547"/>
                  <a:ext cx="11916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73" name="Freihand 72">
                  <a:extLst>
                    <a:ext uri="{FF2B5EF4-FFF2-40B4-BE49-F238E27FC236}">
                      <a16:creationId xmlns:a16="http://schemas.microsoft.com/office/drawing/2014/main" id="{32C87696-D737-422A-868A-204926B0CB4F}"/>
                    </a:ext>
                  </a:extLst>
                </p14:cNvPr>
                <p14:cNvContentPartPr/>
                <p14:nvPr/>
              </p14:nvContentPartPr>
              <p14:xfrm>
                <a:off x="9683573" y="1599907"/>
                <a:ext cx="209880" cy="176760"/>
              </p14:xfrm>
            </p:contentPart>
          </mc:Choice>
          <mc:Fallback>
            <p:pic>
              <p:nvPicPr>
                <p:cNvPr id="73" name="Freihand 72">
                  <a:extLst>
                    <a:ext uri="{FF2B5EF4-FFF2-40B4-BE49-F238E27FC236}">
                      <a16:creationId xmlns:a16="http://schemas.microsoft.com/office/drawing/2014/main" id="{32C87696-D737-422A-868A-204926B0CB4F}"/>
                    </a:ext>
                  </a:extLst>
                </p:cNvPr>
                <p:cNvPicPr/>
                <p:nvPr/>
              </p:nvPicPr>
              <p:blipFill>
                <a:blip r:embed="rId143"/>
                <a:stretch>
                  <a:fillRect/>
                </a:stretch>
              </p:blipFill>
              <p:spPr>
                <a:xfrm>
                  <a:off x="9679253" y="1595587"/>
                  <a:ext cx="21852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74" name="Freihand 73">
                  <a:extLst>
                    <a:ext uri="{FF2B5EF4-FFF2-40B4-BE49-F238E27FC236}">
                      <a16:creationId xmlns:a16="http://schemas.microsoft.com/office/drawing/2014/main" id="{0EA82D1E-7258-4D8B-B490-FFB3B76CD7A8}"/>
                    </a:ext>
                  </a:extLst>
                </p14:cNvPr>
                <p14:cNvContentPartPr/>
                <p14:nvPr/>
              </p14:nvContentPartPr>
              <p14:xfrm>
                <a:off x="9942053" y="1588747"/>
                <a:ext cx="105480" cy="98280"/>
              </p14:xfrm>
            </p:contentPart>
          </mc:Choice>
          <mc:Fallback>
            <p:pic>
              <p:nvPicPr>
                <p:cNvPr id="74" name="Freihand 73">
                  <a:extLst>
                    <a:ext uri="{FF2B5EF4-FFF2-40B4-BE49-F238E27FC236}">
                      <a16:creationId xmlns:a16="http://schemas.microsoft.com/office/drawing/2014/main" id="{0EA82D1E-7258-4D8B-B490-FFB3B76CD7A8}"/>
                    </a:ext>
                  </a:extLst>
                </p:cNvPr>
                <p:cNvPicPr/>
                <p:nvPr/>
              </p:nvPicPr>
              <p:blipFill>
                <a:blip r:embed="rId145"/>
                <a:stretch>
                  <a:fillRect/>
                </a:stretch>
              </p:blipFill>
              <p:spPr>
                <a:xfrm>
                  <a:off x="9937733" y="1584427"/>
                  <a:ext cx="1141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75" name="Freihand 74">
                  <a:extLst>
                    <a:ext uri="{FF2B5EF4-FFF2-40B4-BE49-F238E27FC236}">
                      <a16:creationId xmlns:a16="http://schemas.microsoft.com/office/drawing/2014/main" id="{5F8EAD72-3CFB-4952-8562-E4FDE50399CF}"/>
                    </a:ext>
                  </a:extLst>
                </p14:cNvPr>
                <p14:cNvContentPartPr/>
                <p14:nvPr/>
              </p14:nvContentPartPr>
              <p14:xfrm>
                <a:off x="9995333" y="1682707"/>
                <a:ext cx="59400" cy="18360"/>
              </p14:xfrm>
            </p:contentPart>
          </mc:Choice>
          <mc:Fallback>
            <p:pic>
              <p:nvPicPr>
                <p:cNvPr id="75" name="Freihand 74">
                  <a:extLst>
                    <a:ext uri="{FF2B5EF4-FFF2-40B4-BE49-F238E27FC236}">
                      <a16:creationId xmlns:a16="http://schemas.microsoft.com/office/drawing/2014/main" id="{5F8EAD72-3CFB-4952-8562-E4FDE50399CF}"/>
                    </a:ext>
                  </a:extLst>
                </p:cNvPr>
                <p:cNvPicPr/>
                <p:nvPr/>
              </p:nvPicPr>
              <p:blipFill>
                <a:blip r:embed="rId147"/>
                <a:stretch>
                  <a:fillRect/>
                </a:stretch>
              </p:blipFill>
              <p:spPr>
                <a:xfrm>
                  <a:off x="9991013" y="1678387"/>
                  <a:ext cx="6804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76" name="Freihand 75">
                  <a:extLst>
                    <a:ext uri="{FF2B5EF4-FFF2-40B4-BE49-F238E27FC236}">
                      <a16:creationId xmlns:a16="http://schemas.microsoft.com/office/drawing/2014/main" id="{6EAD8348-DB79-468A-930B-772F72ABDB38}"/>
                    </a:ext>
                  </a:extLst>
                </p14:cNvPr>
                <p14:cNvContentPartPr/>
                <p14:nvPr/>
              </p14:nvContentPartPr>
              <p14:xfrm>
                <a:off x="10091093" y="1582987"/>
                <a:ext cx="113400" cy="132840"/>
              </p14:xfrm>
            </p:contentPart>
          </mc:Choice>
          <mc:Fallback>
            <p:pic>
              <p:nvPicPr>
                <p:cNvPr id="76" name="Freihand 75">
                  <a:extLst>
                    <a:ext uri="{FF2B5EF4-FFF2-40B4-BE49-F238E27FC236}">
                      <a16:creationId xmlns:a16="http://schemas.microsoft.com/office/drawing/2014/main" id="{6EAD8348-DB79-468A-930B-772F72ABDB38}"/>
                    </a:ext>
                  </a:extLst>
                </p:cNvPr>
                <p:cNvPicPr/>
                <p:nvPr/>
              </p:nvPicPr>
              <p:blipFill>
                <a:blip r:embed="rId149"/>
                <a:stretch>
                  <a:fillRect/>
                </a:stretch>
              </p:blipFill>
              <p:spPr>
                <a:xfrm>
                  <a:off x="10086773" y="1578667"/>
                  <a:ext cx="12204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77" name="Freihand 76">
                  <a:extLst>
                    <a:ext uri="{FF2B5EF4-FFF2-40B4-BE49-F238E27FC236}">
                      <a16:creationId xmlns:a16="http://schemas.microsoft.com/office/drawing/2014/main" id="{24CE9084-089E-4B1C-9B79-4EB6D0A4CD64}"/>
                    </a:ext>
                  </a:extLst>
                </p14:cNvPr>
                <p14:cNvContentPartPr/>
                <p14:nvPr/>
              </p14:nvContentPartPr>
              <p14:xfrm>
                <a:off x="10203053" y="1593427"/>
                <a:ext cx="6480" cy="32400"/>
              </p14:xfrm>
            </p:contentPart>
          </mc:Choice>
          <mc:Fallback>
            <p:pic>
              <p:nvPicPr>
                <p:cNvPr id="77" name="Freihand 76">
                  <a:extLst>
                    <a:ext uri="{FF2B5EF4-FFF2-40B4-BE49-F238E27FC236}">
                      <a16:creationId xmlns:a16="http://schemas.microsoft.com/office/drawing/2014/main" id="{24CE9084-089E-4B1C-9B79-4EB6D0A4CD64}"/>
                    </a:ext>
                  </a:extLst>
                </p:cNvPr>
                <p:cNvPicPr/>
                <p:nvPr/>
              </p:nvPicPr>
              <p:blipFill>
                <a:blip r:embed="rId151"/>
                <a:stretch>
                  <a:fillRect/>
                </a:stretch>
              </p:blipFill>
              <p:spPr>
                <a:xfrm>
                  <a:off x="10198733" y="1589107"/>
                  <a:ext cx="1512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78" name="Freihand 77">
                  <a:extLst>
                    <a:ext uri="{FF2B5EF4-FFF2-40B4-BE49-F238E27FC236}">
                      <a16:creationId xmlns:a16="http://schemas.microsoft.com/office/drawing/2014/main" id="{72775B16-C182-41B0-801B-6E5578EBB8DE}"/>
                    </a:ext>
                  </a:extLst>
                </p14:cNvPr>
                <p14:cNvContentPartPr/>
                <p14:nvPr/>
              </p14:nvContentPartPr>
              <p14:xfrm>
                <a:off x="10231853" y="1636987"/>
                <a:ext cx="190800" cy="51480"/>
              </p14:xfrm>
            </p:contentPart>
          </mc:Choice>
          <mc:Fallback>
            <p:pic>
              <p:nvPicPr>
                <p:cNvPr id="78" name="Freihand 77">
                  <a:extLst>
                    <a:ext uri="{FF2B5EF4-FFF2-40B4-BE49-F238E27FC236}">
                      <a16:creationId xmlns:a16="http://schemas.microsoft.com/office/drawing/2014/main" id="{72775B16-C182-41B0-801B-6E5578EBB8DE}"/>
                    </a:ext>
                  </a:extLst>
                </p:cNvPr>
                <p:cNvPicPr/>
                <p:nvPr/>
              </p:nvPicPr>
              <p:blipFill>
                <a:blip r:embed="rId153"/>
                <a:stretch>
                  <a:fillRect/>
                </a:stretch>
              </p:blipFill>
              <p:spPr>
                <a:xfrm>
                  <a:off x="10227533" y="1632667"/>
                  <a:ext cx="19944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79" name="Freihand 78">
                  <a:extLst>
                    <a:ext uri="{FF2B5EF4-FFF2-40B4-BE49-F238E27FC236}">
                      <a16:creationId xmlns:a16="http://schemas.microsoft.com/office/drawing/2014/main" id="{AE041A33-CE7E-458A-88D2-C5E2B357C114}"/>
                    </a:ext>
                  </a:extLst>
                </p14:cNvPr>
                <p14:cNvContentPartPr/>
                <p14:nvPr/>
              </p14:nvContentPartPr>
              <p14:xfrm>
                <a:off x="10450733" y="1637347"/>
                <a:ext cx="20880" cy="77400"/>
              </p14:xfrm>
            </p:contentPart>
          </mc:Choice>
          <mc:Fallback>
            <p:pic>
              <p:nvPicPr>
                <p:cNvPr id="79" name="Freihand 78">
                  <a:extLst>
                    <a:ext uri="{FF2B5EF4-FFF2-40B4-BE49-F238E27FC236}">
                      <a16:creationId xmlns:a16="http://schemas.microsoft.com/office/drawing/2014/main" id="{AE041A33-CE7E-458A-88D2-C5E2B357C114}"/>
                    </a:ext>
                  </a:extLst>
                </p:cNvPr>
                <p:cNvPicPr/>
                <p:nvPr/>
              </p:nvPicPr>
              <p:blipFill>
                <a:blip r:embed="rId155"/>
                <a:stretch>
                  <a:fillRect/>
                </a:stretch>
              </p:blipFill>
              <p:spPr>
                <a:xfrm>
                  <a:off x="10446413" y="1633027"/>
                  <a:ext cx="295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80" name="Freihand 79">
                  <a:extLst>
                    <a:ext uri="{FF2B5EF4-FFF2-40B4-BE49-F238E27FC236}">
                      <a16:creationId xmlns:a16="http://schemas.microsoft.com/office/drawing/2014/main" id="{EA67527F-6A19-4A81-ACFA-0613578F694C}"/>
                    </a:ext>
                  </a:extLst>
                </p14:cNvPr>
                <p14:cNvContentPartPr/>
                <p14:nvPr/>
              </p14:nvContentPartPr>
              <p14:xfrm>
                <a:off x="10503293" y="1534027"/>
                <a:ext cx="184680" cy="154440"/>
              </p14:xfrm>
            </p:contentPart>
          </mc:Choice>
          <mc:Fallback>
            <p:pic>
              <p:nvPicPr>
                <p:cNvPr id="80" name="Freihand 79">
                  <a:extLst>
                    <a:ext uri="{FF2B5EF4-FFF2-40B4-BE49-F238E27FC236}">
                      <a16:creationId xmlns:a16="http://schemas.microsoft.com/office/drawing/2014/main" id="{EA67527F-6A19-4A81-ACFA-0613578F694C}"/>
                    </a:ext>
                  </a:extLst>
                </p:cNvPr>
                <p:cNvPicPr/>
                <p:nvPr/>
              </p:nvPicPr>
              <p:blipFill>
                <a:blip r:embed="rId157"/>
                <a:stretch>
                  <a:fillRect/>
                </a:stretch>
              </p:blipFill>
              <p:spPr>
                <a:xfrm>
                  <a:off x="10498973" y="1529707"/>
                  <a:ext cx="19332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81" name="Freihand 80">
                  <a:extLst>
                    <a:ext uri="{FF2B5EF4-FFF2-40B4-BE49-F238E27FC236}">
                      <a16:creationId xmlns:a16="http://schemas.microsoft.com/office/drawing/2014/main" id="{F6D4EC0B-828C-4DD5-9BA2-283FDD634ED6}"/>
                    </a:ext>
                  </a:extLst>
                </p14:cNvPr>
                <p14:cNvContentPartPr/>
                <p14:nvPr/>
              </p14:nvContentPartPr>
              <p14:xfrm>
                <a:off x="10567733" y="1497667"/>
                <a:ext cx="25200" cy="19440"/>
              </p14:xfrm>
            </p:contentPart>
          </mc:Choice>
          <mc:Fallback>
            <p:pic>
              <p:nvPicPr>
                <p:cNvPr id="81" name="Freihand 80">
                  <a:extLst>
                    <a:ext uri="{FF2B5EF4-FFF2-40B4-BE49-F238E27FC236}">
                      <a16:creationId xmlns:a16="http://schemas.microsoft.com/office/drawing/2014/main" id="{F6D4EC0B-828C-4DD5-9BA2-283FDD634ED6}"/>
                    </a:ext>
                  </a:extLst>
                </p:cNvPr>
                <p:cNvPicPr/>
                <p:nvPr/>
              </p:nvPicPr>
              <p:blipFill>
                <a:blip r:embed="rId159"/>
                <a:stretch>
                  <a:fillRect/>
                </a:stretch>
              </p:blipFill>
              <p:spPr>
                <a:xfrm>
                  <a:off x="10563413" y="1493347"/>
                  <a:ext cx="3384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82" name="Freihand 81">
                  <a:extLst>
                    <a:ext uri="{FF2B5EF4-FFF2-40B4-BE49-F238E27FC236}">
                      <a16:creationId xmlns:a16="http://schemas.microsoft.com/office/drawing/2014/main" id="{29BE3DDE-E46D-456A-9FEA-204613D20872}"/>
                    </a:ext>
                  </a:extLst>
                </p14:cNvPr>
                <p14:cNvContentPartPr/>
                <p14:nvPr/>
              </p14:nvContentPartPr>
              <p14:xfrm>
                <a:off x="10958333" y="1543387"/>
                <a:ext cx="348120" cy="95400"/>
              </p14:xfrm>
            </p:contentPart>
          </mc:Choice>
          <mc:Fallback>
            <p:pic>
              <p:nvPicPr>
                <p:cNvPr id="82" name="Freihand 81">
                  <a:extLst>
                    <a:ext uri="{FF2B5EF4-FFF2-40B4-BE49-F238E27FC236}">
                      <a16:creationId xmlns:a16="http://schemas.microsoft.com/office/drawing/2014/main" id="{29BE3DDE-E46D-456A-9FEA-204613D20872}"/>
                    </a:ext>
                  </a:extLst>
                </p:cNvPr>
                <p:cNvPicPr/>
                <p:nvPr/>
              </p:nvPicPr>
              <p:blipFill>
                <a:blip r:embed="rId161"/>
                <a:stretch>
                  <a:fillRect/>
                </a:stretch>
              </p:blipFill>
              <p:spPr>
                <a:xfrm>
                  <a:off x="10954013" y="1539067"/>
                  <a:ext cx="35676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85" name="Freihand 84">
                  <a:extLst>
                    <a:ext uri="{FF2B5EF4-FFF2-40B4-BE49-F238E27FC236}">
                      <a16:creationId xmlns:a16="http://schemas.microsoft.com/office/drawing/2014/main" id="{7AD7432B-46DE-43B4-A0FB-3C9AE8D9119A}"/>
                    </a:ext>
                  </a:extLst>
                </p14:cNvPr>
                <p14:cNvContentPartPr/>
                <p14:nvPr/>
              </p14:nvContentPartPr>
              <p14:xfrm>
                <a:off x="7546973" y="1939747"/>
                <a:ext cx="81000" cy="177480"/>
              </p14:xfrm>
            </p:contentPart>
          </mc:Choice>
          <mc:Fallback>
            <p:pic>
              <p:nvPicPr>
                <p:cNvPr id="85" name="Freihand 84">
                  <a:extLst>
                    <a:ext uri="{FF2B5EF4-FFF2-40B4-BE49-F238E27FC236}">
                      <a16:creationId xmlns:a16="http://schemas.microsoft.com/office/drawing/2014/main" id="{7AD7432B-46DE-43B4-A0FB-3C9AE8D9119A}"/>
                    </a:ext>
                  </a:extLst>
                </p:cNvPr>
                <p:cNvPicPr/>
                <p:nvPr/>
              </p:nvPicPr>
              <p:blipFill>
                <a:blip r:embed="rId163"/>
                <a:stretch>
                  <a:fillRect/>
                </a:stretch>
              </p:blipFill>
              <p:spPr>
                <a:xfrm>
                  <a:off x="7542653" y="1935427"/>
                  <a:ext cx="8964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86" name="Freihand 85">
                  <a:extLst>
                    <a:ext uri="{FF2B5EF4-FFF2-40B4-BE49-F238E27FC236}">
                      <a16:creationId xmlns:a16="http://schemas.microsoft.com/office/drawing/2014/main" id="{EB19A103-6611-4B32-928A-8F5F87327C88}"/>
                    </a:ext>
                  </a:extLst>
                </p14:cNvPr>
                <p14:cNvContentPartPr/>
                <p14:nvPr/>
              </p14:nvContentPartPr>
              <p14:xfrm>
                <a:off x="7660733" y="2043067"/>
                <a:ext cx="3600" cy="52200"/>
              </p14:xfrm>
            </p:contentPart>
          </mc:Choice>
          <mc:Fallback>
            <p:pic>
              <p:nvPicPr>
                <p:cNvPr id="86" name="Freihand 85">
                  <a:extLst>
                    <a:ext uri="{FF2B5EF4-FFF2-40B4-BE49-F238E27FC236}">
                      <a16:creationId xmlns:a16="http://schemas.microsoft.com/office/drawing/2014/main" id="{EB19A103-6611-4B32-928A-8F5F87327C88}"/>
                    </a:ext>
                  </a:extLst>
                </p:cNvPr>
                <p:cNvPicPr/>
                <p:nvPr/>
              </p:nvPicPr>
              <p:blipFill>
                <a:blip r:embed="rId165"/>
                <a:stretch>
                  <a:fillRect/>
                </a:stretch>
              </p:blipFill>
              <p:spPr>
                <a:xfrm>
                  <a:off x="7656413" y="2038747"/>
                  <a:ext cx="1224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87" name="Freihand 86">
                  <a:extLst>
                    <a:ext uri="{FF2B5EF4-FFF2-40B4-BE49-F238E27FC236}">
                      <a16:creationId xmlns:a16="http://schemas.microsoft.com/office/drawing/2014/main" id="{C5FF1942-489A-4498-AEA7-12F4672545E3}"/>
                    </a:ext>
                  </a:extLst>
                </p14:cNvPr>
                <p14:cNvContentPartPr/>
                <p14:nvPr/>
              </p14:nvContentPartPr>
              <p14:xfrm>
                <a:off x="7727693" y="1940827"/>
                <a:ext cx="22320" cy="151200"/>
              </p14:xfrm>
            </p:contentPart>
          </mc:Choice>
          <mc:Fallback>
            <p:pic>
              <p:nvPicPr>
                <p:cNvPr id="87" name="Freihand 86">
                  <a:extLst>
                    <a:ext uri="{FF2B5EF4-FFF2-40B4-BE49-F238E27FC236}">
                      <a16:creationId xmlns:a16="http://schemas.microsoft.com/office/drawing/2014/main" id="{C5FF1942-489A-4498-AEA7-12F4672545E3}"/>
                    </a:ext>
                  </a:extLst>
                </p:cNvPr>
                <p:cNvPicPr/>
                <p:nvPr/>
              </p:nvPicPr>
              <p:blipFill>
                <a:blip r:embed="rId167"/>
                <a:stretch>
                  <a:fillRect/>
                </a:stretch>
              </p:blipFill>
              <p:spPr>
                <a:xfrm>
                  <a:off x="7723373" y="1936507"/>
                  <a:ext cx="309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88" name="Freihand 87">
                  <a:extLst>
                    <a:ext uri="{FF2B5EF4-FFF2-40B4-BE49-F238E27FC236}">
                      <a16:creationId xmlns:a16="http://schemas.microsoft.com/office/drawing/2014/main" id="{7ABD526F-561F-4B51-809F-D2EEF547BAC5}"/>
                    </a:ext>
                  </a:extLst>
                </p14:cNvPr>
                <p14:cNvContentPartPr/>
                <p14:nvPr/>
              </p14:nvContentPartPr>
              <p14:xfrm>
                <a:off x="7756133" y="2031547"/>
                <a:ext cx="97920" cy="72000"/>
              </p14:xfrm>
            </p:contentPart>
          </mc:Choice>
          <mc:Fallback>
            <p:pic>
              <p:nvPicPr>
                <p:cNvPr id="88" name="Freihand 87">
                  <a:extLst>
                    <a:ext uri="{FF2B5EF4-FFF2-40B4-BE49-F238E27FC236}">
                      <a16:creationId xmlns:a16="http://schemas.microsoft.com/office/drawing/2014/main" id="{7ABD526F-561F-4B51-809F-D2EEF547BAC5}"/>
                    </a:ext>
                  </a:extLst>
                </p:cNvPr>
                <p:cNvPicPr/>
                <p:nvPr/>
              </p:nvPicPr>
              <p:blipFill>
                <a:blip r:embed="rId169"/>
                <a:stretch>
                  <a:fillRect/>
                </a:stretch>
              </p:blipFill>
              <p:spPr>
                <a:xfrm>
                  <a:off x="7751813" y="2027227"/>
                  <a:ext cx="10656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89" name="Freihand 88">
                  <a:extLst>
                    <a:ext uri="{FF2B5EF4-FFF2-40B4-BE49-F238E27FC236}">
                      <a16:creationId xmlns:a16="http://schemas.microsoft.com/office/drawing/2014/main" id="{5BE98DCB-255B-4287-A038-AC6CA977CAD8}"/>
                    </a:ext>
                  </a:extLst>
                </p14:cNvPr>
                <p14:cNvContentPartPr/>
                <p14:nvPr/>
              </p14:nvContentPartPr>
              <p14:xfrm>
                <a:off x="7860893" y="1951987"/>
                <a:ext cx="147960" cy="148680"/>
              </p14:xfrm>
            </p:contentPart>
          </mc:Choice>
          <mc:Fallback>
            <p:pic>
              <p:nvPicPr>
                <p:cNvPr id="89" name="Freihand 88">
                  <a:extLst>
                    <a:ext uri="{FF2B5EF4-FFF2-40B4-BE49-F238E27FC236}">
                      <a16:creationId xmlns:a16="http://schemas.microsoft.com/office/drawing/2014/main" id="{5BE98DCB-255B-4287-A038-AC6CA977CAD8}"/>
                    </a:ext>
                  </a:extLst>
                </p:cNvPr>
                <p:cNvPicPr/>
                <p:nvPr/>
              </p:nvPicPr>
              <p:blipFill>
                <a:blip r:embed="rId171"/>
                <a:stretch>
                  <a:fillRect/>
                </a:stretch>
              </p:blipFill>
              <p:spPr>
                <a:xfrm>
                  <a:off x="7856573" y="1947667"/>
                  <a:ext cx="1566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90" name="Freihand 89">
                  <a:extLst>
                    <a:ext uri="{FF2B5EF4-FFF2-40B4-BE49-F238E27FC236}">
                      <a16:creationId xmlns:a16="http://schemas.microsoft.com/office/drawing/2014/main" id="{BAAF0A4D-9060-44EE-BC05-5C433B572919}"/>
                    </a:ext>
                  </a:extLst>
                </p14:cNvPr>
                <p14:cNvContentPartPr/>
                <p14:nvPr/>
              </p14:nvContentPartPr>
              <p14:xfrm>
                <a:off x="8043413" y="1990867"/>
                <a:ext cx="213120" cy="91800"/>
              </p14:xfrm>
            </p:contentPart>
          </mc:Choice>
          <mc:Fallback>
            <p:pic>
              <p:nvPicPr>
                <p:cNvPr id="90" name="Freihand 89">
                  <a:extLst>
                    <a:ext uri="{FF2B5EF4-FFF2-40B4-BE49-F238E27FC236}">
                      <a16:creationId xmlns:a16="http://schemas.microsoft.com/office/drawing/2014/main" id="{BAAF0A4D-9060-44EE-BC05-5C433B572919}"/>
                    </a:ext>
                  </a:extLst>
                </p:cNvPr>
                <p:cNvPicPr/>
                <p:nvPr/>
              </p:nvPicPr>
              <p:blipFill>
                <a:blip r:embed="rId173"/>
                <a:stretch>
                  <a:fillRect/>
                </a:stretch>
              </p:blipFill>
              <p:spPr>
                <a:xfrm>
                  <a:off x="8039093" y="1986547"/>
                  <a:ext cx="22176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91" name="Freihand 90">
                  <a:extLst>
                    <a:ext uri="{FF2B5EF4-FFF2-40B4-BE49-F238E27FC236}">
                      <a16:creationId xmlns:a16="http://schemas.microsoft.com/office/drawing/2014/main" id="{BDD24D26-497C-4265-BD49-86BEB796A4C6}"/>
                    </a:ext>
                  </a:extLst>
                </p14:cNvPr>
                <p14:cNvContentPartPr/>
                <p14:nvPr/>
              </p14:nvContentPartPr>
              <p14:xfrm>
                <a:off x="8472893" y="1987267"/>
                <a:ext cx="14040" cy="88920"/>
              </p14:xfrm>
            </p:contentPart>
          </mc:Choice>
          <mc:Fallback>
            <p:pic>
              <p:nvPicPr>
                <p:cNvPr id="91" name="Freihand 90">
                  <a:extLst>
                    <a:ext uri="{FF2B5EF4-FFF2-40B4-BE49-F238E27FC236}">
                      <a16:creationId xmlns:a16="http://schemas.microsoft.com/office/drawing/2014/main" id="{BDD24D26-497C-4265-BD49-86BEB796A4C6}"/>
                    </a:ext>
                  </a:extLst>
                </p:cNvPr>
                <p:cNvPicPr/>
                <p:nvPr/>
              </p:nvPicPr>
              <p:blipFill>
                <a:blip r:embed="rId175"/>
                <a:stretch>
                  <a:fillRect/>
                </a:stretch>
              </p:blipFill>
              <p:spPr>
                <a:xfrm>
                  <a:off x="8468573" y="1982947"/>
                  <a:ext cx="2268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92" name="Freihand 91">
                  <a:extLst>
                    <a:ext uri="{FF2B5EF4-FFF2-40B4-BE49-F238E27FC236}">
                      <a16:creationId xmlns:a16="http://schemas.microsoft.com/office/drawing/2014/main" id="{8B710016-6B3A-4383-A103-A44CB0F00A43}"/>
                    </a:ext>
                  </a:extLst>
                </p14:cNvPr>
                <p14:cNvContentPartPr/>
                <p14:nvPr/>
              </p14:nvContentPartPr>
              <p14:xfrm>
                <a:off x="8391533" y="1918867"/>
                <a:ext cx="137880" cy="42120"/>
              </p14:xfrm>
            </p:contentPart>
          </mc:Choice>
          <mc:Fallback>
            <p:pic>
              <p:nvPicPr>
                <p:cNvPr id="92" name="Freihand 91">
                  <a:extLst>
                    <a:ext uri="{FF2B5EF4-FFF2-40B4-BE49-F238E27FC236}">
                      <a16:creationId xmlns:a16="http://schemas.microsoft.com/office/drawing/2014/main" id="{8B710016-6B3A-4383-A103-A44CB0F00A43}"/>
                    </a:ext>
                  </a:extLst>
                </p:cNvPr>
                <p:cNvPicPr/>
                <p:nvPr/>
              </p:nvPicPr>
              <p:blipFill>
                <a:blip r:embed="rId177"/>
                <a:stretch>
                  <a:fillRect/>
                </a:stretch>
              </p:blipFill>
              <p:spPr>
                <a:xfrm>
                  <a:off x="8387213" y="1914547"/>
                  <a:ext cx="14652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93" name="Freihand 92">
                  <a:extLst>
                    <a:ext uri="{FF2B5EF4-FFF2-40B4-BE49-F238E27FC236}">
                      <a16:creationId xmlns:a16="http://schemas.microsoft.com/office/drawing/2014/main" id="{8AC0B144-F04C-41C1-A82B-8F39C165760D}"/>
                    </a:ext>
                  </a:extLst>
                </p14:cNvPr>
                <p14:cNvContentPartPr/>
                <p14:nvPr/>
              </p14:nvContentPartPr>
              <p14:xfrm>
                <a:off x="8567213" y="1994827"/>
                <a:ext cx="234360" cy="56160"/>
              </p14:xfrm>
            </p:contentPart>
          </mc:Choice>
          <mc:Fallback>
            <p:pic>
              <p:nvPicPr>
                <p:cNvPr id="93" name="Freihand 92">
                  <a:extLst>
                    <a:ext uri="{FF2B5EF4-FFF2-40B4-BE49-F238E27FC236}">
                      <a16:creationId xmlns:a16="http://schemas.microsoft.com/office/drawing/2014/main" id="{8AC0B144-F04C-41C1-A82B-8F39C165760D}"/>
                    </a:ext>
                  </a:extLst>
                </p:cNvPr>
                <p:cNvPicPr/>
                <p:nvPr/>
              </p:nvPicPr>
              <p:blipFill>
                <a:blip r:embed="rId179"/>
                <a:stretch>
                  <a:fillRect/>
                </a:stretch>
              </p:blipFill>
              <p:spPr>
                <a:xfrm>
                  <a:off x="8562893" y="1990507"/>
                  <a:ext cx="24300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94" name="Freihand 93">
                  <a:extLst>
                    <a:ext uri="{FF2B5EF4-FFF2-40B4-BE49-F238E27FC236}">
                      <a16:creationId xmlns:a16="http://schemas.microsoft.com/office/drawing/2014/main" id="{3907B9FF-F49F-4BEF-8D6B-A4C045A07F2F}"/>
                    </a:ext>
                  </a:extLst>
                </p14:cNvPr>
                <p14:cNvContentPartPr/>
                <p14:nvPr/>
              </p14:nvContentPartPr>
              <p14:xfrm>
                <a:off x="8839733" y="1998067"/>
                <a:ext cx="93960" cy="66960"/>
              </p14:xfrm>
            </p:contentPart>
          </mc:Choice>
          <mc:Fallback>
            <p:pic>
              <p:nvPicPr>
                <p:cNvPr id="94" name="Freihand 93">
                  <a:extLst>
                    <a:ext uri="{FF2B5EF4-FFF2-40B4-BE49-F238E27FC236}">
                      <a16:creationId xmlns:a16="http://schemas.microsoft.com/office/drawing/2014/main" id="{3907B9FF-F49F-4BEF-8D6B-A4C045A07F2F}"/>
                    </a:ext>
                  </a:extLst>
                </p:cNvPr>
                <p:cNvPicPr/>
                <p:nvPr/>
              </p:nvPicPr>
              <p:blipFill>
                <a:blip r:embed="rId181"/>
                <a:stretch>
                  <a:fillRect/>
                </a:stretch>
              </p:blipFill>
              <p:spPr>
                <a:xfrm>
                  <a:off x="8835413" y="1993747"/>
                  <a:ext cx="10260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95" name="Freihand 94">
                  <a:extLst>
                    <a:ext uri="{FF2B5EF4-FFF2-40B4-BE49-F238E27FC236}">
                      <a16:creationId xmlns:a16="http://schemas.microsoft.com/office/drawing/2014/main" id="{769F8264-07C9-4549-BEB1-59C2AE5C08ED}"/>
                    </a:ext>
                  </a:extLst>
                </p14:cNvPr>
                <p14:cNvContentPartPr/>
                <p14:nvPr/>
              </p14:nvContentPartPr>
              <p14:xfrm>
                <a:off x="8958893" y="1922467"/>
                <a:ext cx="159120" cy="132480"/>
              </p14:xfrm>
            </p:contentPart>
          </mc:Choice>
          <mc:Fallback>
            <p:pic>
              <p:nvPicPr>
                <p:cNvPr id="95" name="Freihand 94">
                  <a:extLst>
                    <a:ext uri="{FF2B5EF4-FFF2-40B4-BE49-F238E27FC236}">
                      <a16:creationId xmlns:a16="http://schemas.microsoft.com/office/drawing/2014/main" id="{769F8264-07C9-4549-BEB1-59C2AE5C08ED}"/>
                    </a:ext>
                  </a:extLst>
                </p:cNvPr>
                <p:cNvPicPr/>
                <p:nvPr/>
              </p:nvPicPr>
              <p:blipFill>
                <a:blip r:embed="rId183"/>
                <a:stretch>
                  <a:fillRect/>
                </a:stretch>
              </p:blipFill>
              <p:spPr>
                <a:xfrm>
                  <a:off x="8954573" y="1918147"/>
                  <a:ext cx="16776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96" name="Freihand 95">
                  <a:extLst>
                    <a:ext uri="{FF2B5EF4-FFF2-40B4-BE49-F238E27FC236}">
                      <a16:creationId xmlns:a16="http://schemas.microsoft.com/office/drawing/2014/main" id="{3BF6D16A-3222-49A2-96FA-BAB414E06B0C}"/>
                    </a:ext>
                  </a:extLst>
                </p14:cNvPr>
                <p14:cNvContentPartPr/>
                <p14:nvPr/>
              </p14:nvContentPartPr>
              <p14:xfrm>
                <a:off x="9298373" y="1959547"/>
                <a:ext cx="183960" cy="74160"/>
              </p14:xfrm>
            </p:contentPart>
          </mc:Choice>
          <mc:Fallback>
            <p:pic>
              <p:nvPicPr>
                <p:cNvPr id="96" name="Freihand 95">
                  <a:extLst>
                    <a:ext uri="{FF2B5EF4-FFF2-40B4-BE49-F238E27FC236}">
                      <a16:creationId xmlns:a16="http://schemas.microsoft.com/office/drawing/2014/main" id="{3BF6D16A-3222-49A2-96FA-BAB414E06B0C}"/>
                    </a:ext>
                  </a:extLst>
                </p:cNvPr>
                <p:cNvPicPr/>
                <p:nvPr/>
              </p:nvPicPr>
              <p:blipFill>
                <a:blip r:embed="rId185"/>
                <a:stretch>
                  <a:fillRect/>
                </a:stretch>
              </p:blipFill>
              <p:spPr>
                <a:xfrm>
                  <a:off x="9294053" y="1955227"/>
                  <a:ext cx="19260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97" name="Freihand 96">
                  <a:extLst>
                    <a:ext uri="{FF2B5EF4-FFF2-40B4-BE49-F238E27FC236}">
                      <a16:creationId xmlns:a16="http://schemas.microsoft.com/office/drawing/2014/main" id="{06BB5A71-AA1E-4D1B-A11D-876D56F43816}"/>
                    </a:ext>
                  </a:extLst>
                </p14:cNvPr>
                <p14:cNvContentPartPr/>
                <p14:nvPr/>
              </p14:nvContentPartPr>
              <p14:xfrm>
                <a:off x="9466133" y="1879987"/>
                <a:ext cx="360" cy="360"/>
              </p14:xfrm>
            </p:contentPart>
          </mc:Choice>
          <mc:Fallback>
            <p:pic>
              <p:nvPicPr>
                <p:cNvPr id="97" name="Freihand 96">
                  <a:extLst>
                    <a:ext uri="{FF2B5EF4-FFF2-40B4-BE49-F238E27FC236}">
                      <a16:creationId xmlns:a16="http://schemas.microsoft.com/office/drawing/2014/main" id="{06BB5A71-AA1E-4D1B-A11D-876D56F43816}"/>
                    </a:ext>
                  </a:extLst>
                </p:cNvPr>
                <p:cNvPicPr/>
                <p:nvPr/>
              </p:nvPicPr>
              <p:blipFill>
                <a:blip r:embed="rId60"/>
                <a:stretch>
                  <a:fillRect/>
                </a:stretch>
              </p:blipFill>
              <p:spPr>
                <a:xfrm>
                  <a:off x="9461813" y="1875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98" name="Freihand 97">
                  <a:extLst>
                    <a:ext uri="{FF2B5EF4-FFF2-40B4-BE49-F238E27FC236}">
                      <a16:creationId xmlns:a16="http://schemas.microsoft.com/office/drawing/2014/main" id="{BBF73D51-80BA-452A-A465-CED30258A61A}"/>
                    </a:ext>
                  </a:extLst>
                </p14:cNvPr>
                <p14:cNvContentPartPr/>
                <p14:nvPr/>
              </p14:nvContentPartPr>
              <p14:xfrm>
                <a:off x="9511853" y="1866667"/>
                <a:ext cx="176760" cy="153000"/>
              </p14:xfrm>
            </p:contentPart>
          </mc:Choice>
          <mc:Fallback>
            <p:pic>
              <p:nvPicPr>
                <p:cNvPr id="98" name="Freihand 97">
                  <a:extLst>
                    <a:ext uri="{FF2B5EF4-FFF2-40B4-BE49-F238E27FC236}">
                      <a16:creationId xmlns:a16="http://schemas.microsoft.com/office/drawing/2014/main" id="{BBF73D51-80BA-452A-A465-CED30258A61A}"/>
                    </a:ext>
                  </a:extLst>
                </p:cNvPr>
                <p:cNvPicPr/>
                <p:nvPr/>
              </p:nvPicPr>
              <p:blipFill>
                <a:blip r:embed="rId188"/>
                <a:stretch>
                  <a:fillRect/>
                </a:stretch>
              </p:blipFill>
              <p:spPr>
                <a:xfrm>
                  <a:off x="9507533" y="1862347"/>
                  <a:ext cx="18540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99" name="Freihand 98">
                  <a:extLst>
                    <a:ext uri="{FF2B5EF4-FFF2-40B4-BE49-F238E27FC236}">
                      <a16:creationId xmlns:a16="http://schemas.microsoft.com/office/drawing/2014/main" id="{D590C9DC-2248-414D-8575-3781F1B1D49B}"/>
                    </a:ext>
                  </a:extLst>
                </p14:cNvPr>
                <p14:cNvContentPartPr/>
                <p14:nvPr/>
              </p14:nvContentPartPr>
              <p14:xfrm>
                <a:off x="9763133" y="1857307"/>
                <a:ext cx="27360" cy="169560"/>
              </p14:xfrm>
            </p:contentPart>
          </mc:Choice>
          <mc:Fallback>
            <p:pic>
              <p:nvPicPr>
                <p:cNvPr id="99" name="Freihand 98">
                  <a:extLst>
                    <a:ext uri="{FF2B5EF4-FFF2-40B4-BE49-F238E27FC236}">
                      <a16:creationId xmlns:a16="http://schemas.microsoft.com/office/drawing/2014/main" id="{D590C9DC-2248-414D-8575-3781F1B1D49B}"/>
                    </a:ext>
                  </a:extLst>
                </p:cNvPr>
                <p:cNvPicPr/>
                <p:nvPr/>
              </p:nvPicPr>
              <p:blipFill>
                <a:blip r:embed="rId190"/>
                <a:stretch>
                  <a:fillRect/>
                </a:stretch>
              </p:blipFill>
              <p:spPr>
                <a:xfrm>
                  <a:off x="9758813" y="1852987"/>
                  <a:ext cx="3600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00" name="Freihand 99">
                  <a:extLst>
                    <a:ext uri="{FF2B5EF4-FFF2-40B4-BE49-F238E27FC236}">
                      <a16:creationId xmlns:a16="http://schemas.microsoft.com/office/drawing/2014/main" id="{60C3F27D-B5C1-4C7A-B3CE-BA238F19CC92}"/>
                    </a:ext>
                  </a:extLst>
                </p14:cNvPr>
                <p14:cNvContentPartPr/>
                <p14:nvPr/>
              </p14:nvContentPartPr>
              <p14:xfrm>
                <a:off x="9698693" y="1914547"/>
                <a:ext cx="146160" cy="30240"/>
              </p14:xfrm>
            </p:contentPart>
          </mc:Choice>
          <mc:Fallback>
            <p:pic>
              <p:nvPicPr>
                <p:cNvPr id="100" name="Freihand 99">
                  <a:extLst>
                    <a:ext uri="{FF2B5EF4-FFF2-40B4-BE49-F238E27FC236}">
                      <a16:creationId xmlns:a16="http://schemas.microsoft.com/office/drawing/2014/main" id="{60C3F27D-B5C1-4C7A-B3CE-BA238F19CC92}"/>
                    </a:ext>
                  </a:extLst>
                </p:cNvPr>
                <p:cNvPicPr/>
                <p:nvPr/>
              </p:nvPicPr>
              <p:blipFill>
                <a:blip r:embed="rId192"/>
                <a:stretch>
                  <a:fillRect/>
                </a:stretch>
              </p:blipFill>
              <p:spPr>
                <a:xfrm>
                  <a:off x="9694373" y="1910227"/>
                  <a:ext cx="15480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03" name="Freihand 102">
                  <a:extLst>
                    <a:ext uri="{FF2B5EF4-FFF2-40B4-BE49-F238E27FC236}">
                      <a16:creationId xmlns:a16="http://schemas.microsoft.com/office/drawing/2014/main" id="{E30EF5FA-386F-4674-B8BB-CED0BA928AC0}"/>
                    </a:ext>
                  </a:extLst>
                </p14:cNvPr>
                <p14:cNvContentPartPr/>
                <p14:nvPr/>
              </p14:nvContentPartPr>
              <p14:xfrm>
                <a:off x="9876173" y="2020027"/>
                <a:ext cx="6120" cy="99360"/>
              </p14:xfrm>
            </p:contentPart>
          </mc:Choice>
          <mc:Fallback>
            <p:pic>
              <p:nvPicPr>
                <p:cNvPr id="103" name="Freihand 102">
                  <a:extLst>
                    <a:ext uri="{FF2B5EF4-FFF2-40B4-BE49-F238E27FC236}">
                      <a16:creationId xmlns:a16="http://schemas.microsoft.com/office/drawing/2014/main" id="{E30EF5FA-386F-4674-B8BB-CED0BA928AC0}"/>
                    </a:ext>
                  </a:extLst>
                </p:cNvPr>
                <p:cNvPicPr/>
                <p:nvPr/>
              </p:nvPicPr>
              <p:blipFill>
                <a:blip r:embed="rId194"/>
                <a:stretch>
                  <a:fillRect/>
                </a:stretch>
              </p:blipFill>
              <p:spPr>
                <a:xfrm>
                  <a:off x="9871853" y="2015707"/>
                  <a:ext cx="1476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04" name="Freihand 103">
                  <a:extLst>
                    <a:ext uri="{FF2B5EF4-FFF2-40B4-BE49-F238E27FC236}">
                      <a16:creationId xmlns:a16="http://schemas.microsoft.com/office/drawing/2014/main" id="{ED91745C-651A-49EA-A6AD-6844B726A29F}"/>
                    </a:ext>
                  </a:extLst>
                </p14:cNvPr>
                <p14:cNvContentPartPr/>
                <p14:nvPr/>
              </p14:nvContentPartPr>
              <p14:xfrm>
                <a:off x="9976613" y="1878907"/>
                <a:ext cx="148680" cy="159480"/>
              </p14:xfrm>
            </p:contentPart>
          </mc:Choice>
          <mc:Fallback>
            <p:pic>
              <p:nvPicPr>
                <p:cNvPr id="104" name="Freihand 103">
                  <a:extLst>
                    <a:ext uri="{FF2B5EF4-FFF2-40B4-BE49-F238E27FC236}">
                      <a16:creationId xmlns:a16="http://schemas.microsoft.com/office/drawing/2014/main" id="{ED91745C-651A-49EA-A6AD-6844B726A29F}"/>
                    </a:ext>
                  </a:extLst>
                </p:cNvPr>
                <p:cNvPicPr/>
                <p:nvPr/>
              </p:nvPicPr>
              <p:blipFill>
                <a:blip r:embed="rId196"/>
                <a:stretch>
                  <a:fillRect/>
                </a:stretch>
              </p:blipFill>
              <p:spPr>
                <a:xfrm>
                  <a:off x="9972293" y="1874587"/>
                  <a:ext cx="15732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05" name="Freihand 104">
                  <a:extLst>
                    <a:ext uri="{FF2B5EF4-FFF2-40B4-BE49-F238E27FC236}">
                      <a16:creationId xmlns:a16="http://schemas.microsoft.com/office/drawing/2014/main" id="{05722D37-9485-4DEE-9333-D077C944E8AD}"/>
                    </a:ext>
                  </a:extLst>
                </p14:cNvPr>
                <p14:cNvContentPartPr/>
                <p14:nvPr/>
              </p14:nvContentPartPr>
              <p14:xfrm>
                <a:off x="10134653" y="1938667"/>
                <a:ext cx="173880" cy="92520"/>
              </p14:xfrm>
            </p:contentPart>
          </mc:Choice>
          <mc:Fallback>
            <p:pic>
              <p:nvPicPr>
                <p:cNvPr id="105" name="Freihand 104">
                  <a:extLst>
                    <a:ext uri="{FF2B5EF4-FFF2-40B4-BE49-F238E27FC236}">
                      <a16:creationId xmlns:a16="http://schemas.microsoft.com/office/drawing/2014/main" id="{05722D37-9485-4DEE-9333-D077C944E8AD}"/>
                    </a:ext>
                  </a:extLst>
                </p:cNvPr>
                <p:cNvPicPr/>
                <p:nvPr/>
              </p:nvPicPr>
              <p:blipFill>
                <a:blip r:embed="rId198"/>
                <a:stretch>
                  <a:fillRect/>
                </a:stretch>
              </p:blipFill>
              <p:spPr>
                <a:xfrm>
                  <a:off x="10130333" y="1934347"/>
                  <a:ext cx="1825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06" name="Freihand 105">
                  <a:extLst>
                    <a:ext uri="{FF2B5EF4-FFF2-40B4-BE49-F238E27FC236}">
                      <a16:creationId xmlns:a16="http://schemas.microsoft.com/office/drawing/2014/main" id="{1C021878-F922-4704-A46D-DA6DF80B6CA7}"/>
                    </a:ext>
                  </a:extLst>
                </p14:cNvPr>
                <p14:cNvContentPartPr/>
                <p14:nvPr/>
              </p14:nvContentPartPr>
              <p14:xfrm>
                <a:off x="10335173" y="1976467"/>
                <a:ext cx="82440" cy="54720"/>
              </p14:xfrm>
            </p:contentPart>
          </mc:Choice>
          <mc:Fallback>
            <p:pic>
              <p:nvPicPr>
                <p:cNvPr id="106" name="Freihand 105">
                  <a:extLst>
                    <a:ext uri="{FF2B5EF4-FFF2-40B4-BE49-F238E27FC236}">
                      <a16:creationId xmlns:a16="http://schemas.microsoft.com/office/drawing/2014/main" id="{1C021878-F922-4704-A46D-DA6DF80B6CA7}"/>
                    </a:ext>
                  </a:extLst>
                </p:cNvPr>
                <p:cNvPicPr/>
                <p:nvPr/>
              </p:nvPicPr>
              <p:blipFill>
                <a:blip r:embed="rId200"/>
                <a:stretch>
                  <a:fillRect/>
                </a:stretch>
              </p:blipFill>
              <p:spPr>
                <a:xfrm>
                  <a:off x="10330853" y="1972147"/>
                  <a:ext cx="9108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08" name="Freihand 107">
                  <a:extLst>
                    <a:ext uri="{FF2B5EF4-FFF2-40B4-BE49-F238E27FC236}">
                      <a16:creationId xmlns:a16="http://schemas.microsoft.com/office/drawing/2014/main" id="{BBA68F4B-3F5C-4E7A-A44C-081A46932D6C}"/>
                    </a:ext>
                  </a:extLst>
                </p14:cNvPr>
                <p14:cNvContentPartPr/>
                <p14:nvPr/>
              </p14:nvContentPartPr>
              <p14:xfrm>
                <a:off x="10548653" y="1862347"/>
                <a:ext cx="86040" cy="147600"/>
              </p14:xfrm>
            </p:contentPart>
          </mc:Choice>
          <mc:Fallback>
            <p:pic>
              <p:nvPicPr>
                <p:cNvPr id="108" name="Freihand 107">
                  <a:extLst>
                    <a:ext uri="{FF2B5EF4-FFF2-40B4-BE49-F238E27FC236}">
                      <a16:creationId xmlns:a16="http://schemas.microsoft.com/office/drawing/2014/main" id="{BBA68F4B-3F5C-4E7A-A44C-081A46932D6C}"/>
                    </a:ext>
                  </a:extLst>
                </p:cNvPr>
                <p:cNvPicPr/>
                <p:nvPr/>
              </p:nvPicPr>
              <p:blipFill>
                <a:blip r:embed="rId202"/>
                <a:stretch>
                  <a:fillRect/>
                </a:stretch>
              </p:blipFill>
              <p:spPr>
                <a:xfrm>
                  <a:off x="10544333" y="1858027"/>
                  <a:ext cx="9468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09" name="Freihand 108">
                  <a:extLst>
                    <a:ext uri="{FF2B5EF4-FFF2-40B4-BE49-F238E27FC236}">
                      <a16:creationId xmlns:a16="http://schemas.microsoft.com/office/drawing/2014/main" id="{0C22BB8C-7307-457D-AE61-87D8E3E7960F}"/>
                    </a:ext>
                  </a:extLst>
                </p14:cNvPr>
                <p14:cNvContentPartPr/>
                <p14:nvPr/>
              </p14:nvContentPartPr>
              <p14:xfrm>
                <a:off x="10671773" y="1930027"/>
                <a:ext cx="282960" cy="82440"/>
              </p14:xfrm>
            </p:contentPart>
          </mc:Choice>
          <mc:Fallback>
            <p:pic>
              <p:nvPicPr>
                <p:cNvPr id="109" name="Freihand 108">
                  <a:extLst>
                    <a:ext uri="{FF2B5EF4-FFF2-40B4-BE49-F238E27FC236}">
                      <a16:creationId xmlns:a16="http://schemas.microsoft.com/office/drawing/2014/main" id="{0C22BB8C-7307-457D-AE61-87D8E3E7960F}"/>
                    </a:ext>
                  </a:extLst>
                </p:cNvPr>
                <p:cNvPicPr/>
                <p:nvPr/>
              </p:nvPicPr>
              <p:blipFill>
                <a:blip r:embed="rId204"/>
                <a:stretch>
                  <a:fillRect/>
                </a:stretch>
              </p:blipFill>
              <p:spPr>
                <a:xfrm>
                  <a:off x="10667453" y="1925707"/>
                  <a:ext cx="29160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10" name="Freihand 109">
                  <a:extLst>
                    <a:ext uri="{FF2B5EF4-FFF2-40B4-BE49-F238E27FC236}">
                      <a16:creationId xmlns:a16="http://schemas.microsoft.com/office/drawing/2014/main" id="{DA09F567-B9C5-4F17-962A-FB083CB9D24A}"/>
                    </a:ext>
                  </a:extLst>
                </p14:cNvPr>
                <p14:cNvContentPartPr/>
                <p14:nvPr/>
              </p14:nvContentPartPr>
              <p14:xfrm>
                <a:off x="10943573" y="1855147"/>
                <a:ext cx="360" cy="360"/>
              </p14:xfrm>
            </p:contentPart>
          </mc:Choice>
          <mc:Fallback>
            <p:pic>
              <p:nvPicPr>
                <p:cNvPr id="110" name="Freihand 109">
                  <a:extLst>
                    <a:ext uri="{FF2B5EF4-FFF2-40B4-BE49-F238E27FC236}">
                      <a16:creationId xmlns:a16="http://schemas.microsoft.com/office/drawing/2014/main" id="{DA09F567-B9C5-4F17-962A-FB083CB9D24A}"/>
                    </a:ext>
                  </a:extLst>
                </p:cNvPr>
                <p:cNvPicPr/>
                <p:nvPr/>
              </p:nvPicPr>
              <p:blipFill>
                <a:blip r:embed="rId60"/>
                <a:stretch>
                  <a:fillRect/>
                </a:stretch>
              </p:blipFill>
              <p:spPr>
                <a:xfrm>
                  <a:off x="10939253" y="18508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11" name="Freihand 110">
                  <a:extLst>
                    <a:ext uri="{FF2B5EF4-FFF2-40B4-BE49-F238E27FC236}">
                      <a16:creationId xmlns:a16="http://schemas.microsoft.com/office/drawing/2014/main" id="{986884CF-680A-4897-9DD0-BC84FC371D8D}"/>
                    </a:ext>
                  </a:extLst>
                </p14:cNvPr>
                <p14:cNvContentPartPr/>
                <p14:nvPr/>
              </p14:nvContentPartPr>
              <p14:xfrm>
                <a:off x="11062013" y="1840027"/>
                <a:ext cx="231480" cy="160200"/>
              </p14:xfrm>
            </p:contentPart>
          </mc:Choice>
          <mc:Fallback>
            <p:pic>
              <p:nvPicPr>
                <p:cNvPr id="111" name="Freihand 110">
                  <a:extLst>
                    <a:ext uri="{FF2B5EF4-FFF2-40B4-BE49-F238E27FC236}">
                      <a16:creationId xmlns:a16="http://schemas.microsoft.com/office/drawing/2014/main" id="{986884CF-680A-4897-9DD0-BC84FC371D8D}"/>
                    </a:ext>
                  </a:extLst>
                </p:cNvPr>
                <p:cNvPicPr/>
                <p:nvPr/>
              </p:nvPicPr>
              <p:blipFill>
                <a:blip r:embed="rId207"/>
                <a:stretch>
                  <a:fillRect/>
                </a:stretch>
              </p:blipFill>
              <p:spPr>
                <a:xfrm>
                  <a:off x="11057693" y="1835707"/>
                  <a:ext cx="24012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12" name="Freihand 111">
                  <a:extLst>
                    <a:ext uri="{FF2B5EF4-FFF2-40B4-BE49-F238E27FC236}">
                      <a16:creationId xmlns:a16="http://schemas.microsoft.com/office/drawing/2014/main" id="{FDE770B5-F11A-45D8-BCB3-D4D60B232909}"/>
                    </a:ext>
                  </a:extLst>
                </p14:cNvPr>
                <p14:cNvContentPartPr/>
                <p14:nvPr/>
              </p14:nvContentPartPr>
              <p14:xfrm>
                <a:off x="11295293" y="1924627"/>
                <a:ext cx="64440" cy="81360"/>
              </p14:xfrm>
            </p:contentPart>
          </mc:Choice>
          <mc:Fallback>
            <p:pic>
              <p:nvPicPr>
                <p:cNvPr id="112" name="Freihand 111">
                  <a:extLst>
                    <a:ext uri="{FF2B5EF4-FFF2-40B4-BE49-F238E27FC236}">
                      <a16:creationId xmlns:a16="http://schemas.microsoft.com/office/drawing/2014/main" id="{FDE770B5-F11A-45D8-BCB3-D4D60B232909}"/>
                    </a:ext>
                  </a:extLst>
                </p:cNvPr>
                <p:cNvPicPr/>
                <p:nvPr/>
              </p:nvPicPr>
              <p:blipFill>
                <a:blip r:embed="rId209"/>
                <a:stretch>
                  <a:fillRect/>
                </a:stretch>
              </p:blipFill>
              <p:spPr>
                <a:xfrm>
                  <a:off x="11290973" y="1920307"/>
                  <a:ext cx="7308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13" name="Freihand 112">
                  <a:extLst>
                    <a:ext uri="{FF2B5EF4-FFF2-40B4-BE49-F238E27FC236}">
                      <a16:creationId xmlns:a16="http://schemas.microsoft.com/office/drawing/2014/main" id="{A0A68A68-0DC1-4541-A4EA-333C825231F2}"/>
                    </a:ext>
                  </a:extLst>
                </p14:cNvPr>
                <p14:cNvContentPartPr/>
                <p14:nvPr/>
              </p14:nvContentPartPr>
              <p14:xfrm>
                <a:off x="11371613" y="1926787"/>
                <a:ext cx="187920" cy="59400"/>
              </p14:xfrm>
            </p:contentPart>
          </mc:Choice>
          <mc:Fallback>
            <p:pic>
              <p:nvPicPr>
                <p:cNvPr id="113" name="Freihand 112">
                  <a:extLst>
                    <a:ext uri="{FF2B5EF4-FFF2-40B4-BE49-F238E27FC236}">
                      <a16:creationId xmlns:a16="http://schemas.microsoft.com/office/drawing/2014/main" id="{A0A68A68-0DC1-4541-A4EA-333C825231F2}"/>
                    </a:ext>
                  </a:extLst>
                </p:cNvPr>
                <p:cNvPicPr/>
                <p:nvPr/>
              </p:nvPicPr>
              <p:blipFill>
                <a:blip r:embed="rId211"/>
                <a:stretch>
                  <a:fillRect/>
                </a:stretch>
              </p:blipFill>
              <p:spPr>
                <a:xfrm>
                  <a:off x="11367293" y="1922467"/>
                  <a:ext cx="19656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14" name="Freihand 113">
                  <a:extLst>
                    <a:ext uri="{FF2B5EF4-FFF2-40B4-BE49-F238E27FC236}">
                      <a16:creationId xmlns:a16="http://schemas.microsoft.com/office/drawing/2014/main" id="{1262E439-24C6-440C-AD46-A603ADA89737}"/>
                    </a:ext>
                  </a:extLst>
                </p14:cNvPr>
                <p14:cNvContentPartPr/>
                <p14:nvPr/>
              </p14:nvContentPartPr>
              <p14:xfrm>
                <a:off x="11590853" y="1917787"/>
                <a:ext cx="103680" cy="60840"/>
              </p14:xfrm>
            </p:contentPart>
          </mc:Choice>
          <mc:Fallback>
            <p:pic>
              <p:nvPicPr>
                <p:cNvPr id="114" name="Freihand 113">
                  <a:extLst>
                    <a:ext uri="{FF2B5EF4-FFF2-40B4-BE49-F238E27FC236}">
                      <a16:creationId xmlns:a16="http://schemas.microsoft.com/office/drawing/2014/main" id="{1262E439-24C6-440C-AD46-A603ADA89737}"/>
                    </a:ext>
                  </a:extLst>
                </p:cNvPr>
                <p:cNvPicPr/>
                <p:nvPr/>
              </p:nvPicPr>
              <p:blipFill>
                <a:blip r:embed="rId213"/>
                <a:stretch>
                  <a:fillRect/>
                </a:stretch>
              </p:blipFill>
              <p:spPr>
                <a:xfrm>
                  <a:off x="11586533" y="1913467"/>
                  <a:ext cx="11232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15" name="Freihand 114">
                  <a:extLst>
                    <a:ext uri="{FF2B5EF4-FFF2-40B4-BE49-F238E27FC236}">
                      <a16:creationId xmlns:a16="http://schemas.microsoft.com/office/drawing/2014/main" id="{6ECF8ACC-1C7F-4EE4-AE61-6B4C10533ECA}"/>
                    </a:ext>
                  </a:extLst>
                </p14:cNvPr>
                <p14:cNvContentPartPr/>
                <p14:nvPr/>
              </p14:nvContentPartPr>
              <p14:xfrm>
                <a:off x="11724413" y="1912387"/>
                <a:ext cx="165600" cy="78840"/>
              </p14:xfrm>
            </p:contentPart>
          </mc:Choice>
          <mc:Fallback>
            <p:pic>
              <p:nvPicPr>
                <p:cNvPr id="115" name="Freihand 114">
                  <a:extLst>
                    <a:ext uri="{FF2B5EF4-FFF2-40B4-BE49-F238E27FC236}">
                      <a16:creationId xmlns:a16="http://schemas.microsoft.com/office/drawing/2014/main" id="{6ECF8ACC-1C7F-4EE4-AE61-6B4C10533ECA}"/>
                    </a:ext>
                  </a:extLst>
                </p:cNvPr>
                <p:cNvPicPr/>
                <p:nvPr/>
              </p:nvPicPr>
              <p:blipFill>
                <a:blip r:embed="rId215"/>
                <a:stretch>
                  <a:fillRect/>
                </a:stretch>
              </p:blipFill>
              <p:spPr>
                <a:xfrm>
                  <a:off x="11720093" y="1908067"/>
                  <a:ext cx="17424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16" name="Freihand 115">
                  <a:extLst>
                    <a:ext uri="{FF2B5EF4-FFF2-40B4-BE49-F238E27FC236}">
                      <a16:creationId xmlns:a16="http://schemas.microsoft.com/office/drawing/2014/main" id="{CEA92856-4388-43E9-90C1-E3DC7D68B354}"/>
                    </a:ext>
                  </a:extLst>
                </p14:cNvPr>
                <p14:cNvContentPartPr/>
                <p14:nvPr/>
              </p14:nvContentPartPr>
              <p14:xfrm>
                <a:off x="11922773" y="1946947"/>
                <a:ext cx="61920" cy="7920"/>
              </p14:xfrm>
            </p:contentPart>
          </mc:Choice>
          <mc:Fallback>
            <p:pic>
              <p:nvPicPr>
                <p:cNvPr id="116" name="Freihand 115">
                  <a:extLst>
                    <a:ext uri="{FF2B5EF4-FFF2-40B4-BE49-F238E27FC236}">
                      <a16:creationId xmlns:a16="http://schemas.microsoft.com/office/drawing/2014/main" id="{CEA92856-4388-43E9-90C1-E3DC7D68B354}"/>
                    </a:ext>
                  </a:extLst>
                </p:cNvPr>
                <p:cNvPicPr/>
                <p:nvPr/>
              </p:nvPicPr>
              <p:blipFill>
                <a:blip r:embed="rId217"/>
                <a:stretch>
                  <a:fillRect/>
                </a:stretch>
              </p:blipFill>
              <p:spPr>
                <a:xfrm>
                  <a:off x="11918453" y="1942627"/>
                  <a:ext cx="7056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17" name="Freihand 116">
                  <a:extLst>
                    <a:ext uri="{FF2B5EF4-FFF2-40B4-BE49-F238E27FC236}">
                      <a16:creationId xmlns:a16="http://schemas.microsoft.com/office/drawing/2014/main" id="{D9244279-1134-4F19-A964-F480DC01F7CE}"/>
                    </a:ext>
                  </a:extLst>
                </p14:cNvPr>
                <p14:cNvContentPartPr/>
                <p14:nvPr/>
              </p14:nvContentPartPr>
              <p14:xfrm>
                <a:off x="7492613" y="2253667"/>
                <a:ext cx="141480" cy="162360"/>
              </p14:xfrm>
            </p:contentPart>
          </mc:Choice>
          <mc:Fallback>
            <p:pic>
              <p:nvPicPr>
                <p:cNvPr id="117" name="Freihand 116">
                  <a:extLst>
                    <a:ext uri="{FF2B5EF4-FFF2-40B4-BE49-F238E27FC236}">
                      <a16:creationId xmlns:a16="http://schemas.microsoft.com/office/drawing/2014/main" id="{D9244279-1134-4F19-A964-F480DC01F7CE}"/>
                    </a:ext>
                  </a:extLst>
                </p:cNvPr>
                <p:cNvPicPr/>
                <p:nvPr/>
              </p:nvPicPr>
              <p:blipFill>
                <a:blip r:embed="rId219"/>
                <a:stretch>
                  <a:fillRect/>
                </a:stretch>
              </p:blipFill>
              <p:spPr>
                <a:xfrm>
                  <a:off x="7488293" y="2249347"/>
                  <a:ext cx="15012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18" name="Freihand 117">
                  <a:extLst>
                    <a:ext uri="{FF2B5EF4-FFF2-40B4-BE49-F238E27FC236}">
                      <a16:creationId xmlns:a16="http://schemas.microsoft.com/office/drawing/2014/main" id="{F740B6D8-AA2E-49D8-A932-998243B0C786}"/>
                    </a:ext>
                  </a:extLst>
                </p14:cNvPr>
                <p14:cNvContentPartPr/>
                <p14:nvPr/>
              </p14:nvContentPartPr>
              <p14:xfrm>
                <a:off x="7631933" y="2323147"/>
                <a:ext cx="91800" cy="85320"/>
              </p14:xfrm>
            </p:contentPart>
          </mc:Choice>
          <mc:Fallback>
            <p:pic>
              <p:nvPicPr>
                <p:cNvPr id="118" name="Freihand 117">
                  <a:extLst>
                    <a:ext uri="{FF2B5EF4-FFF2-40B4-BE49-F238E27FC236}">
                      <a16:creationId xmlns:a16="http://schemas.microsoft.com/office/drawing/2014/main" id="{F740B6D8-AA2E-49D8-A932-998243B0C786}"/>
                    </a:ext>
                  </a:extLst>
                </p:cNvPr>
                <p:cNvPicPr/>
                <p:nvPr/>
              </p:nvPicPr>
              <p:blipFill>
                <a:blip r:embed="rId221"/>
                <a:stretch>
                  <a:fillRect/>
                </a:stretch>
              </p:blipFill>
              <p:spPr>
                <a:xfrm>
                  <a:off x="7627613" y="2318827"/>
                  <a:ext cx="10044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19" name="Freihand 118">
                  <a:extLst>
                    <a:ext uri="{FF2B5EF4-FFF2-40B4-BE49-F238E27FC236}">
                      <a16:creationId xmlns:a16="http://schemas.microsoft.com/office/drawing/2014/main" id="{35A2E887-6428-45F7-96CD-8DB61F7DE7F0}"/>
                    </a:ext>
                  </a:extLst>
                </p14:cNvPr>
                <p14:cNvContentPartPr/>
                <p14:nvPr/>
              </p14:nvContentPartPr>
              <p14:xfrm>
                <a:off x="7752893" y="2243227"/>
                <a:ext cx="245880" cy="211320"/>
              </p14:xfrm>
            </p:contentPart>
          </mc:Choice>
          <mc:Fallback>
            <p:pic>
              <p:nvPicPr>
                <p:cNvPr id="119" name="Freihand 118">
                  <a:extLst>
                    <a:ext uri="{FF2B5EF4-FFF2-40B4-BE49-F238E27FC236}">
                      <a16:creationId xmlns:a16="http://schemas.microsoft.com/office/drawing/2014/main" id="{35A2E887-6428-45F7-96CD-8DB61F7DE7F0}"/>
                    </a:ext>
                  </a:extLst>
                </p:cNvPr>
                <p:cNvPicPr/>
                <p:nvPr/>
              </p:nvPicPr>
              <p:blipFill>
                <a:blip r:embed="rId223"/>
                <a:stretch>
                  <a:fillRect/>
                </a:stretch>
              </p:blipFill>
              <p:spPr>
                <a:xfrm>
                  <a:off x="7748573" y="2238907"/>
                  <a:ext cx="25452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20" name="Freihand 119">
                  <a:extLst>
                    <a:ext uri="{FF2B5EF4-FFF2-40B4-BE49-F238E27FC236}">
                      <a16:creationId xmlns:a16="http://schemas.microsoft.com/office/drawing/2014/main" id="{1226F631-BAE1-4DC1-96A2-100DD3685E65}"/>
                    </a:ext>
                  </a:extLst>
                </p14:cNvPr>
                <p14:cNvContentPartPr/>
                <p14:nvPr/>
              </p14:nvContentPartPr>
              <p14:xfrm>
                <a:off x="8113973" y="2315947"/>
                <a:ext cx="144000" cy="110160"/>
              </p14:xfrm>
            </p:contentPart>
          </mc:Choice>
          <mc:Fallback>
            <p:pic>
              <p:nvPicPr>
                <p:cNvPr id="120" name="Freihand 119">
                  <a:extLst>
                    <a:ext uri="{FF2B5EF4-FFF2-40B4-BE49-F238E27FC236}">
                      <a16:creationId xmlns:a16="http://schemas.microsoft.com/office/drawing/2014/main" id="{1226F631-BAE1-4DC1-96A2-100DD3685E65}"/>
                    </a:ext>
                  </a:extLst>
                </p:cNvPr>
                <p:cNvPicPr/>
                <p:nvPr/>
              </p:nvPicPr>
              <p:blipFill>
                <a:blip r:embed="rId225"/>
                <a:stretch>
                  <a:fillRect/>
                </a:stretch>
              </p:blipFill>
              <p:spPr>
                <a:xfrm>
                  <a:off x="8109653" y="2311627"/>
                  <a:ext cx="15264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21" name="Freihand 120">
                  <a:extLst>
                    <a:ext uri="{FF2B5EF4-FFF2-40B4-BE49-F238E27FC236}">
                      <a16:creationId xmlns:a16="http://schemas.microsoft.com/office/drawing/2014/main" id="{81118020-B058-4BA2-8D62-A62FDA3CDD49}"/>
                    </a:ext>
                  </a:extLst>
                </p14:cNvPr>
                <p14:cNvContentPartPr/>
                <p14:nvPr/>
              </p14:nvContentPartPr>
              <p14:xfrm>
                <a:off x="8280653" y="2323507"/>
                <a:ext cx="151920" cy="60480"/>
              </p14:xfrm>
            </p:contentPart>
          </mc:Choice>
          <mc:Fallback>
            <p:pic>
              <p:nvPicPr>
                <p:cNvPr id="121" name="Freihand 120">
                  <a:extLst>
                    <a:ext uri="{FF2B5EF4-FFF2-40B4-BE49-F238E27FC236}">
                      <a16:creationId xmlns:a16="http://schemas.microsoft.com/office/drawing/2014/main" id="{81118020-B058-4BA2-8D62-A62FDA3CDD49}"/>
                    </a:ext>
                  </a:extLst>
                </p:cNvPr>
                <p:cNvPicPr/>
                <p:nvPr/>
              </p:nvPicPr>
              <p:blipFill>
                <a:blip r:embed="rId227"/>
                <a:stretch>
                  <a:fillRect/>
                </a:stretch>
              </p:blipFill>
              <p:spPr>
                <a:xfrm>
                  <a:off x="8276333" y="2319187"/>
                  <a:ext cx="16056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22" name="Freihand 121">
                  <a:extLst>
                    <a:ext uri="{FF2B5EF4-FFF2-40B4-BE49-F238E27FC236}">
                      <a16:creationId xmlns:a16="http://schemas.microsoft.com/office/drawing/2014/main" id="{B32AB2CD-A9CB-48F0-B6C2-E9CC64D60212}"/>
                    </a:ext>
                  </a:extLst>
                </p14:cNvPr>
                <p14:cNvContentPartPr/>
                <p14:nvPr/>
              </p14:nvContentPartPr>
              <p14:xfrm>
                <a:off x="8602853" y="2254747"/>
                <a:ext cx="108720" cy="127440"/>
              </p14:xfrm>
            </p:contentPart>
          </mc:Choice>
          <mc:Fallback>
            <p:pic>
              <p:nvPicPr>
                <p:cNvPr id="122" name="Freihand 121">
                  <a:extLst>
                    <a:ext uri="{FF2B5EF4-FFF2-40B4-BE49-F238E27FC236}">
                      <a16:creationId xmlns:a16="http://schemas.microsoft.com/office/drawing/2014/main" id="{B32AB2CD-A9CB-48F0-B6C2-E9CC64D60212}"/>
                    </a:ext>
                  </a:extLst>
                </p:cNvPr>
                <p:cNvPicPr/>
                <p:nvPr/>
              </p:nvPicPr>
              <p:blipFill>
                <a:blip r:embed="rId229"/>
                <a:stretch>
                  <a:fillRect/>
                </a:stretch>
              </p:blipFill>
              <p:spPr>
                <a:xfrm>
                  <a:off x="8598533" y="2250427"/>
                  <a:ext cx="11736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25" name="Freihand 124">
                  <a:extLst>
                    <a:ext uri="{FF2B5EF4-FFF2-40B4-BE49-F238E27FC236}">
                      <a16:creationId xmlns:a16="http://schemas.microsoft.com/office/drawing/2014/main" id="{12E87E68-1B89-480F-B333-6539DB384340}"/>
                    </a:ext>
                  </a:extLst>
                </p14:cNvPr>
                <p14:cNvContentPartPr/>
                <p14:nvPr/>
              </p14:nvContentPartPr>
              <p14:xfrm>
                <a:off x="8882573" y="2287147"/>
                <a:ext cx="12960" cy="103320"/>
              </p14:xfrm>
            </p:contentPart>
          </mc:Choice>
          <mc:Fallback>
            <p:pic>
              <p:nvPicPr>
                <p:cNvPr id="125" name="Freihand 124">
                  <a:extLst>
                    <a:ext uri="{FF2B5EF4-FFF2-40B4-BE49-F238E27FC236}">
                      <a16:creationId xmlns:a16="http://schemas.microsoft.com/office/drawing/2014/main" id="{12E87E68-1B89-480F-B333-6539DB384340}"/>
                    </a:ext>
                  </a:extLst>
                </p:cNvPr>
                <p:cNvPicPr/>
                <p:nvPr/>
              </p:nvPicPr>
              <p:blipFill>
                <a:blip r:embed="rId231"/>
                <a:stretch>
                  <a:fillRect/>
                </a:stretch>
              </p:blipFill>
              <p:spPr>
                <a:xfrm>
                  <a:off x="8878253" y="2282827"/>
                  <a:ext cx="216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26" name="Freihand 125">
                  <a:extLst>
                    <a:ext uri="{FF2B5EF4-FFF2-40B4-BE49-F238E27FC236}">
                      <a16:creationId xmlns:a16="http://schemas.microsoft.com/office/drawing/2014/main" id="{0B58574E-E96F-4455-8C3C-E6ED84C9BAB2}"/>
                    </a:ext>
                  </a:extLst>
                </p14:cNvPr>
                <p14:cNvContentPartPr/>
                <p14:nvPr/>
              </p14:nvContentPartPr>
              <p14:xfrm>
                <a:off x="8817773" y="2372107"/>
                <a:ext cx="142200" cy="34560"/>
              </p14:xfrm>
            </p:contentPart>
          </mc:Choice>
          <mc:Fallback>
            <p:pic>
              <p:nvPicPr>
                <p:cNvPr id="126" name="Freihand 125">
                  <a:extLst>
                    <a:ext uri="{FF2B5EF4-FFF2-40B4-BE49-F238E27FC236}">
                      <a16:creationId xmlns:a16="http://schemas.microsoft.com/office/drawing/2014/main" id="{0B58574E-E96F-4455-8C3C-E6ED84C9BAB2}"/>
                    </a:ext>
                  </a:extLst>
                </p:cNvPr>
                <p:cNvPicPr/>
                <p:nvPr/>
              </p:nvPicPr>
              <p:blipFill>
                <a:blip r:embed="rId233"/>
                <a:stretch>
                  <a:fillRect/>
                </a:stretch>
              </p:blipFill>
              <p:spPr>
                <a:xfrm>
                  <a:off x="8813453" y="2367787"/>
                  <a:ext cx="1508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27" name="Freihand 126">
                  <a:extLst>
                    <a:ext uri="{FF2B5EF4-FFF2-40B4-BE49-F238E27FC236}">
                      <a16:creationId xmlns:a16="http://schemas.microsoft.com/office/drawing/2014/main" id="{46039BBE-76ED-44B5-9A25-996698704093}"/>
                    </a:ext>
                  </a:extLst>
                </p14:cNvPr>
                <p14:cNvContentPartPr/>
                <p14:nvPr/>
              </p14:nvContentPartPr>
              <p14:xfrm>
                <a:off x="8803013" y="2266267"/>
                <a:ext cx="134280" cy="46080"/>
              </p14:xfrm>
            </p:contentPart>
          </mc:Choice>
          <mc:Fallback>
            <p:pic>
              <p:nvPicPr>
                <p:cNvPr id="127" name="Freihand 126">
                  <a:extLst>
                    <a:ext uri="{FF2B5EF4-FFF2-40B4-BE49-F238E27FC236}">
                      <a16:creationId xmlns:a16="http://schemas.microsoft.com/office/drawing/2014/main" id="{46039BBE-76ED-44B5-9A25-996698704093}"/>
                    </a:ext>
                  </a:extLst>
                </p:cNvPr>
                <p:cNvPicPr/>
                <p:nvPr/>
              </p:nvPicPr>
              <p:blipFill>
                <a:blip r:embed="rId235"/>
                <a:stretch>
                  <a:fillRect/>
                </a:stretch>
              </p:blipFill>
              <p:spPr>
                <a:xfrm>
                  <a:off x="8798693" y="2261947"/>
                  <a:ext cx="14292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28" name="Freihand 127">
                  <a:extLst>
                    <a:ext uri="{FF2B5EF4-FFF2-40B4-BE49-F238E27FC236}">
                      <a16:creationId xmlns:a16="http://schemas.microsoft.com/office/drawing/2014/main" id="{77834150-E210-4FD7-8AAD-D960C78911A2}"/>
                    </a:ext>
                  </a:extLst>
                </p14:cNvPr>
                <p14:cNvContentPartPr/>
                <p14:nvPr/>
              </p14:nvContentPartPr>
              <p14:xfrm>
                <a:off x="8967533" y="2337907"/>
                <a:ext cx="90720" cy="45720"/>
              </p14:xfrm>
            </p:contentPart>
          </mc:Choice>
          <mc:Fallback>
            <p:pic>
              <p:nvPicPr>
                <p:cNvPr id="128" name="Freihand 127">
                  <a:extLst>
                    <a:ext uri="{FF2B5EF4-FFF2-40B4-BE49-F238E27FC236}">
                      <a16:creationId xmlns:a16="http://schemas.microsoft.com/office/drawing/2014/main" id="{77834150-E210-4FD7-8AAD-D960C78911A2}"/>
                    </a:ext>
                  </a:extLst>
                </p:cNvPr>
                <p:cNvPicPr/>
                <p:nvPr/>
              </p:nvPicPr>
              <p:blipFill>
                <a:blip r:embed="rId237"/>
                <a:stretch>
                  <a:fillRect/>
                </a:stretch>
              </p:blipFill>
              <p:spPr>
                <a:xfrm>
                  <a:off x="8963213" y="2333587"/>
                  <a:ext cx="9936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29" name="Freihand 128">
                  <a:extLst>
                    <a:ext uri="{FF2B5EF4-FFF2-40B4-BE49-F238E27FC236}">
                      <a16:creationId xmlns:a16="http://schemas.microsoft.com/office/drawing/2014/main" id="{BFA243AD-BF5B-4118-8625-B425DBA0CD97}"/>
                    </a:ext>
                  </a:extLst>
                </p14:cNvPr>
                <p14:cNvContentPartPr/>
                <p14:nvPr/>
              </p14:nvContentPartPr>
              <p14:xfrm>
                <a:off x="9097493" y="2273827"/>
                <a:ext cx="188640" cy="110520"/>
              </p14:xfrm>
            </p:contentPart>
          </mc:Choice>
          <mc:Fallback>
            <p:pic>
              <p:nvPicPr>
                <p:cNvPr id="129" name="Freihand 128">
                  <a:extLst>
                    <a:ext uri="{FF2B5EF4-FFF2-40B4-BE49-F238E27FC236}">
                      <a16:creationId xmlns:a16="http://schemas.microsoft.com/office/drawing/2014/main" id="{BFA243AD-BF5B-4118-8625-B425DBA0CD97}"/>
                    </a:ext>
                  </a:extLst>
                </p:cNvPr>
                <p:cNvPicPr/>
                <p:nvPr/>
              </p:nvPicPr>
              <p:blipFill>
                <a:blip r:embed="rId239"/>
                <a:stretch>
                  <a:fillRect/>
                </a:stretch>
              </p:blipFill>
              <p:spPr>
                <a:xfrm>
                  <a:off x="9093173" y="2269507"/>
                  <a:ext cx="19728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30" name="Freihand 129">
                  <a:extLst>
                    <a:ext uri="{FF2B5EF4-FFF2-40B4-BE49-F238E27FC236}">
                      <a16:creationId xmlns:a16="http://schemas.microsoft.com/office/drawing/2014/main" id="{68F2CF50-59BC-4BC8-8E71-E3C62A721CB7}"/>
                    </a:ext>
                  </a:extLst>
                </p14:cNvPr>
                <p14:cNvContentPartPr/>
                <p14:nvPr/>
              </p14:nvContentPartPr>
              <p14:xfrm>
                <a:off x="9281093" y="2274547"/>
                <a:ext cx="360" cy="360"/>
              </p14:xfrm>
            </p:contentPart>
          </mc:Choice>
          <mc:Fallback>
            <p:pic>
              <p:nvPicPr>
                <p:cNvPr id="130" name="Freihand 129">
                  <a:extLst>
                    <a:ext uri="{FF2B5EF4-FFF2-40B4-BE49-F238E27FC236}">
                      <a16:creationId xmlns:a16="http://schemas.microsoft.com/office/drawing/2014/main" id="{68F2CF50-59BC-4BC8-8E71-E3C62A721CB7}"/>
                    </a:ext>
                  </a:extLst>
                </p:cNvPr>
                <p:cNvPicPr/>
                <p:nvPr/>
              </p:nvPicPr>
              <p:blipFill>
                <a:blip r:embed="rId60"/>
                <a:stretch>
                  <a:fillRect/>
                </a:stretch>
              </p:blipFill>
              <p:spPr>
                <a:xfrm>
                  <a:off x="9276773" y="2270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31" name="Freihand 130">
                  <a:extLst>
                    <a:ext uri="{FF2B5EF4-FFF2-40B4-BE49-F238E27FC236}">
                      <a16:creationId xmlns:a16="http://schemas.microsoft.com/office/drawing/2014/main" id="{2092B230-D5EC-4DA3-AFAD-D462391064DC}"/>
                    </a:ext>
                  </a:extLst>
                </p14:cNvPr>
                <p14:cNvContentPartPr/>
                <p14:nvPr/>
              </p14:nvContentPartPr>
              <p14:xfrm>
                <a:off x="9308093" y="2297587"/>
                <a:ext cx="114840" cy="72360"/>
              </p14:xfrm>
            </p:contentPart>
          </mc:Choice>
          <mc:Fallback>
            <p:pic>
              <p:nvPicPr>
                <p:cNvPr id="131" name="Freihand 130">
                  <a:extLst>
                    <a:ext uri="{FF2B5EF4-FFF2-40B4-BE49-F238E27FC236}">
                      <a16:creationId xmlns:a16="http://schemas.microsoft.com/office/drawing/2014/main" id="{2092B230-D5EC-4DA3-AFAD-D462391064DC}"/>
                    </a:ext>
                  </a:extLst>
                </p:cNvPr>
                <p:cNvPicPr/>
                <p:nvPr/>
              </p:nvPicPr>
              <p:blipFill>
                <a:blip r:embed="rId242"/>
                <a:stretch>
                  <a:fillRect/>
                </a:stretch>
              </p:blipFill>
              <p:spPr>
                <a:xfrm>
                  <a:off x="9303773" y="2293267"/>
                  <a:ext cx="12348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32" name="Freihand 131">
                  <a:extLst>
                    <a:ext uri="{FF2B5EF4-FFF2-40B4-BE49-F238E27FC236}">
                      <a16:creationId xmlns:a16="http://schemas.microsoft.com/office/drawing/2014/main" id="{33477765-8AD3-4FED-AD09-071C781D6B35}"/>
                    </a:ext>
                  </a:extLst>
                </p14:cNvPr>
                <p14:cNvContentPartPr/>
                <p14:nvPr/>
              </p14:nvContentPartPr>
              <p14:xfrm>
                <a:off x="9415013" y="2251507"/>
                <a:ext cx="360" cy="360"/>
              </p14:xfrm>
            </p:contentPart>
          </mc:Choice>
          <mc:Fallback>
            <p:pic>
              <p:nvPicPr>
                <p:cNvPr id="132" name="Freihand 131">
                  <a:extLst>
                    <a:ext uri="{FF2B5EF4-FFF2-40B4-BE49-F238E27FC236}">
                      <a16:creationId xmlns:a16="http://schemas.microsoft.com/office/drawing/2014/main" id="{33477765-8AD3-4FED-AD09-071C781D6B35}"/>
                    </a:ext>
                  </a:extLst>
                </p:cNvPr>
                <p:cNvPicPr/>
                <p:nvPr/>
              </p:nvPicPr>
              <p:blipFill>
                <a:blip r:embed="rId60"/>
                <a:stretch>
                  <a:fillRect/>
                </a:stretch>
              </p:blipFill>
              <p:spPr>
                <a:xfrm>
                  <a:off x="9410693" y="22471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34" name="Freihand 133">
                  <a:extLst>
                    <a:ext uri="{FF2B5EF4-FFF2-40B4-BE49-F238E27FC236}">
                      <a16:creationId xmlns:a16="http://schemas.microsoft.com/office/drawing/2014/main" id="{E4E9AE5F-9680-469C-828D-F6174DA2D7FB}"/>
                    </a:ext>
                  </a:extLst>
                </p14:cNvPr>
                <p14:cNvContentPartPr/>
                <p14:nvPr/>
              </p14:nvContentPartPr>
              <p14:xfrm>
                <a:off x="9440573" y="2247907"/>
                <a:ext cx="209160" cy="129600"/>
              </p14:xfrm>
            </p:contentPart>
          </mc:Choice>
          <mc:Fallback>
            <p:pic>
              <p:nvPicPr>
                <p:cNvPr id="134" name="Freihand 133">
                  <a:extLst>
                    <a:ext uri="{FF2B5EF4-FFF2-40B4-BE49-F238E27FC236}">
                      <a16:creationId xmlns:a16="http://schemas.microsoft.com/office/drawing/2014/main" id="{E4E9AE5F-9680-469C-828D-F6174DA2D7FB}"/>
                    </a:ext>
                  </a:extLst>
                </p:cNvPr>
                <p:cNvPicPr/>
                <p:nvPr/>
              </p:nvPicPr>
              <p:blipFill>
                <a:blip r:embed="rId245"/>
                <a:stretch>
                  <a:fillRect/>
                </a:stretch>
              </p:blipFill>
              <p:spPr>
                <a:xfrm>
                  <a:off x="9436253" y="2243587"/>
                  <a:ext cx="21780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35" name="Freihand 134">
                  <a:extLst>
                    <a:ext uri="{FF2B5EF4-FFF2-40B4-BE49-F238E27FC236}">
                      <a16:creationId xmlns:a16="http://schemas.microsoft.com/office/drawing/2014/main" id="{F53F4B9D-38D5-4347-92BE-5E17B12D1E5A}"/>
                    </a:ext>
                  </a:extLst>
                </p14:cNvPr>
                <p14:cNvContentPartPr/>
                <p14:nvPr/>
              </p14:nvContentPartPr>
              <p14:xfrm>
                <a:off x="9652973" y="2285707"/>
                <a:ext cx="236520" cy="77040"/>
              </p14:xfrm>
            </p:contentPart>
          </mc:Choice>
          <mc:Fallback>
            <p:pic>
              <p:nvPicPr>
                <p:cNvPr id="135" name="Freihand 134">
                  <a:extLst>
                    <a:ext uri="{FF2B5EF4-FFF2-40B4-BE49-F238E27FC236}">
                      <a16:creationId xmlns:a16="http://schemas.microsoft.com/office/drawing/2014/main" id="{F53F4B9D-38D5-4347-92BE-5E17B12D1E5A}"/>
                    </a:ext>
                  </a:extLst>
                </p:cNvPr>
                <p:cNvPicPr/>
                <p:nvPr/>
              </p:nvPicPr>
              <p:blipFill>
                <a:blip r:embed="rId247"/>
                <a:stretch>
                  <a:fillRect/>
                </a:stretch>
              </p:blipFill>
              <p:spPr>
                <a:xfrm>
                  <a:off x="9648653" y="2281387"/>
                  <a:ext cx="24516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37" name="Freihand 136">
                  <a:extLst>
                    <a:ext uri="{FF2B5EF4-FFF2-40B4-BE49-F238E27FC236}">
                      <a16:creationId xmlns:a16="http://schemas.microsoft.com/office/drawing/2014/main" id="{50284A83-7C27-499F-B6AF-51A529977BA5}"/>
                    </a:ext>
                  </a:extLst>
                </p14:cNvPr>
                <p14:cNvContentPartPr/>
                <p14:nvPr/>
              </p14:nvContentPartPr>
              <p14:xfrm>
                <a:off x="9988493" y="2211187"/>
                <a:ext cx="112320" cy="143640"/>
              </p14:xfrm>
            </p:contentPart>
          </mc:Choice>
          <mc:Fallback>
            <p:pic>
              <p:nvPicPr>
                <p:cNvPr id="137" name="Freihand 136">
                  <a:extLst>
                    <a:ext uri="{FF2B5EF4-FFF2-40B4-BE49-F238E27FC236}">
                      <a16:creationId xmlns:a16="http://schemas.microsoft.com/office/drawing/2014/main" id="{50284A83-7C27-499F-B6AF-51A529977BA5}"/>
                    </a:ext>
                  </a:extLst>
                </p:cNvPr>
                <p:cNvPicPr/>
                <p:nvPr/>
              </p:nvPicPr>
              <p:blipFill>
                <a:blip r:embed="rId249"/>
                <a:stretch>
                  <a:fillRect/>
                </a:stretch>
              </p:blipFill>
              <p:spPr>
                <a:xfrm>
                  <a:off x="9984173" y="2206867"/>
                  <a:ext cx="12096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38" name="Freihand 137">
                  <a:extLst>
                    <a:ext uri="{FF2B5EF4-FFF2-40B4-BE49-F238E27FC236}">
                      <a16:creationId xmlns:a16="http://schemas.microsoft.com/office/drawing/2014/main" id="{8373D218-444D-4BA8-9CA8-57313E7155B9}"/>
                    </a:ext>
                  </a:extLst>
                </p14:cNvPr>
                <p14:cNvContentPartPr/>
                <p14:nvPr/>
              </p14:nvContentPartPr>
              <p14:xfrm>
                <a:off x="10110173" y="2272747"/>
                <a:ext cx="93240" cy="87480"/>
              </p14:xfrm>
            </p:contentPart>
          </mc:Choice>
          <mc:Fallback>
            <p:pic>
              <p:nvPicPr>
                <p:cNvPr id="138" name="Freihand 137">
                  <a:extLst>
                    <a:ext uri="{FF2B5EF4-FFF2-40B4-BE49-F238E27FC236}">
                      <a16:creationId xmlns:a16="http://schemas.microsoft.com/office/drawing/2014/main" id="{8373D218-444D-4BA8-9CA8-57313E7155B9}"/>
                    </a:ext>
                  </a:extLst>
                </p:cNvPr>
                <p:cNvPicPr/>
                <p:nvPr/>
              </p:nvPicPr>
              <p:blipFill>
                <a:blip r:embed="rId251"/>
                <a:stretch>
                  <a:fillRect/>
                </a:stretch>
              </p:blipFill>
              <p:spPr>
                <a:xfrm>
                  <a:off x="10105853" y="2268427"/>
                  <a:ext cx="10188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39" name="Freihand 138">
                  <a:extLst>
                    <a:ext uri="{FF2B5EF4-FFF2-40B4-BE49-F238E27FC236}">
                      <a16:creationId xmlns:a16="http://schemas.microsoft.com/office/drawing/2014/main" id="{4F3458C9-F6B0-456F-B117-96F09EB8FB9A}"/>
                    </a:ext>
                  </a:extLst>
                </p14:cNvPr>
                <p14:cNvContentPartPr/>
                <p14:nvPr/>
              </p14:nvContentPartPr>
              <p14:xfrm>
                <a:off x="10223573" y="2192107"/>
                <a:ext cx="74520" cy="173520"/>
              </p14:xfrm>
            </p:contentPart>
          </mc:Choice>
          <mc:Fallback>
            <p:pic>
              <p:nvPicPr>
                <p:cNvPr id="139" name="Freihand 138">
                  <a:extLst>
                    <a:ext uri="{FF2B5EF4-FFF2-40B4-BE49-F238E27FC236}">
                      <a16:creationId xmlns:a16="http://schemas.microsoft.com/office/drawing/2014/main" id="{4F3458C9-F6B0-456F-B117-96F09EB8FB9A}"/>
                    </a:ext>
                  </a:extLst>
                </p:cNvPr>
                <p:cNvPicPr/>
                <p:nvPr/>
              </p:nvPicPr>
              <p:blipFill>
                <a:blip r:embed="rId253"/>
                <a:stretch>
                  <a:fillRect/>
                </a:stretch>
              </p:blipFill>
              <p:spPr>
                <a:xfrm>
                  <a:off x="10219253" y="2187787"/>
                  <a:ext cx="8316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40" name="Freihand 139">
                  <a:extLst>
                    <a:ext uri="{FF2B5EF4-FFF2-40B4-BE49-F238E27FC236}">
                      <a16:creationId xmlns:a16="http://schemas.microsoft.com/office/drawing/2014/main" id="{48B927F9-73C7-4F68-BB9A-B6BD960D94E5}"/>
                    </a:ext>
                  </a:extLst>
                </p14:cNvPr>
                <p14:cNvContentPartPr/>
                <p14:nvPr/>
              </p14:nvContentPartPr>
              <p14:xfrm>
                <a:off x="10324373" y="2259067"/>
                <a:ext cx="223560" cy="92880"/>
              </p14:xfrm>
            </p:contentPart>
          </mc:Choice>
          <mc:Fallback>
            <p:pic>
              <p:nvPicPr>
                <p:cNvPr id="140" name="Freihand 139">
                  <a:extLst>
                    <a:ext uri="{FF2B5EF4-FFF2-40B4-BE49-F238E27FC236}">
                      <a16:creationId xmlns:a16="http://schemas.microsoft.com/office/drawing/2014/main" id="{48B927F9-73C7-4F68-BB9A-B6BD960D94E5}"/>
                    </a:ext>
                  </a:extLst>
                </p:cNvPr>
                <p:cNvPicPr/>
                <p:nvPr/>
              </p:nvPicPr>
              <p:blipFill>
                <a:blip r:embed="rId255"/>
                <a:stretch>
                  <a:fillRect/>
                </a:stretch>
              </p:blipFill>
              <p:spPr>
                <a:xfrm>
                  <a:off x="10320053" y="2254747"/>
                  <a:ext cx="23220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42" name="Freihand 141">
                  <a:extLst>
                    <a:ext uri="{FF2B5EF4-FFF2-40B4-BE49-F238E27FC236}">
                      <a16:creationId xmlns:a16="http://schemas.microsoft.com/office/drawing/2014/main" id="{8D9609EF-7535-4F9B-84FA-D378B760504E}"/>
                    </a:ext>
                  </a:extLst>
                </p14:cNvPr>
                <p14:cNvContentPartPr/>
                <p14:nvPr/>
              </p14:nvContentPartPr>
              <p14:xfrm>
                <a:off x="10708493" y="2221987"/>
                <a:ext cx="251280" cy="106560"/>
              </p14:xfrm>
            </p:contentPart>
          </mc:Choice>
          <mc:Fallback>
            <p:pic>
              <p:nvPicPr>
                <p:cNvPr id="142" name="Freihand 141">
                  <a:extLst>
                    <a:ext uri="{FF2B5EF4-FFF2-40B4-BE49-F238E27FC236}">
                      <a16:creationId xmlns:a16="http://schemas.microsoft.com/office/drawing/2014/main" id="{8D9609EF-7535-4F9B-84FA-D378B760504E}"/>
                    </a:ext>
                  </a:extLst>
                </p:cNvPr>
                <p:cNvPicPr/>
                <p:nvPr/>
              </p:nvPicPr>
              <p:blipFill>
                <a:blip r:embed="rId257"/>
                <a:stretch>
                  <a:fillRect/>
                </a:stretch>
              </p:blipFill>
              <p:spPr>
                <a:xfrm>
                  <a:off x="10704173" y="2217667"/>
                  <a:ext cx="25992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43" name="Freihand 142">
                  <a:extLst>
                    <a:ext uri="{FF2B5EF4-FFF2-40B4-BE49-F238E27FC236}">
                      <a16:creationId xmlns:a16="http://schemas.microsoft.com/office/drawing/2014/main" id="{C8EBEC23-7089-4B4F-8F57-3033B666D0F5}"/>
                    </a:ext>
                  </a:extLst>
                </p14:cNvPr>
                <p14:cNvContentPartPr/>
                <p14:nvPr/>
              </p14:nvContentPartPr>
              <p14:xfrm>
                <a:off x="10959413" y="2201467"/>
                <a:ext cx="360" cy="360"/>
              </p14:xfrm>
            </p:contentPart>
          </mc:Choice>
          <mc:Fallback>
            <p:pic>
              <p:nvPicPr>
                <p:cNvPr id="143" name="Freihand 142">
                  <a:extLst>
                    <a:ext uri="{FF2B5EF4-FFF2-40B4-BE49-F238E27FC236}">
                      <a16:creationId xmlns:a16="http://schemas.microsoft.com/office/drawing/2014/main" id="{C8EBEC23-7089-4B4F-8F57-3033B666D0F5}"/>
                    </a:ext>
                  </a:extLst>
                </p:cNvPr>
                <p:cNvPicPr/>
                <p:nvPr/>
              </p:nvPicPr>
              <p:blipFill>
                <a:blip r:embed="rId60"/>
                <a:stretch>
                  <a:fillRect/>
                </a:stretch>
              </p:blipFill>
              <p:spPr>
                <a:xfrm>
                  <a:off x="10955093" y="2197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44" name="Freihand 143">
                  <a:extLst>
                    <a:ext uri="{FF2B5EF4-FFF2-40B4-BE49-F238E27FC236}">
                      <a16:creationId xmlns:a16="http://schemas.microsoft.com/office/drawing/2014/main" id="{6D8E58E9-D60C-4E5F-8DE6-93DC86C604F3}"/>
                    </a:ext>
                  </a:extLst>
                </p14:cNvPr>
                <p14:cNvContentPartPr/>
                <p14:nvPr/>
              </p14:nvContentPartPr>
              <p14:xfrm>
                <a:off x="10967333" y="2226307"/>
                <a:ext cx="77040" cy="98280"/>
              </p14:xfrm>
            </p:contentPart>
          </mc:Choice>
          <mc:Fallback>
            <p:pic>
              <p:nvPicPr>
                <p:cNvPr id="144" name="Freihand 143">
                  <a:extLst>
                    <a:ext uri="{FF2B5EF4-FFF2-40B4-BE49-F238E27FC236}">
                      <a16:creationId xmlns:a16="http://schemas.microsoft.com/office/drawing/2014/main" id="{6D8E58E9-D60C-4E5F-8DE6-93DC86C604F3}"/>
                    </a:ext>
                  </a:extLst>
                </p:cNvPr>
                <p:cNvPicPr/>
                <p:nvPr/>
              </p:nvPicPr>
              <p:blipFill>
                <a:blip r:embed="rId260"/>
                <a:stretch>
                  <a:fillRect/>
                </a:stretch>
              </p:blipFill>
              <p:spPr>
                <a:xfrm>
                  <a:off x="10963013" y="2221987"/>
                  <a:ext cx="856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45" name="Freihand 144">
                  <a:extLst>
                    <a:ext uri="{FF2B5EF4-FFF2-40B4-BE49-F238E27FC236}">
                      <a16:creationId xmlns:a16="http://schemas.microsoft.com/office/drawing/2014/main" id="{7B63F3DB-3E80-42C0-8AAD-EE9D63492881}"/>
                    </a:ext>
                  </a:extLst>
                </p14:cNvPr>
                <p14:cNvContentPartPr/>
                <p14:nvPr/>
              </p14:nvContentPartPr>
              <p14:xfrm>
                <a:off x="11080013" y="2219107"/>
                <a:ext cx="84600" cy="83880"/>
              </p14:xfrm>
            </p:contentPart>
          </mc:Choice>
          <mc:Fallback>
            <p:pic>
              <p:nvPicPr>
                <p:cNvPr id="145" name="Freihand 144">
                  <a:extLst>
                    <a:ext uri="{FF2B5EF4-FFF2-40B4-BE49-F238E27FC236}">
                      <a16:creationId xmlns:a16="http://schemas.microsoft.com/office/drawing/2014/main" id="{7B63F3DB-3E80-42C0-8AAD-EE9D63492881}"/>
                    </a:ext>
                  </a:extLst>
                </p:cNvPr>
                <p:cNvPicPr/>
                <p:nvPr/>
              </p:nvPicPr>
              <p:blipFill>
                <a:blip r:embed="rId262"/>
                <a:stretch>
                  <a:fillRect/>
                </a:stretch>
              </p:blipFill>
              <p:spPr>
                <a:xfrm>
                  <a:off x="11075693" y="2214787"/>
                  <a:ext cx="9324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46" name="Freihand 145">
                  <a:extLst>
                    <a:ext uri="{FF2B5EF4-FFF2-40B4-BE49-F238E27FC236}">
                      <a16:creationId xmlns:a16="http://schemas.microsoft.com/office/drawing/2014/main" id="{17BBF951-4AEF-4DA1-8683-BCD4492DDAAE}"/>
                    </a:ext>
                  </a:extLst>
                </p14:cNvPr>
                <p14:cNvContentPartPr/>
                <p14:nvPr/>
              </p14:nvContentPartPr>
              <p14:xfrm>
                <a:off x="11312213" y="2142427"/>
                <a:ext cx="135360" cy="128520"/>
              </p14:xfrm>
            </p:contentPart>
          </mc:Choice>
          <mc:Fallback>
            <p:pic>
              <p:nvPicPr>
                <p:cNvPr id="146" name="Freihand 145">
                  <a:extLst>
                    <a:ext uri="{FF2B5EF4-FFF2-40B4-BE49-F238E27FC236}">
                      <a16:creationId xmlns:a16="http://schemas.microsoft.com/office/drawing/2014/main" id="{17BBF951-4AEF-4DA1-8683-BCD4492DDAAE}"/>
                    </a:ext>
                  </a:extLst>
                </p:cNvPr>
                <p:cNvPicPr/>
                <p:nvPr/>
              </p:nvPicPr>
              <p:blipFill>
                <a:blip r:embed="rId264"/>
                <a:stretch>
                  <a:fillRect/>
                </a:stretch>
              </p:blipFill>
              <p:spPr>
                <a:xfrm>
                  <a:off x="11307893" y="2138107"/>
                  <a:ext cx="14400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47" name="Freihand 146">
                  <a:extLst>
                    <a:ext uri="{FF2B5EF4-FFF2-40B4-BE49-F238E27FC236}">
                      <a16:creationId xmlns:a16="http://schemas.microsoft.com/office/drawing/2014/main" id="{A9C0C928-8981-41AC-B01B-E631DED86F10}"/>
                    </a:ext>
                  </a:extLst>
                </p14:cNvPr>
                <p14:cNvContentPartPr/>
                <p14:nvPr/>
              </p14:nvContentPartPr>
              <p14:xfrm>
                <a:off x="11365133" y="2239987"/>
                <a:ext cx="35640" cy="41760"/>
              </p14:xfrm>
            </p:contentPart>
          </mc:Choice>
          <mc:Fallback>
            <p:pic>
              <p:nvPicPr>
                <p:cNvPr id="147" name="Freihand 146">
                  <a:extLst>
                    <a:ext uri="{FF2B5EF4-FFF2-40B4-BE49-F238E27FC236}">
                      <a16:creationId xmlns:a16="http://schemas.microsoft.com/office/drawing/2014/main" id="{A9C0C928-8981-41AC-B01B-E631DED86F10}"/>
                    </a:ext>
                  </a:extLst>
                </p:cNvPr>
                <p:cNvPicPr/>
                <p:nvPr/>
              </p:nvPicPr>
              <p:blipFill>
                <a:blip r:embed="rId266"/>
                <a:stretch>
                  <a:fillRect/>
                </a:stretch>
              </p:blipFill>
              <p:spPr>
                <a:xfrm>
                  <a:off x="11360813" y="2235667"/>
                  <a:ext cx="4428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48" name="Freihand 147">
                  <a:extLst>
                    <a:ext uri="{FF2B5EF4-FFF2-40B4-BE49-F238E27FC236}">
                      <a16:creationId xmlns:a16="http://schemas.microsoft.com/office/drawing/2014/main" id="{225C2A1A-5C40-4216-BF09-DA94B5EA27A7}"/>
                    </a:ext>
                  </a:extLst>
                </p14:cNvPr>
                <p14:cNvContentPartPr/>
                <p14:nvPr/>
              </p14:nvContentPartPr>
              <p14:xfrm>
                <a:off x="11436053" y="2202907"/>
                <a:ext cx="239400" cy="73800"/>
              </p14:xfrm>
            </p:contentPart>
          </mc:Choice>
          <mc:Fallback>
            <p:pic>
              <p:nvPicPr>
                <p:cNvPr id="148" name="Freihand 147">
                  <a:extLst>
                    <a:ext uri="{FF2B5EF4-FFF2-40B4-BE49-F238E27FC236}">
                      <a16:creationId xmlns:a16="http://schemas.microsoft.com/office/drawing/2014/main" id="{225C2A1A-5C40-4216-BF09-DA94B5EA27A7}"/>
                    </a:ext>
                  </a:extLst>
                </p:cNvPr>
                <p:cNvPicPr/>
                <p:nvPr/>
              </p:nvPicPr>
              <p:blipFill>
                <a:blip r:embed="rId268"/>
                <a:stretch>
                  <a:fillRect/>
                </a:stretch>
              </p:blipFill>
              <p:spPr>
                <a:xfrm>
                  <a:off x="11431733" y="2198587"/>
                  <a:ext cx="24804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49" name="Freihand 148">
                  <a:extLst>
                    <a:ext uri="{FF2B5EF4-FFF2-40B4-BE49-F238E27FC236}">
                      <a16:creationId xmlns:a16="http://schemas.microsoft.com/office/drawing/2014/main" id="{FD1637D9-4935-42C8-B96B-F98062E0A1F9}"/>
                    </a:ext>
                  </a:extLst>
                </p14:cNvPr>
                <p14:cNvContentPartPr/>
                <p14:nvPr/>
              </p14:nvContentPartPr>
              <p14:xfrm>
                <a:off x="11646293" y="2177347"/>
                <a:ext cx="19800" cy="1440"/>
              </p14:xfrm>
            </p:contentPart>
          </mc:Choice>
          <mc:Fallback>
            <p:pic>
              <p:nvPicPr>
                <p:cNvPr id="149" name="Freihand 148">
                  <a:extLst>
                    <a:ext uri="{FF2B5EF4-FFF2-40B4-BE49-F238E27FC236}">
                      <a16:creationId xmlns:a16="http://schemas.microsoft.com/office/drawing/2014/main" id="{FD1637D9-4935-42C8-B96B-F98062E0A1F9}"/>
                    </a:ext>
                  </a:extLst>
                </p:cNvPr>
                <p:cNvPicPr/>
                <p:nvPr/>
              </p:nvPicPr>
              <p:blipFill>
                <a:blip r:embed="rId270"/>
                <a:stretch>
                  <a:fillRect/>
                </a:stretch>
              </p:blipFill>
              <p:spPr>
                <a:xfrm>
                  <a:off x="11641973" y="2173027"/>
                  <a:ext cx="2844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50" name="Freihand 149">
                  <a:extLst>
                    <a:ext uri="{FF2B5EF4-FFF2-40B4-BE49-F238E27FC236}">
                      <a16:creationId xmlns:a16="http://schemas.microsoft.com/office/drawing/2014/main" id="{A20CFFA9-4369-4370-9E3B-BEE5DAF2154E}"/>
                    </a:ext>
                  </a:extLst>
                </p14:cNvPr>
                <p14:cNvContentPartPr/>
                <p14:nvPr/>
              </p14:nvContentPartPr>
              <p14:xfrm>
                <a:off x="11696333" y="2195707"/>
                <a:ext cx="74880" cy="75960"/>
              </p14:xfrm>
            </p:contentPart>
          </mc:Choice>
          <mc:Fallback>
            <p:pic>
              <p:nvPicPr>
                <p:cNvPr id="150" name="Freihand 149">
                  <a:extLst>
                    <a:ext uri="{FF2B5EF4-FFF2-40B4-BE49-F238E27FC236}">
                      <a16:creationId xmlns:a16="http://schemas.microsoft.com/office/drawing/2014/main" id="{A20CFFA9-4369-4370-9E3B-BEE5DAF2154E}"/>
                    </a:ext>
                  </a:extLst>
                </p:cNvPr>
                <p:cNvPicPr/>
                <p:nvPr/>
              </p:nvPicPr>
              <p:blipFill>
                <a:blip r:embed="rId272"/>
                <a:stretch>
                  <a:fillRect/>
                </a:stretch>
              </p:blipFill>
              <p:spPr>
                <a:xfrm>
                  <a:off x="11692013" y="2191387"/>
                  <a:ext cx="8352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52" name="Freihand 151">
                  <a:extLst>
                    <a:ext uri="{FF2B5EF4-FFF2-40B4-BE49-F238E27FC236}">
                      <a16:creationId xmlns:a16="http://schemas.microsoft.com/office/drawing/2014/main" id="{4C15124B-78A1-4212-9E0E-AA0771128B41}"/>
                    </a:ext>
                  </a:extLst>
                </p14:cNvPr>
                <p14:cNvContentPartPr/>
                <p14:nvPr/>
              </p14:nvContentPartPr>
              <p14:xfrm>
                <a:off x="7498013" y="2536987"/>
                <a:ext cx="189000" cy="172800"/>
              </p14:xfrm>
            </p:contentPart>
          </mc:Choice>
          <mc:Fallback>
            <p:pic>
              <p:nvPicPr>
                <p:cNvPr id="152" name="Freihand 151">
                  <a:extLst>
                    <a:ext uri="{FF2B5EF4-FFF2-40B4-BE49-F238E27FC236}">
                      <a16:creationId xmlns:a16="http://schemas.microsoft.com/office/drawing/2014/main" id="{4C15124B-78A1-4212-9E0E-AA0771128B41}"/>
                    </a:ext>
                  </a:extLst>
                </p:cNvPr>
                <p:cNvPicPr/>
                <p:nvPr/>
              </p:nvPicPr>
              <p:blipFill>
                <a:blip r:embed="rId274"/>
                <a:stretch>
                  <a:fillRect/>
                </a:stretch>
              </p:blipFill>
              <p:spPr>
                <a:xfrm>
                  <a:off x="7493693" y="2532667"/>
                  <a:ext cx="1976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53" name="Freihand 152">
                  <a:extLst>
                    <a:ext uri="{FF2B5EF4-FFF2-40B4-BE49-F238E27FC236}">
                      <a16:creationId xmlns:a16="http://schemas.microsoft.com/office/drawing/2014/main" id="{E3912703-6794-44A9-A1CE-F59833EB47EE}"/>
                    </a:ext>
                  </a:extLst>
                </p14:cNvPr>
                <p14:cNvContentPartPr/>
                <p14:nvPr/>
              </p14:nvContentPartPr>
              <p14:xfrm>
                <a:off x="7683773" y="2536267"/>
                <a:ext cx="246600" cy="146880"/>
              </p14:xfrm>
            </p:contentPart>
          </mc:Choice>
          <mc:Fallback>
            <p:pic>
              <p:nvPicPr>
                <p:cNvPr id="153" name="Freihand 152">
                  <a:extLst>
                    <a:ext uri="{FF2B5EF4-FFF2-40B4-BE49-F238E27FC236}">
                      <a16:creationId xmlns:a16="http://schemas.microsoft.com/office/drawing/2014/main" id="{E3912703-6794-44A9-A1CE-F59833EB47EE}"/>
                    </a:ext>
                  </a:extLst>
                </p:cNvPr>
                <p:cNvPicPr/>
                <p:nvPr/>
              </p:nvPicPr>
              <p:blipFill>
                <a:blip r:embed="rId276"/>
                <a:stretch>
                  <a:fillRect/>
                </a:stretch>
              </p:blipFill>
              <p:spPr>
                <a:xfrm>
                  <a:off x="7679453" y="2531947"/>
                  <a:ext cx="25524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54" name="Freihand 153">
                  <a:extLst>
                    <a:ext uri="{FF2B5EF4-FFF2-40B4-BE49-F238E27FC236}">
                      <a16:creationId xmlns:a16="http://schemas.microsoft.com/office/drawing/2014/main" id="{AF508E26-A846-42F0-9589-09C8552E9F98}"/>
                    </a:ext>
                  </a:extLst>
                </p14:cNvPr>
                <p14:cNvContentPartPr/>
                <p14:nvPr/>
              </p14:nvContentPartPr>
              <p14:xfrm>
                <a:off x="7729853" y="2516467"/>
                <a:ext cx="58320" cy="10800"/>
              </p14:xfrm>
            </p:contentPart>
          </mc:Choice>
          <mc:Fallback>
            <p:pic>
              <p:nvPicPr>
                <p:cNvPr id="154" name="Freihand 153">
                  <a:extLst>
                    <a:ext uri="{FF2B5EF4-FFF2-40B4-BE49-F238E27FC236}">
                      <a16:creationId xmlns:a16="http://schemas.microsoft.com/office/drawing/2014/main" id="{AF508E26-A846-42F0-9589-09C8552E9F98}"/>
                    </a:ext>
                  </a:extLst>
                </p:cNvPr>
                <p:cNvPicPr/>
                <p:nvPr/>
              </p:nvPicPr>
              <p:blipFill>
                <a:blip r:embed="rId278"/>
                <a:stretch>
                  <a:fillRect/>
                </a:stretch>
              </p:blipFill>
              <p:spPr>
                <a:xfrm>
                  <a:off x="7725533" y="2512147"/>
                  <a:ext cx="6696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55" name="Freihand 154">
                  <a:extLst>
                    <a:ext uri="{FF2B5EF4-FFF2-40B4-BE49-F238E27FC236}">
                      <a16:creationId xmlns:a16="http://schemas.microsoft.com/office/drawing/2014/main" id="{989A4017-F7ED-4346-A426-4941029D195A}"/>
                    </a:ext>
                  </a:extLst>
                </p14:cNvPr>
                <p14:cNvContentPartPr/>
                <p14:nvPr/>
              </p14:nvContentPartPr>
              <p14:xfrm>
                <a:off x="8117213" y="2495587"/>
                <a:ext cx="105840" cy="253080"/>
              </p14:xfrm>
            </p:contentPart>
          </mc:Choice>
          <mc:Fallback>
            <p:pic>
              <p:nvPicPr>
                <p:cNvPr id="155" name="Freihand 154">
                  <a:extLst>
                    <a:ext uri="{FF2B5EF4-FFF2-40B4-BE49-F238E27FC236}">
                      <a16:creationId xmlns:a16="http://schemas.microsoft.com/office/drawing/2014/main" id="{989A4017-F7ED-4346-A426-4941029D195A}"/>
                    </a:ext>
                  </a:extLst>
                </p:cNvPr>
                <p:cNvPicPr/>
                <p:nvPr/>
              </p:nvPicPr>
              <p:blipFill>
                <a:blip r:embed="rId280"/>
                <a:stretch>
                  <a:fillRect/>
                </a:stretch>
              </p:blipFill>
              <p:spPr>
                <a:xfrm>
                  <a:off x="8112893" y="2491267"/>
                  <a:ext cx="114480" cy="26172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56" name="Freihand 155">
                  <a:extLst>
                    <a:ext uri="{FF2B5EF4-FFF2-40B4-BE49-F238E27FC236}">
                      <a16:creationId xmlns:a16="http://schemas.microsoft.com/office/drawing/2014/main" id="{6BEE89FB-15D7-47DD-A0D5-A1032C4417E3}"/>
                    </a:ext>
                  </a:extLst>
                </p14:cNvPr>
                <p14:cNvContentPartPr/>
                <p14:nvPr/>
              </p14:nvContentPartPr>
              <p14:xfrm>
                <a:off x="8219453" y="2562907"/>
                <a:ext cx="172800" cy="82080"/>
              </p14:xfrm>
            </p:contentPart>
          </mc:Choice>
          <mc:Fallback>
            <p:pic>
              <p:nvPicPr>
                <p:cNvPr id="156" name="Freihand 155">
                  <a:extLst>
                    <a:ext uri="{FF2B5EF4-FFF2-40B4-BE49-F238E27FC236}">
                      <a16:creationId xmlns:a16="http://schemas.microsoft.com/office/drawing/2014/main" id="{6BEE89FB-15D7-47DD-A0D5-A1032C4417E3}"/>
                    </a:ext>
                  </a:extLst>
                </p:cNvPr>
                <p:cNvPicPr/>
                <p:nvPr/>
              </p:nvPicPr>
              <p:blipFill>
                <a:blip r:embed="rId282"/>
                <a:stretch>
                  <a:fillRect/>
                </a:stretch>
              </p:blipFill>
              <p:spPr>
                <a:xfrm>
                  <a:off x="8215133" y="2558587"/>
                  <a:ext cx="18144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57" name="Freihand 156">
                  <a:extLst>
                    <a:ext uri="{FF2B5EF4-FFF2-40B4-BE49-F238E27FC236}">
                      <a16:creationId xmlns:a16="http://schemas.microsoft.com/office/drawing/2014/main" id="{A483B3DA-2C02-41E0-A02D-3E52DF2E69E5}"/>
                    </a:ext>
                  </a:extLst>
                </p14:cNvPr>
                <p14:cNvContentPartPr/>
                <p14:nvPr/>
              </p14:nvContentPartPr>
              <p14:xfrm>
                <a:off x="8343653" y="2499547"/>
                <a:ext cx="27720" cy="9360"/>
              </p14:xfrm>
            </p:contentPart>
          </mc:Choice>
          <mc:Fallback>
            <p:pic>
              <p:nvPicPr>
                <p:cNvPr id="157" name="Freihand 156">
                  <a:extLst>
                    <a:ext uri="{FF2B5EF4-FFF2-40B4-BE49-F238E27FC236}">
                      <a16:creationId xmlns:a16="http://schemas.microsoft.com/office/drawing/2014/main" id="{A483B3DA-2C02-41E0-A02D-3E52DF2E69E5}"/>
                    </a:ext>
                  </a:extLst>
                </p:cNvPr>
                <p:cNvPicPr/>
                <p:nvPr/>
              </p:nvPicPr>
              <p:blipFill>
                <a:blip r:embed="rId284"/>
                <a:stretch>
                  <a:fillRect/>
                </a:stretch>
              </p:blipFill>
              <p:spPr>
                <a:xfrm>
                  <a:off x="8339333" y="2495227"/>
                  <a:ext cx="3636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58" name="Freihand 157">
                  <a:extLst>
                    <a:ext uri="{FF2B5EF4-FFF2-40B4-BE49-F238E27FC236}">
                      <a16:creationId xmlns:a16="http://schemas.microsoft.com/office/drawing/2014/main" id="{63297A63-5F29-4791-9A62-F6C3CDA8E79C}"/>
                    </a:ext>
                  </a:extLst>
                </p14:cNvPr>
                <p14:cNvContentPartPr/>
                <p14:nvPr/>
              </p14:nvContentPartPr>
              <p14:xfrm>
                <a:off x="8525093" y="2534467"/>
                <a:ext cx="241200" cy="113040"/>
              </p14:xfrm>
            </p:contentPart>
          </mc:Choice>
          <mc:Fallback>
            <p:pic>
              <p:nvPicPr>
                <p:cNvPr id="158" name="Freihand 157">
                  <a:extLst>
                    <a:ext uri="{FF2B5EF4-FFF2-40B4-BE49-F238E27FC236}">
                      <a16:creationId xmlns:a16="http://schemas.microsoft.com/office/drawing/2014/main" id="{63297A63-5F29-4791-9A62-F6C3CDA8E79C}"/>
                    </a:ext>
                  </a:extLst>
                </p:cNvPr>
                <p:cNvPicPr/>
                <p:nvPr/>
              </p:nvPicPr>
              <p:blipFill>
                <a:blip r:embed="rId286"/>
                <a:stretch>
                  <a:fillRect/>
                </a:stretch>
              </p:blipFill>
              <p:spPr>
                <a:xfrm>
                  <a:off x="8520773" y="2530147"/>
                  <a:ext cx="24984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59" name="Freihand 158">
                  <a:extLst>
                    <a:ext uri="{FF2B5EF4-FFF2-40B4-BE49-F238E27FC236}">
                      <a16:creationId xmlns:a16="http://schemas.microsoft.com/office/drawing/2014/main" id="{2864E373-89A6-4048-882D-5EB711FA6054}"/>
                    </a:ext>
                  </a:extLst>
                </p14:cNvPr>
                <p14:cNvContentPartPr/>
                <p14:nvPr/>
              </p14:nvContentPartPr>
              <p14:xfrm>
                <a:off x="8768093" y="2532667"/>
                <a:ext cx="360" cy="360"/>
              </p14:xfrm>
            </p:contentPart>
          </mc:Choice>
          <mc:Fallback>
            <p:pic>
              <p:nvPicPr>
                <p:cNvPr id="159" name="Freihand 158">
                  <a:extLst>
                    <a:ext uri="{FF2B5EF4-FFF2-40B4-BE49-F238E27FC236}">
                      <a16:creationId xmlns:a16="http://schemas.microsoft.com/office/drawing/2014/main" id="{2864E373-89A6-4048-882D-5EB711FA6054}"/>
                    </a:ext>
                  </a:extLst>
                </p:cNvPr>
                <p:cNvPicPr/>
                <p:nvPr/>
              </p:nvPicPr>
              <p:blipFill>
                <a:blip r:embed="rId60"/>
                <a:stretch>
                  <a:fillRect/>
                </a:stretch>
              </p:blipFill>
              <p:spPr>
                <a:xfrm>
                  <a:off x="8763773" y="25283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60" name="Freihand 159">
                  <a:extLst>
                    <a:ext uri="{FF2B5EF4-FFF2-40B4-BE49-F238E27FC236}">
                      <a16:creationId xmlns:a16="http://schemas.microsoft.com/office/drawing/2014/main" id="{7C7E87C4-CA29-464E-B0B9-12E5536B9A3C}"/>
                    </a:ext>
                  </a:extLst>
                </p14:cNvPr>
                <p14:cNvContentPartPr/>
                <p14:nvPr/>
              </p14:nvContentPartPr>
              <p14:xfrm>
                <a:off x="8894453" y="2563627"/>
                <a:ext cx="95400" cy="107280"/>
              </p14:xfrm>
            </p:contentPart>
          </mc:Choice>
          <mc:Fallback>
            <p:pic>
              <p:nvPicPr>
                <p:cNvPr id="160" name="Freihand 159">
                  <a:extLst>
                    <a:ext uri="{FF2B5EF4-FFF2-40B4-BE49-F238E27FC236}">
                      <a16:creationId xmlns:a16="http://schemas.microsoft.com/office/drawing/2014/main" id="{7C7E87C4-CA29-464E-B0B9-12E5536B9A3C}"/>
                    </a:ext>
                  </a:extLst>
                </p:cNvPr>
                <p:cNvPicPr/>
                <p:nvPr/>
              </p:nvPicPr>
              <p:blipFill>
                <a:blip r:embed="rId289"/>
                <a:stretch>
                  <a:fillRect/>
                </a:stretch>
              </p:blipFill>
              <p:spPr>
                <a:xfrm>
                  <a:off x="8890133" y="2559307"/>
                  <a:ext cx="10404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61" name="Freihand 160">
                  <a:extLst>
                    <a:ext uri="{FF2B5EF4-FFF2-40B4-BE49-F238E27FC236}">
                      <a16:creationId xmlns:a16="http://schemas.microsoft.com/office/drawing/2014/main" id="{7A2643EB-0565-4F15-A029-D70595759ACE}"/>
                    </a:ext>
                  </a:extLst>
                </p14:cNvPr>
                <p14:cNvContentPartPr/>
                <p14:nvPr/>
              </p14:nvContentPartPr>
              <p14:xfrm>
                <a:off x="9016493" y="2556427"/>
                <a:ext cx="12960" cy="69480"/>
              </p14:xfrm>
            </p:contentPart>
          </mc:Choice>
          <mc:Fallback>
            <p:pic>
              <p:nvPicPr>
                <p:cNvPr id="161" name="Freihand 160">
                  <a:extLst>
                    <a:ext uri="{FF2B5EF4-FFF2-40B4-BE49-F238E27FC236}">
                      <a16:creationId xmlns:a16="http://schemas.microsoft.com/office/drawing/2014/main" id="{7A2643EB-0565-4F15-A029-D70595759ACE}"/>
                    </a:ext>
                  </a:extLst>
                </p:cNvPr>
                <p:cNvPicPr/>
                <p:nvPr/>
              </p:nvPicPr>
              <p:blipFill>
                <a:blip r:embed="rId291"/>
                <a:stretch>
                  <a:fillRect/>
                </a:stretch>
              </p:blipFill>
              <p:spPr>
                <a:xfrm>
                  <a:off x="9012173" y="2552107"/>
                  <a:ext cx="2160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62" name="Freihand 161">
                  <a:extLst>
                    <a:ext uri="{FF2B5EF4-FFF2-40B4-BE49-F238E27FC236}">
                      <a16:creationId xmlns:a16="http://schemas.microsoft.com/office/drawing/2014/main" id="{A660CB98-6AC2-4445-BC01-BA3CA1140D45}"/>
                    </a:ext>
                  </a:extLst>
                </p14:cNvPr>
                <p14:cNvContentPartPr/>
                <p14:nvPr/>
              </p14:nvContentPartPr>
              <p14:xfrm>
                <a:off x="9058253" y="2459227"/>
                <a:ext cx="102600" cy="160560"/>
              </p14:xfrm>
            </p:contentPart>
          </mc:Choice>
          <mc:Fallback>
            <p:pic>
              <p:nvPicPr>
                <p:cNvPr id="162" name="Freihand 161">
                  <a:extLst>
                    <a:ext uri="{FF2B5EF4-FFF2-40B4-BE49-F238E27FC236}">
                      <a16:creationId xmlns:a16="http://schemas.microsoft.com/office/drawing/2014/main" id="{A660CB98-6AC2-4445-BC01-BA3CA1140D45}"/>
                    </a:ext>
                  </a:extLst>
                </p:cNvPr>
                <p:cNvPicPr/>
                <p:nvPr/>
              </p:nvPicPr>
              <p:blipFill>
                <a:blip r:embed="rId293"/>
                <a:stretch>
                  <a:fillRect/>
                </a:stretch>
              </p:blipFill>
              <p:spPr>
                <a:xfrm>
                  <a:off x="9053933" y="2454907"/>
                  <a:ext cx="11124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63" name="Freihand 162">
                  <a:extLst>
                    <a:ext uri="{FF2B5EF4-FFF2-40B4-BE49-F238E27FC236}">
                      <a16:creationId xmlns:a16="http://schemas.microsoft.com/office/drawing/2014/main" id="{D11ED69E-C61F-4B26-8DC8-C93AB8621829}"/>
                    </a:ext>
                  </a:extLst>
                </p14:cNvPr>
                <p14:cNvContentPartPr/>
                <p14:nvPr/>
              </p14:nvContentPartPr>
              <p14:xfrm>
                <a:off x="9244013" y="2533387"/>
                <a:ext cx="273240" cy="115560"/>
              </p14:xfrm>
            </p:contentPart>
          </mc:Choice>
          <mc:Fallback>
            <p:pic>
              <p:nvPicPr>
                <p:cNvPr id="163" name="Freihand 162">
                  <a:extLst>
                    <a:ext uri="{FF2B5EF4-FFF2-40B4-BE49-F238E27FC236}">
                      <a16:creationId xmlns:a16="http://schemas.microsoft.com/office/drawing/2014/main" id="{D11ED69E-C61F-4B26-8DC8-C93AB8621829}"/>
                    </a:ext>
                  </a:extLst>
                </p:cNvPr>
                <p:cNvPicPr/>
                <p:nvPr/>
              </p:nvPicPr>
              <p:blipFill>
                <a:blip r:embed="rId295"/>
                <a:stretch>
                  <a:fillRect/>
                </a:stretch>
              </p:blipFill>
              <p:spPr>
                <a:xfrm>
                  <a:off x="9239693" y="2529067"/>
                  <a:ext cx="2818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64" name="Freihand 163">
                  <a:extLst>
                    <a:ext uri="{FF2B5EF4-FFF2-40B4-BE49-F238E27FC236}">
                      <a16:creationId xmlns:a16="http://schemas.microsoft.com/office/drawing/2014/main" id="{B2DB1D53-BE8E-4C90-BD34-694573C68EFD}"/>
                    </a:ext>
                  </a:extLst>
                </p14:cNvPr>
                <p14:cNvContentPartPr/>
                <p14:nvPr/>
              </p14:nvContentPartPr>
              <p14:xfrm>
                <a:off x="9505733" y="2517547"/>
                <a:ext cx="14760" cy="21600"/>
              </p14:xfrm>
            </p:contentPart>
          </mc:Choice>
          <mc:Fallback>
            <p:pic>
              <p:nvPicPr>
                <p:cNvPr id="164" name="Freihand 163">
                  <a:extLst>
                    <a:ext uri="{FF2B5EF4-FFF2-40B4-BE49-F238E27FC236}">
                      <a16:creationId xmlns:a16="http://schemas.microsoft.com/office/drawing/2014/main" id="{B2DB1D53-BE8E-4C90-BD34-694573C68EFD}"/>
                    </a:ext>
                  </a:extLst>
                </p:cNvPr>
                <p:cNvPicPr/>
                <p:nvPr/>
              </p:nvPicPr>
              <p:blipFill>
                <a:blip r:embed="rId297"/>
                <a:stretch>
                  <a:fillRect/>
                </a:stretch>
              </p:blipFill>
              <p:spPr>
                <a:xfrm>
                  <a:off x="9501413" y="2513227"/>
                  <a:ext cx="2340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65" name="Freihand 164">
                  <a:extLst>
                    <a:ext uri="{FF2B5EF4-FFF2-40B4-BE49-F238E27FC236}">
                      <a16:creationId xmlns:a16="http://schemas.microsoft.com/office/drawing/2014/main" id="{52A79527-C8C9-4A3A-BC14-375C6174CAA0}"/>
                    </a:ext>
                  </a:extLst>
                </p14:cNvPr>
                <p14:cNvContentPartPr/>
                <p14:nvPr/>
              </p14:nvContentPartPr>
              <p14:xfrm>
                <a:off x="9560813" y="2569387"/>
                <a:ext cx="83880" cy="63720"/>
              </p14:xfrm>
            </p:contentPart>
          </mc:Choice>
          <mc:Fallback>
            <p:pic>
              <p:nvPicPr>
                <p:cNvPr id="165" name="Freihand 164">
                  <a:extLst>
                    <a:ext uri="{FF2B5EF4-FFF2-40B4-BE49-F238E27FC236}">
                      <a16:creationId xmlns:a16="http://schemas.microsoft.com/office/drawing/2014/main" id="{52A79527-C8C9-4A3A-BC14-375C6174CAA0}"/>
                    </a:ext>
                  </a:extLst>
                </p:cNvPr>
                <p:cNvPicPr/>
                <p:nvPr/>
              </p:nvPicPr>
              <p:blipFill>
                <a:blip r:embed="rId299"/>
                <a:stretch>
                  <a:fillRect/>
                </a:stretch>
              </p:blipFill>
              <p:spPr>
                <a:xfrm>
                  <a:off x="9556493" y="2565067"/>
                  <a:ext cx="9252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66" name="Freihand 165">
                  <a:extLst>
                    <a:ext uri="{FF2B5EF4-FFF2-40B4-BE49-F238E27FC236}">
                      <a16:creationId xmlns:a16="http://schemas.microsoft.com/office/drawing/2014/main" id="{22F828B2-CC5C-4B34-B56D-08DB523C1B47}"/>
                    </a:ext>
                  </a:extLst>
                </p14:cNvPr>
                <p14:cNvContentPartPr/>
                <p14:nvPr/>
              </p14:nvContentPartPr>
              <p14:xfrm>
                <a:off x="9751253" y="2571547"/>
                <a:ext cx="98640" cy="217800"/>
              </p14:xfrm>
            </p:contentPart>
          </mc:Choice>
          <mc:Fallback>
            <p:pic>
              <p:nvPicPr>
                <p:cNvPr id="166" name="Freihand 165">
                  <a:extLst>
                    <a:ext uri="{FF2B5EF4-FFF2-40B4-BE49-F238E27FC236}">
                      <a16:creationId xmlns:a16="http://schemas.microsoft.com/office/drawing/2014/main" id="{22F828B2-CC5C-4B34-B56D-08DB523C1B47}"/>
                    </a:ext>
                  </a:extLst>
                </p:cNvPr>
                <p:cNvPicPr/>
                <p:nvPr/>
              </p:nvPicPr>
              <p:blipFill>
                <a:blip r:embed="rId301"/>
                <a:stretch>
                  <a:fillRect/>
                </a:stretch>
              </p:blipFill>
              <p:spPr>
                <a:xfrm>
                  <a:off x="9746933" y="2567227"/>
                  <a:ext cx="10728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67" name="Freihand 166">
                  <a:extLst>
                    <a:ext uri="{FF2B5EF4-FFF2-40B4-BE49-F238E27FC236}">
                      <a16:creationId xmlns:a16="http://schemas.microsoft.com/office/drawing/2014/main" id="{E82090D7-C9C0-4D86-9D5A-16E6389A8335}"/>
                    </a:ext>
                  </a:extLst>
                </p14:cNvPr>
                <p14:cNvContentPartPr/>
                <p14:nvPr/>
              </p14:nvContentPartPr>
              <p14:xfrm>
                <a:off x="9882653" y="2560027"/>
                <a:ext cx="39960" cy="77760"/>
              </p14:xfrm>
            </p:contentPart>
          </mc:Choice>
          <mc:Fallback>
            <p:pic>
              <p:nvPicPr>
                <p:cNvPr id="167" name="Freihand 166">
                  <a:extLst>
                    <a:ext uri="{FF2B5EF4-FFF2-40B4-BE49-F238E27FC236}">
                      <a16:creationId xmlns:a16="http://schemas.microsoft.com/office/drawing/2014/main" id="{E82090D7-C9C0-4D86-9D5A-16E6389A8335}"/>
                    </a:ext>
                  </a:extLst>
                </p:cNvPr>
                <p:cNvPicPr/>
                <p:nvPr/>
              </p:nvPicPr>
              <p:blipFill>
                <a:blip r:embed="rId303"/>
                <a:stretch>
                  <a:fillRect/>
                </a:stretch>
              </p:blipFill>
              <p:spPr>
                <a:xfrm>
                  <a:off x="9878333" y="2555707"/>
                  <a:ext cx="4860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68" name="Freihand 167">
                  <a:extLst>
                    <a:ext uri="{FF2B5EF4-FFF2-40B4-BE49-F238E27FC236}">
                      <a16:creationId xmlns:a16="http://schemas.microsoft.com/office/drawing/2014/main" id="{70F17F81-7CC9-4718-83F9-CF227C54A039}"/>
                    </a:ext>
                  </a:extLst>
                </p14:cNvPr>
                <p14:cNvContentPartPr/>
                <p14:nvPr/>
              </p14:nvContentPartPr>
              <p14:xfrm>
                <a:off x="9954653" y="2567227"/>
                <a:ext cx="201240" cy="219600"/>
              </p14:xfrm>
            </p:contentPart>
          </mc:Choice>
          <mc:Fallback>
            <p:pic>
              <p:nvPicPr>
                <p:cNvPr id="168" name="Freihand 167">
                  <a:extLst>
                    <a:ext uri="{FF2B5EF4-FFF2-40B4-BE49-F238E27FC236}">
                      <a16:creationId xmlns:a16="http://schemas.microsoft.com/office/drawing/2014/main" id="{70F17F81-7CC9-4718-83F9-CF227C54A039}"/>
                    </a:ext>
                  </a:extLst>
                </p:cNvPr>
                <p:cNvPicPr/>
                <p:nvPr/>
              </p:nvPicPr>
              <p:blipFill>
                <a:blip r:embed="rId305"/>
                <a:stretch>
                  <a:fillRect/>
                </a:stretch>
              </p:blipFill>
              <p:spPr>
                <a:xfrm>
                  <a:off x="9950333" y="2562907"/>
                  <a:ext cx="20988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69" name="Freihand 168">
                  <a:extLst>
                    <a:ext uri="{FF2B5EF4-FFF2-40B4-BE49-F238E27FC236}">
                      <a16:creationId xmlns:a16="http://schemas.microsoft.com/office/drawing/2014/main" id="{266B789A-8F1F-427C-93AB-AFBFA2D19CEA}"/>
                    </a:ext>
                  </a:extLst>
                </p14:cNvPr>
                <p14:cNvContentPartPr/>
                <p14:nvPr/>
              </p14:nvContentPartPr>
              <p14:xfrm>
                <a:off x="10194053" y="2556067"/>
                <a:ext cx="104760" cy="94680"/>
              </p14:xfrm>
            </p:contentPart>
          </mc:Choice>
          <mc:Fallback>
            <p:pic>
              <p:nvPicPr>
                <p:cNvPr id="169" name="Freihand 168">
                  <a:extLst>
                    <a:ext uri="{FF2B5EF4-FFF2-40B4-BE49-F238E27FC236}">
                      <a16:creationId xmlns:a16="http://schemas.microsoft.com/office/drawing/2014/main" id="{266B789A-8F1F-427C-93AB-AFBFA2D19CEA}"/>
                    </a:ext>
                  </a:extLst>
                </p:cNvPr>
                <p:cNvPicPr/>
                <p:nvPr/>
              </p:nvPicPr>
              <p:blipFill>
                <a:blip r:embed="rId307"/>
                <a:stretch>
                  <a:fillRect/>
                </a:stretch>
              </p:blipFill>
              <p:spPr>
                <a:xfrm>
                  <a:off x="10189733" y="2551747"/>
                  <a:ext cx="11340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70" name="Freihand 169">
                  <a:extLst>
                    <a:ext uri="{FF2B5EF4-FFF2-40B4-BE49-F238E27FC236}">
                      <a16:creationId xmlns:a16="http://schemas.microsoft.com/office/drawing/2014/main" id="{D06C652A-57BD-47E0-8815-0B0A952EBB70}"/>
                    </a:ext>
                  </a:extLst>
                </p14:cNvPr>
                <p14:cNvContentPartPr/>
                <p14:nvPr/>
              </p14:nvContentPartPr>
              <p14:xfrm>
                <a:off x="10302773" y="2552467"/>
                <a:ext cx="159840" cy="78840"/>
              </p14:xfrm>
            </p:contentPart>
          </mc:Choice>
          <mc:Fallback>
            <p:pic>
              <p:nvPicPr>
                <p:cNvPr id="170" name="Freihand 169">
                  <a:extLst>
                    <a:ext uri="{FF2B5EF4-FFF2-40B4-BE49-F238E27FC236}">
                      <a16:creationId xmlns:a16="http://schemas.microsoft.com/office/drawing/2014/main" id="{D06C652A-57BD-47E0-8815-0B0A952EBB70}"/>
                    </a:ext>
                  </a:extLst>
                </p:cNvPr>
                <p:cNvPicPr/>
                <p:nvPr/>
              </p:nvPicPr>
              <p:blipFill>
                <a:blip r:embed="rId309"/>
                <a:stretch>
                  <a:fillRect/>
                </a:stretch>
              </p:blipFill>
              <p:spPr>
                <a:xfrm>
                  <a:off x="10298453" y="2548147"/>
                  <a:ext cx="16848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71" name="Freihand 170">
                  <a:extLst>
                    <a:ext uri="{FF2B5EF4-FFF2-40B4-BE49-F238E27FC236}">
                      <a16:creationId xmlns:a16="http://schemas.microsoft.com/office/drawing/2014/main" id="{8F46444D-6563-4786-8AF7-712CB20D6C13}"/>
                    </a:ext>
                  </a:extLst>
                </p14:cNvPr>
                <p14:cNvContentPartPr/>
                <p14:nvPr/>
              </p14:nvContentPartPr>
              <p14:xfrm>
                <a:off x="10467293" y="2462827"/>
                <a:ext cx="120960" cy="156240"/>
              </p14:xfrm>
            </p:contentPart>
          </mc:Choice>
          <mc:Fallback>
            <p:pic>
              <p:nvPicPr>
                <p:cNvPr id="171" name="Freihand 170">
                  <a:extLst>
                    <a:ext uri="{FF2B5EF4-FFF2-40B4-BE49-F238E27FC236}">
                      <a16:creationId xmlns:a16="http://schemas.microsoft.com/office/drawing/2014/main" id="{8F46444D-6563-4786-8AF7-712CB20D6C13}"/>
                    </a:ext>
                  </a:extLst>
                </p:cNvPr>
                <p:cNvPicPr/>
                <p:nvPr/>
              </p:nvPicPr>
              <p:blipFill>
                <a:blip r:embed="rId311"/>
                <a:stretch>
                  <a:fillRect/>
                </a:stretch>
              </p:blipFill>
              <p:spPr>
                <a:xfrm>
                  <a:off x="10462973" y="2458507"/>
                  <a:ext cx="12960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72" name="Freihand 171">
                  <a:extLst>
                    <a:ext uri="{FF2B5EF4-FFF2-40B4-BE49-F238E27FC236}">
                      <a16:creationId xmlns:a16="http://schemas.microsoft.com/office/drawing/2014/main" id="{CCA27DB0-E682-498F-B2CF-9B783D461C3E}"/>
                    </a:ext>
                  </a:extLst>
                </p14:cNvPr>
                <p14:cNvContentPartPr/>
                <p14:nvPr/>
              </p14:nvContentPartPr>
              <p14:xfrm>
                <a:off x="10576733" y="2481907"/>
                <a:ext cx="6840" cy="48960"/>
              </p14:xfrm>
            </p:contentPart>
          </mc:Choice>
          <mc:Fallback>
            <p:pic>
              <p:nvPicPr>
                <p:cNvPr id="172" name="Freihand 171">
                  <a:extLst>
                    <a:ext uri="{FF2B5EF4-FFF2-40B4-BE49-F238E27FC236}">
                      <a16:creationId xmlns:a16="http://schemas.microsoft.com/office/drawing/2014/main" id="{CCA27DB0-E682-498F-B2CF-9B783D461C3E}"/>
                    </a:ext>
                  </a:extLst>
                </p:cNvPr>
                <p:cNvPicPr/>
                <p:nvPr/>
              </p:nvPicPr>
              <p:blipFill>
                <a:blip r:embed="rId313"/>
                <a:stretch>
                  <a:fillRect/>
                </a:stretch>
              </p:blipFill>
              <p:spPr>
                <a:xfrm>
                  <a:off x="10572413" y="2477587"/>
                  <a:ext cx="1548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73" name="Freihand 172">
                  <a:extLst>
                    <a:ext uri="{FF2B5EF4-FFF2-40B4-BE49-F238E27FC236}">
                      <a16:creationId xmlns:a16="http://schemas.microsoft.com/office/drawing/2014/main" id="{A1DC51AF-4935-4A3D-A441-8E253F8E4042}"/>
                    </a:ext>
                  </a:extLst>
                </p14:cNvPr>
                <p14:cNvContentPartPr/>
                <p14:nvPr/>
              </p14:nvContentPartPr>
              <p14:xfrm>
                <a:off x="10561253" y="2513947"/>
                <a:ext cx="138240" cy="251640"/>
              </p14:xfrm>
            </p:contentPart>
          </mc:Choice>
          <mc:Fallback>
            <p:pic>
              <p:nvPicPr>
                <p:cNvPr id="173" name="Freihand 172">
                  <a:extLst>
                    <a:ext uri="{FF2B5EF4-FFF2-40B4-BE49-F238E27FC236}">
                      <a16:creationId xmlns:a16="http://schemas.microsoft.com/office/drawing/2014/main" id="{A1DC51AF-4935-4A3D-A441-8E253F8E4042}"/>
                    </a:ext>
                  </a:extLst>
                </p:cNvPr>
                <p:cNvPicPr/>
                <p:nvPr/>
              </p:nvPicPr>
              <p:blipFill>
                <a:blip r:embed="rId315"/>
                <a:stretch>
                  <a:fillRect/>
                </a:stretch>
              </p:blipFill>
              <p:spPr>
                <a:xfrm>
                  <a:off x="10556933" y="2509627"/>
                  <a:ext cx="146880" cy="26028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74" name="Freihand 173">
                  <a:extLst>
                    <a:ext uri="{FF2B5EF4-FFF2-40B4-BE49-F238E27FC236}">
                      <a16:creationId xmlns:a16="http://schemas.microsoft.com/office/drawing/2014/main" id="{54C0432D-9948-442F-BA34-D0DE27E251DA}"/>
                    </a:ext>
                  </a:extLst>
                </p14:cNvPr>
                <p14:cNvContentPartPr/>
                <p14:nvPr/>
              </p14:nvContentPartPr>
              <p14:xfrm>
                <a:off x="10432013" y="2425747"/>
                <a:ext cx="360" cy="360"/>
              </p14:xfrm>
            </p:contentPart>
          </mc:Choice>
          <mc:Fallback>
            <p:pic>
              <p:nvPicPr>
                <p:cNvPr id="174" name="Freihand 173">
                  <a:extLst>
                    <a:ext uri="{FF2B5EF4-FFF2-40B4-BE49-F238E27FC236}">
                      <a16:creationId xmlns:a16="http://schemas.microsoft.com/office/drawing/2014/main" id="{54C0432D-9948-442F-BA34-D0DE27E251DA}"/>
                    </a:ext>
                  </a:extLst>
                </p:cNvPr>
                <p:cNvPicPr/>
                <p:nvPr/>
              </p:nvPicPr>
              <p:blipFill>
                <a:blip r:embed="rId60"/>
                <a:stretch>
                  <a:fillRect/>
                </a:stretch>
              </p:blipFill>
              <p:spPr>
                <a:xfrm>
                  <a:off x="10427693" y="2421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175" name="Freihand 174">
                  <a:extLst>
                    <a:ext uri="{FF2B5EF4-FFF2-40B4-BE49-F238E27FC236}">
                      <a16:creationId xmlns:a16="http://schemas.microsoft.com/office/drawing/2014/main" id="{103EA173-BFFF-498A-A1C9-BB3891A10550}"/>
                    </a:ext>
                  </a:extLst>
                </p14:cNvPr>
                <p14:cNvContentPartPr/>
                <p14:nvPr/>
              </p14:nvContentPartPr>
              <p14:xfrm>
                <a:off x="10839173" y="2510707"/>
                <a:ext cx="29520" cy="137520"/>
              </p14:xfrm>
            </p:contentPart>
          </mc:Choice>
          <mc:Fallback>
            <p:pic>
              <p:nvPicPr>
                <p:cNvPr id="175" name="Freihand 174">
                  <a:extLst>
                    <a:ext uri="{FF2B5EF4-FFF2-40B4-BE49-F238E27FC236}">
                      <a16:creationId xmlns:a16="http://schemas.microsoft.com/office/drawing/2014/main" id="{103EA173-BFFF-498A-A1C9-BB3891A10550}"/>
                    </a:ext>
                  </a:extLst>
                </p:cNvPr>
                <p:cNvPicPr/>
                <p:nvPr/>
              </p:nvPicPr>
              <p:blipFill>
                <a:blip r:embed="rId318"/>
                <a:stretch>
                  <a:fillRect/>
                </a:stretch>
              </p:blipFill>
              <p:spPr>
                <a:xfrm>
                  <a:off x="10834853" y="2506387"/>
                  <a:ext cx="3816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176" name="Freihand 175">
                  <a:extLst>
                    <a:ext uri="{FF2B5EF4-FFF2-40B4-BE49-F238E27FC236}">
                      <a16:creationId xmlns:a16="http://schemas.microsoft.com/office/drawing/2014/main" id="{653E3DA6-13F1-4DEC-BAF1-2975C91E1D40}"/>
                    </a:ext>
                  </a:extLst>
                </p14:cNvPr>
                <p14:cNvContentPartPr/>
                <p14:nvPr/>
              </p14:nvContentPartPr>
              <p14:xfrm>
                <a:off x="10761413" y="2412427"/>
                <a:ext cx="175680" cy="143640"/>
              </p14:xfrm>
            </p:contentPart>
          </mc:Choice>
          <mc:Fallback>
            <p:pic>
              <p:nvPicPr>
                <p:cNvPr id="176" name="Freihand 175">
                  <a:extLst>
                    <a:ext uri="{FF2B5EF4-FFF2-40B4-BE49-F238E27FC236}">
                      <a16:creationId xmlns:a16="http://schemas.microsoft.com/office/drawing/2014/main" id="{653E3DA6-13F1-4DEC-BAF1-2975C91E1D40}"/>
                    </a:ext>
                  </a:extLst>
                </p:cNvPr>
                <p:cNvPicPr/>
                <p:nvPr/>
              </p:nvPicPr>
              <p:blipFill>
                <a:blip r:embed="rId320"/>
                <a:stretch>
                  <a:fillRect/>
                </a:stretch>
              </p:blipFill>
              <p:spPr>
                <a:xfrm>
                  <a:off x="10757093" y="2408107"/>
                  <a:ext cx="18432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177" name="Freihand 176">
                  <a:extLst>
                    <a:ext uri="{FF2B5EF4-FFF2-40B4-BE49-F238E27FC236}">
                      <a16:creationId xmlns:a16="http://schemas.microsoft.com/office/drawing/2014/main" id="{79FAA279-CC78-4F1B-AC38-CFF79804A87B}"/>
                    </a:ext>
                  </a:extLst>
                </p14:cNvPr>
                <p14:cNvContentPartPr/>
                <p14:nvPr/>
              </p14:nvContentPartPr>
              <p14:xfrm>
                <a:off x="10915493" y="2521867"/>
                <a:ext cx="146160" cy="91440"/>
              </p14:xfrm>
            </p:contentPart>
          </mc:Choice>
          <mc:Fallback>
            <p:pic>
              <p:nvPicPr>
                <p:cNvPr id="177" name="Freihand 176">
                  <a:extLst>
                    <a:ext uri="{FF2B5EF4-FFF2-40B4-BE49-F238E27FC236}">
                      <a16:creationId xmlns:a16="http://schemas.microsoft.com/office/drawing/2014/main" id="{79FAA279-CC78-4F1B-AC38-CFF79804A87B}"/>
                    </a:ext>
                  </a:extLst>
                </p:cNvPr>
                <p:cNvPicPr/>
                <p:nvPr/>
              </p:nvPicPr>
              <p:blipFill>
                <a:blip r:embed="rId322"/>
                <a:stretch>
                  <a:fillRect/>
                </a:stretch>
              </p:blipFill>
              <p:spPr>
                <a:xfrm>
                  <a:off x="10911173" y="2517547"/>
                  <a:ext cx="1548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178" name="Freihand 177">
                  <a:extLst>
                    <a:ext uri="{FF2B5EF4-FFF2-40B4-BE49-F238E27FC236}">
                      <a16:creationId xmlns:a16="http://schemas.microsoft.com/office/drawing/2014/main" id="{E3A3CC31-2A00-4CBA-80D8-FDF7976BACFC}"/>
                    </a:ext>
                  </a:extLst>
                </p14:cNvPr>
                <p14:cNvContentPartPr/>
                <p14:nvPr/>
              </p14:nvContentPartPr>
              <p14:xfrm>
                <a:off x="11062013" y="2425027"/>
                <a:ext cx="268560" cy="265320"/>
              </p14:xfrm>
            </p:contentPart>
          </mc:Choice>
          <mc:Fallback>
            <p:pic>
              <p:nvPicPr>
                <p:cNvPr id="178" name="Freihand 177">
                  <a:extLst>
                    <a:ext uri="{FF2B5EF4-FFF2-40B4-BE49-F238E27FC236}">
                      <a16:creationId xmlns:a16="http://schemas.microsoft.com/office/drawing/2014/main" id="{E3A3CC31-2A00-4CBA-80D8-FDF7976BACFC}"/>
                    </a:ext>
                  </a:extLst>
                </p:cNvPr>
                <p:cNvPicPr/>
                <p:nvPr/>
              </p:nvPicPr>
              <p:blipFill>
                <a:blip r:embed="rId324"/>
                <a:stretch>
                  <a:fillRect/>
                </a:stretch>
              </p:blipFill>
              <p:spPr>
                <a:xfrm>
                  <a:off x="11057693" y="2420707"/>
                  <a:ext cx="27720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179" name="Freihand 178">
                  <a:extLst>
                    <a:ext uri="{FF2B5EF4-FFF2-40B4-BE49-F238E27FC236}">
                      <a16:creationId xmlns:a16="http://schemas.microsoft.com/office/drawing/2014/main" id="{D55E43E3-CD50-4506-8BE5-5E782DAD58E7}"/>
                    </a:ext>
                  </a:extLst>
                </p14:cNvPr>
                <p14:cNvContentPartPr/>
                <p14:nvPr/>
              </p14:nvContentPartPr>
              <p14:xfrm>
                <a:off x="11369453" y="2494867"/>
                <a:ext cx="61560" cy="119160"/>
              </p14:xfrm>
            </p:contentPart>
          </mc:Choice>
          <mc:Fallback>
            <p:pic>
              <p:nvPicPr>
                <p:cNvPr id="179" name="Freihand 178">
                  <a:extLst>
                    <a:ext uri="{FF2B5EF4-FFF2-40B4-BE49-F238E27FC236}">
                      <a16:creationId xmlns:a16="http://schemas.microsoft.com/office/drawing/2014/main" id="{D55E43E3-CD50-4506-8BE5-5E782DAD58E7}"/>
                    </a:ext>
                  </a:extLst>
                </p:cNvPr>
                <p:cNvPicPr/>
                <p:nvPr/>
              </p:nvPicPr>
              <p:blipFill>
                <a:blip r:embed="rId326"/>
                <a:stretch>
                  <a:fillRect/>
                </a:stretch>
              </p:blipFill>
              <p:spPr>
                <a:xfrm>
                  <a:off x="11365133" y="2490547"/>
                  <a:ext cx="702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180" name="Freihand 179">
                  <a:extLst>
                    <a:ext uri="{FF2B5EF4-FFF2-40B4-BE49-F238E27FC236}">
                      <a16:creationId xmlns:a16="http://schemas.microsoft.com/office/drawing/2014/main" id="{FB2BFEAE-393F-4049-BCAE-99430A060107}"/>
                    </a:ext>
                  </a:extLst>
                </p14:cNvPr>
                <p14:cNvContentPartPr/>
                <p14:nvPr/>
              </p14:nvContentPartPr>
              <p14:xfrm>
                <a:off x="11359733" y="2544187"/>
                <a:ext cx="71280" cy="9720"/>
              </p14:xfrm>
            </p:contentPart>
          </mc:Choice>
          <mc:Fallback>
            <p:pic>
              <p:nvPicPr>
                <p:cNvPr id="180" name="Freihand 179">
                  <a:extLst>
                    <a:ext uri="{FF2B5EF4-FFF2-40B4-BE49-F238E27FC236}">
                      <a16:creationId xmlns:a16="http://schemas.microsoft.com/office/drawing/2014/main" id="{FB2BFEAE-393F-4049-BCAE-99430A060107}"/>
                    </a:ext>
                  </a:extLst>
                </p:cNvPr>
                <p:cNvPicPr/>
                <p:nvPr/>
              </p:nvPicPr>
              <p:blipFill>
                <a:blip r:embed="rId328"/>
                <a:stretch>
                  <a:fillRect/>
                </a:stretch>
              </p:blipFill>
              <p:spPr>
                <a:xfrm>
                  <a:off x="11355413" y="2539867"/>
                  <a:ext cx="7992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181" name="Freihand 180">
                  <a:extLst>
                    <a:ext uri="{FF2B5EF4-FFF2-40B4-BE49-F238E27FC236}">
                      <a16:creationId xmlns:a16="http://schemas.microsoft.com/office/drawing/2014/main" id="{6B215298-FF5F-47BF-8F46-4811B5D9BA6C}"/>
                    </a:ext>
                  </a:extLst>
                </p14:cNvPr>
                <p14:cNvContentPartPr/>
                <p14:nvPr/>
              </p14:nvContentPartPr>
              <p14:xfrm>
                <a:off x="10970933" y="2420347"/>
                <a:ext cx="100080" cy="7560"/>
              </p14:xfrm>
            </p:contentPart>
          </mc:Choice>
          <mc:Fallback>
            <p:pic>
              <p:nvPicPr>
                <p:cNvPr id="181" name="Freihand 180">
                  <a:extLst>
                    <a:ext uri="{FF2B5EF4-FFF2-40B4-BE49-F238E27FC236}">
                      <a16:creationId xmlns:a16="http://schemas.microsoft.com/office/drawing/2014/main" id="{6B215298-FF5F-47BF-8F46-4811B5D9BA6C}"/>
                    </a:ext>
                  </a:extLst>
                </p:cNvPr>
                <p:cNvPicPr/>
                <p:nvPr/>
              </p:nvPicPr>
              <p:blipFill>
                <a:blip r:embed="rId330"/>
                <a:stretch>
                  <a:fillRect/>
                </a:stretch>
              </p:blipFill>
              <p:spPr>
                <a:xfrm>
                  <a:off x="10966613" y="2416027"/>
                  <a:ext cx="10872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182" name="Freihand 181">
                  <a:extLst>
                    <a:ext uri="{FF2B5EF4-FFF2-40B4-BE49-F238E27FC236}">
                      <a16:creationId xmlns:a16="http://schemas.microsoft.com/office/drawing/2014/main" id="{E8FE1836-26F2-470F-9BB9-459660F070EB}"/>
                    </a:ext>
                  </a:extLst>
                </p14:cNvPr>
                <p14:cNvContentPartPr/>
                <p14:nvPr/>
              </p14:nvContentPartPr>
              <p14:xfrm>
                <a:off x="11531093" y="2427187"/>
                <a:ext cx="199440" cy="160560"/>
              </p14:xfrm>
            </p:contentPart>
          </mc:Choice>
          <mc:Fallback>
            <p:pic>
              <p:nvPicPr>
                <p:cNvPr id="182" name="Freihand 181">
                  <a:extLst>
                    <a:ext uri="{FF2B5EF4-FFF2-40B4-BE49-F238E27FC236}">
                      <a16:creationId xmlns:a16="http://schemas.microsoft.com/office/drawing/2014/main" id="{E8FE1836-26F2-470F-9BB9-459660F070EB}"/>
                    </a:ext>
                  </a:extLst>
                </p:cNvPr>
                <p:cNvPicPr/>
                <p:nvPr/>
              </p:nvPicPr>
              <p:blipFill>
                <a:blip r:embed="rId332"/>
                <a:stretch>
                  <a:fillRect/>
                </a:stretch>
              </p:blipFill>
              <p:spPr>
                <a:xfrm>
                  <a:off x="11526773" y="2422867"/>
                  <a:ext cx="20808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183" name="Freihand 182">
                  <a:extLst>
                    <a:ext uri="{FF2B5EF4-FFF2-40B4-BE49-F238E27FC236}">
                      <a16:creationId xmlns:a16="http://schemas.microsoft.com/office/drawing/2014/main" id="{49F55B9E-0486-464B-9204-6B038E02DC92}"/>
                    </a:ext>
                  </a:extLst>
                </p14:cNvPr>
                <p14:cNvContentPartPr/>
                <p14:nvPr/>
              </p14:nvContentPartPr>
              <p14:xfrm>
                <a:off x="11741693" y="2453107"/>
                <a:ext cx="65880" cy="135720"/>
              </p14:xfrm>
            </p:contentPart>
          </mc:Choice>
          <mc:Fallback>
            <p:pic>
              <p:nvPicPr>
                <p:cNvPr id="183" name="Freihand 182">
                  <a:extLst>
                    <a:ext uri="{FF2B5EF4-FFF2-40B4-BE49-F238E27FC236}">
                      <a16:creationId xmlns:a16="http://schemas.microsoft.com/office/drawing/2014/main" id="{49F55B9E-0486-464B-9204-6B038E02DC92}"/>
                    </a:ext>
                  </a:extLst>
                </p:cNvPr>
                <p:cNvPicPr/>
                <p:nvPr/>
              </p:nvPicPr>
              <p:blipFill>
                <a:blip r:embed="rId334"/>
                <a:stretch>
                  <a:fillRect/>
                </a:stretch>
              </p:blipFill>
              <p:spPr>
                <a:xfrm>
                  <a:off x="11737373" y="2448787"/>
                  <a:ext cx="745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184" name="Freihand 183">
                  <a:extLst>
                    <a:ext uri="{FF2B5EF4-FFF2-40B4-BE49-F238E27FC236}">
                      <a16:creationId xmlns:a16="http://schemas.microsoft.com/office/drawing/2014/main" id="{01A44EF2-E4F8-48C0-A875-7599072553FA}"/>
                    </a:ext>
                  </a:extLst>
                </p14:cNvPr>
                <p14:cNvContentPartPr/>
                <p14:nvPr/>
              </p14:nvContentPartPr>
              <p14:xfrm>
                <a:off x="11865893" y="2493427"/>
                <a:ext cx="145080" cy="85320"/>
              </p14:xfrm>
            </p:contentPart>
          </mc:Choice>
          <mc:Fallback>
            <p:pic>
              <p:nvPicPr>
                <p:cNvPr id="184" name="Freihand 183">
                  <a:extLst>
                    <a:ext uri="{FF2B5EF4-FFF2-40B4-BE49-F238E27FC236}">
                      <a16:creationId xmlns:a16="http://schemas.microsoft.com/office/drawing/2014/main" id="{01A44EF2-E4F8-48C0-A875-7599072553FA}"/>
                    </a:ext>
                  </a:extLst>
                </p:cNvPr>
                <p:cNvPicPr/>
                <p:nvPr/>
              </p:nvPicPr>
              <p:blipFill>
                <a:blip r:embed="rId336"/>
                <a:stretch>
                  <a:fillRect/>
                </a:stretch>
              </p:blipFill>
              <p:spPr>
                <a:xfrm>
                  <a:off x="11861573" y="2489107"/>
                  <a:ext cx="15372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195" name="Freihand 194">
                  <a:extLst>
                    <a:ext uri="{FF2B5EF4-FFF2-40B4-BE49-F238E27FC236}">
                      <a16:creationId xmlns:a16="http://schemas.microsoft.com/office/drawing/2014/main" id="{3578D7C2-D8F1-44BD-A83A-82180B3B1B61}"/>
                    </a:ext>
                  </a:extLst>
                </p14:cNvPr>
                <p14:cNvContentPartPr/>
                <p14:nvPr/>
              </p14:nvContentPartPr>
              <p14:xfrm>
                <a:off x="8938013" y="2843347"/>
                <a:ext cx="211680" cy="133200"/>
              </p14:xfrm>
            </p:contentPart>
          </mc:Choice>
          <mc:Fallback>
            <p:pic>
              <p:nvPicPr>
                <p:cNvPr id="195" name="Freihand 194">
                  <a:extLst>
                    <a:ext uri="{FF2B5EF4-FFF2-40B4-BE49-F238E27FC236}">
                      <a16:creationId xmlns:a16="http://schemas.microsoft.com/office/drawing/2014/main" id="{3578D7C2-D8F1-44BD-A83A-82180B3B1B61}"/>
                    </a:ext>
                  </a:extLst>
                </p:cNvPr>
                <p:cNvPicPr/>
                <p:nvPr/>
              </p:nvPicPr>
              <p:blipFill>
                <a:blip r:embed="rId338"/>
                <a:stretch>
                  <a:fillRect/>
                </a:stretch>
              </p:blipFill>
              <p:spPr>
                <a:xfrm>
                  <a:off x="8933693" y="2839027"/>
                  <a:ext cx="22032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185" name="Freihand 184">
                  <a:extLst>
                    <a:ext uri="{FF2B5EF4-FFF2-40B4-BE49-F238E27FC236}">
                      <a16:creationId xmlns:a16="http://schemas.microsoft.com/office/drawing/2014/main" id="{E42C5A9E-F9AB-496B-A9E4-987FFDE25073}"/>
                    </a:ext>
                  </a:extLst>
                </p14:cNvPr>
                <p14:cNvContentPartPr/>
                <p14:nvPr/>
              </p14:nvContentPartPr>
              <p14:xfrm>
                <a:off x="7606013" y="2869987"/>
                <a:ext cx="143640" cy="151560"/>
              </p14:xfrm>
            </p:contentPart>
          </mc:Choice>
          <mc:Fallback>
            <p:pic>
              <p:nvPicPr>
                <p:cNvPr id="185" name="Freihand 184">
                  <a:extLst>
                    <a:ext uri="{FF2B5EF4-FFF2-40B4-BE49-F238E27FC236}">
                      <a16:creationId xmlns:a16="http://schemas.microsoft.com/office/drawing/2014/main" id="{E42C5A9E-F9AB-496B-A9E4-987FFDE25073}"/>
                    </a:ext>
                  </a:extLst>
                </p:cNvPr>
                <p:cNvPicPr/>
                <p:nvPr/>
              </p:nvPicPr>
              <p:blipFill>
                <a:blip r:embed="rId340"/>
                <a:stretch>
                  <a:fillRect/>
                </a:stretch>
              </p:blipFill>
              <p:spPr>
                <a:xfrm>
                  <a:off x="7601693" y="2865667"/>
                  <a:ext cx="15228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186" name="Freihand 185">
                  <a:extLst>
                    <a:ext uri="{FF2B5EF4-FFF2-40B4-BE49-F238E27FC236}">
                      <a16:creationId xmlns:a16="http://schemas.microsoft.com/office/drawing/2014/main" id="{28345DA0-145F-45DE-A65A-D40540CBB507}"/>
                    </a:ext>
                  </a:extLst>
                </p14:cNvPr>
                <p14:cNvContentPartPr/>
                <p14:nvPr/>
              </p14:nvContentPartPr>
              <p14:xfrm>
                <a:off x="7616453" y="2928307"/>
                <a:ext cx="120600" cy="13320"/>
              </p14:xfrm>
            </p:contentPart>
          </mc:Choice>
          <mc:Fallback>
            <p:pic>
              <p:nvPicPr>
                <p:cNvPr id="186" name="Freihand 185">
                  <a:extLst>
                    <a:ext uri="{FF2B5EF4-FFF2-40B4-BE49-F238E27FC236}">
                      <a16:creationId xmlns:a16="http://schemas.microsoft.com/office/drawing/2014/main" id="{28345DA0-145F-45DE-A65A-D40540CBB507}"/>
                    </a:ext>
                  </a:extLst>
                </p:cNvPr>
                <p:cNvPicPr/>
                <p:nvPr/>
              </p:nvPicPr>
              <p:blipFill>
                <a:blip r:embed="rId342"/>
                <a:stretch>
                  <a:fillRect/>
                </a:stretch>
              </p:blipFill>
              <p:spPr>
                <a:xfrm>
                  <a:off x="7612133" y="2923987"/>
                  <a:ext cx="1292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187" name="Freihand 186">
                  <a:extLst>
                    <a:ext uri="{FF2B5EF4-FFF2-40B4-BE49-F238E27FC236}">
                      <a16:creationId xmlns:a16="http://schemas.microsoft.com/office/drawing/2014/main" id="{7800D785-FC4E-471B-9FF5-C6F5F995A44D}"/>
                    </a:ext>
                  </a:extLst>
                </p14:cNvPr>
                <p14:cNvContentPartPr/>
                <p14:nvPr/>
              </p14:nvContentPartPr>
              <p14:xfrm>
                <a:off x="7872053" y="2970427"/>
                <a:ext cx="360" cy="36000"/>
              </p14:xfrm>
            </p:contentPart>
          </mc:Choice>
          <mc:Fallback>
            <p:pic>
              <p:nvPicPr>
                <p:cNvPr id="187" name="Freihand 186">
                  <a:extLst>
                    <a:ext uri="{FF2B5EF4-FFF2-40B4-BE49-F238E27FC236}">
                      <a16:creationId xmlns:a16="http://schemas.microsoft.com/office/drawing/2014/main" id="{7800D785-FC4E-471B-9FF5-C6F5F995A44D}"/>
                    </a:ext>
                  </a:extLst>
                </p:cNvPr>
                <p:cNvPicPr/>
                <p:nvPr/>
              </p:nvPicPr>
              <p:blipFill>
                <a:blip r:embed="rId344"/>
                <a:stretch>
                  <a:fillRect/>
                </a:stretch>
              </p:blipFill>
              <p:spPr>
                <a:xfrm>
                  <a:off x="7867733" y="2966107"/>
                  <a:ext cx="900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188" name="Freihand 187">
                  <a:extLst>
                    <a:ext uri="{FF2B5EF4-FFF2-40B4-BE49-F238E27FC236}">
                      <a16:creationId xmlns:a16="http://schemas.microsoft.com/office/drawing/2014/main" id="{2CC10DDF-B606-4454-8A53-1084A24642EE}"/>
                    </a:ext>
                  </a:extLst>
                </p14:cNvPr>
                <p14:cNvContentPartPr/>
                <p14:nvPr/>
              </p14:nvContentPartPr>
              <p14:xfrm>
                <a:off x="8089493" y="2862067"/>
                <a:ext cx="9720" cy="88920"/>
              </p14:xfrm>
            </p:contentPart>
          </mc:Choice>
          <mc:Fallback>
            <p:pic>
              <p:nvPicPr>
                <p:cNvPr id="188" name="Freihand 187">
                  <a:extLst>
                    <a:ext uri="{FF2B5EF4-FFF2-40B4-BE49-F238E27FC236}">
                      <a16:creationId xmlns:a16="http://schemas.microsoft.com/office/drawing/2014/main" id="{2CC10DDF-B606-4454-8A53-1084A24642EE}"/>
                    </a:ext>
                  </a:extLst>
                </p:cNvPr>
                <p:cNvPicPr/>
                <p:nvPr/>
              </p:nvPicPr>
              <p:blipFill>
                <a:blip r:embed="rId346"/>
                <a:stretch>
                  <a:fillRect/>
                </a:stretch>
              </p:blipFill>
              <p:spPr>
                <a:xfrm>
                  <a:off x="8085173" y="2857747"/>
                  <a:ext cx="1836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189" name="Freihand 188">
                  <a:extLst>
                    <a:ext uri="{FF2B5EF4-FFF2-40B4-BE49-F238E27FC236}">
                      <a16:creationId xmlns:a16="http://schemas.microsoft.com/office/drawing/2014/main" id="{41CEEDFC-F4C6-4079-95AB-6E2F7E1FDB17}"/>
                    </a:ext>
                  </a:extLst>
                </p14:cNvPr>
                <p14:cNvContentPartPr/>
                <p14:nvPr/>
              </p14:nvContentPartPr>
              <p14:xfrm>
                <a:off x="8005973" y="2794027"/>
                <a:ext cx="149040" cy="219960"/>
              </p14:xfrm>
            </p:contentPart>
          </mc:Choice>
          <mc:Fallback>
            <p:pic>
              <p:nvPicPr>
                <p:cNvPr id="189" name="Freihand 188">
                  <a:extLst>
                    <a:ext uri="{FF2B5EF4-FFF2-40B4-BE49-F238E27FC236}">
                      <a16:creationId xmlns:a16="http://schemas.microsoft.com/office/drawing/2014/main" id="{41CEEDFC-F4C6-4079-95AB-6E2F7E1FDB17}"/>
                    </a:ext>
                  </a:extLst>
                </p:cNvPr>
                <p:cNvPicPr/>
                <p:nvPr/>
              </p:nvPicPr>
              <p:blipFill>
                <a:blip r:embed="rId348"/>
                <a:stretch>
                  <a:fillRect/>
                </a:stretch>
              </p:blipFill>
              <p:spPr>
                <a:xfrm>
                  <a:off x="8001653" y="2789707"/>
                  <a:ext cx="15768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190" name="Freihand 189">
                  <a:extLst>
                    <a:ext uri="{FF2B5EF4-FFF2-40B4-BE49-F238E27FC236}">
                      <a16:creationId xmlns:a16="http://schemas.microsoft.com/office/drawing/2014/main" id="{1A7000F0-338E-4F54-A116-0FF20A6DEFC0}"/>
                    </a:ext>
                  </a:extLst>
                </p14:cNvPr>
                <p14:cNvContentPartPr/>
                <p14:nvPr/>
              </p14:nvContentPartPr>
              <p14:xfrm>
                <a:off x="8212253" y="2950987"/>
                <a:ext cx="360" cy="360"/>
              </p14:xfrm>
            </p:contentPart>
          </mc:Choice>
          <mc:Fallback>
            <p:pic>
              <p:nvPicPr>
                <p:cNvPr id="190" name="Freihand 189">
                  <a:extLst>
                    <a:ext uri="{FF2B5EF4-FFF2-40B4-BE49-F238E27FC236}">
                      <a16:creationId xmlns:a16="http://schemas.microsoft.com/office/drawing/2014/main" id="{1A7000F0-338E-4F54-A116-0FF20A6DEFC0}"/>
                    </a:ext>
                  </a:extLst>
                </p:cNvPr>
                <p:cNvPicPr/>
                <p:nvPr/>
              </p:nvPicPr>
              <p:blipFill>
                <a:blip r:embed="rId60"/>
                <a:stretch>
                  <a:fillRect/>
                </a:stretch>
              </p:blipFill>
              <p:spPr>
                <a:xfrm>
                  <a:off x="8207933" y="2946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193" name="Freihand 192">
                  <a:extLst>
                    <a:ext uri="{FF2B5EF4-FFF2-40B4-BE49-F238E27FC236}">
                      <a16:creationId xmlns:a16="http://schemas.microsoft.com/office/drawing/2014/main" id="{3F2931AC-1F18-4DBC-93BE-6CEBD53595E8}"/>
                    </a:ext>
                  </a:extLst>
                </p14:cNvPr>
                <p14:cNvContentPartPr/>
                <p14:nvPr/>
              </p14:nvContentPartPr>
              <p14:xfrm>
                <a:off x="8509253" y="2795467"/>
                <a:ext cx="206280" cy="185760"/>
              </p14:xfrm>
            </p:contentPart>
          </mc:Choice>
          <mc:Fallback>
            <p:pic>
              <p:nvPicPr>
                <p:cNvPr id="193" name="Freihand 192">
                  <a:extLst>
                    <a:ext uri="{FF2B5EF4-FFF2-40B4-BE49-F238E27FC236}">
                      <a16:creationId xmlns:a16="http://schemas.microsoft.com/office/drawing/2014/main" id="{3F2931AC-1F18-4DBC-93BE-6CEBD53595E8}"/>
                    </a:ext>
                  </a:extLst>
                </p:cNvPr>
                <p:cNvPicPr/>
                <p:nvPr/>
              </p:nvPicPr>
              <p:blipFill>
                <a:blip r:embed="rId351"/>
                <a:stretch>
                  <a:fillRect/>
                </a:stretch>
              </p:blipFill>
              <p:spPr>
                <a:xfrm>
                  <a:off x="8504933" y="2791147"/>
                  <a:ext cx="21492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194" name="Freihand 193">
                  <a:extLst>
                    <a:ext uri="{FF2B5EF4-FFF2-40B4-BE49-F238E27FC236}">
                      <a16:creationId xmlns:a16="http://schemas.microsoft.com/office/drawing/2014/main" id="{F55B6486-895A-4061-A036-E315C82388FD}"/>
                    </a:ext>
                  </a:extLst>
                </p14:cNvPr>
                <p14:cNvContentPartPr/>
                <p14:nvPr/>
              </p14:nvContentPartPr>
              <p14:xfrm>
                <a:off x="8638133" y="2908867"/>
                <a:ext cx="103320" cy="17640"/>
              </p14:xfrm>
            </p:contentPart>
          </mc:Choice>
          <mc:Fallback>
            <p:pic>
              <p:nvPicPr>
                <p:cNvPr id="194" name="Freihand 193">
                  <a:extLst>
                    <a:ext uri="{FF2B5EF4-FFF2-40B4-BE49-F238E27FC236}">
                      <a16:creationId xmlns:a16="http://schemas.microsoft.com/office/drawing/2014/main" id="{F55B6486-895A-4061-A036-E315C82388FD}"/>
                    </a:ext>
                  </a:extLst>
                </p:cNvPr>
                <p:cNvPicPr/>
                <p:nvPr/>
              </p:nvPicPr>
              <p:blipFill>
                <a:blip r:embed="rId353"/>
                <a:stretch>
                  <a:fillRect/>
                </a:stretch>
              </p:blipFill>
              <p:spPr>
                <a:xfrm>
                  <a:off x="8633813" y="2904547"/>
                  <a:ext cx="11196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197" name="Freihand 196">
                  <a:extLst>
                    <a:ext uri="{FF2B5EF4-FFF2-40B4-BE49-F238E27FC236}">
                      <a16:creationId xmlns:a16="http://schemas.microsoft.com/office/drawing/2014/main" id="{BA9E444B-F2EE-4E84-86A6-61E9CFCC9235}"/>
                    </a:ext>
                  </a:extLst>
                </p14:cNvPr>
                <p14:cNvContentPartPr/>
                <p14:nvPr/>
              </p14:nvContentPartPr>
              <p14:xfrm>
                <a:off x="8283533" y="2842627"/>
                <a:ext cx="13320" cy="125280"/>
              </p14:xfrm>
            </p:contentPart>
          </mc:Choice>
          <mc:Fallback>
            <p:pic>
              <p:nvPicPr>
                <p:cNvPr id="197" name="Freihand 196">
                  <a:extLst>
                    <a:ext uri="{FF2B5EF4-FFF2-40B4-BE49-F238E27FC236}">
                      <a16:creationId xmlns:a16="http://schemas.microsoft.com/office/drawing/2014/main" id="{BA9E444B-F2EE-4E84-86A6-61E9CFCC9235}"/>
                    </a:ext>
                  </a:extLst>
                </p:cNvPr>
                <p:cNvPicPr/>
                <p:nvPr/>
              </p:nvPicPr>
              <p:blipFill>
                <a:blip r:embed="rId355"/>
                <a:stretch>
                  <a:fillRect/>
                </a:stretch>
              </p:blipFill>
              <p:spPr>
                <a:xfrm>
                  <a:off x="8279213" y="2838307"/>
                  <a:ext cx="2196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198" name="Freihand 197">
                  <a:extLst>
                    <a:ext uri="{FF2B5EF4-FFF2-40B4-BE49-F238E27FC236}">
                      <a16:creationId xmlns:a16="http://schemas.microsoft.com/office/drawing/2014/main" id="{57EB49A3-99E9-457D-B331-24B3914837C4}"/>
                    </a:ext>
                  </a:extLst>
                </p14:cNvPr>
                <p14:cNvContentPartPr/>
                <p14:nvPr/>
              </p14:nvContentPartPr>
              <p14:xfrm>
                <a:off x="8246453" y="2964667"/>
                <a:ext cx="74160" cy="9720"/>
              </p14:xfrm>
            </p:contentPart>
          </mc:Choice>
          <mc:Fallback>
            <p:pic>
              <p:nvPicPr>
                <p:cNvPr id="198" name="Freihand 197">
                  <a:extLst>
                    <a:ext uri="{FF2B5EF4-FFF2-40B4-BE49-F238E27FC236}">
                      <a16:creationId xmlns:a16="http://schemas.microsoft.com/office/drawing/2014/main" id="{57EB49A3-99E9-457D-B331-24B3914837C4}"/>
                    </a:ext>
                  </a:extLst>
                </p:cNvPr>
                <p:cNvPicPr/>
                <p:nvPr/>
              </p:nvPicPr>
              <p:blipFill>
                <a:blip r:embed="rId357"/>
                <a:stretch>
                  <a:fillRect/>
                </a:stretch>
              </p:blipFill>
              <p:spPr>
                <a:xfrm>
                  <a:off x="8242133" y="2959987"/>
                  <a:ext cx="8280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199" name="Freihand 198">
                  <a:extLst>
                    <a:ext uri="{FF2B5EF4-FFF2-40B4-BE49-F238E27FC236}">
                      <a16:creationId xmlns:a16="http://schemas.microsoft.com/office/drawing/2014/main" id="{656C315F-7FE2-4B05-9439-383BEA8B7626}"/>
                    </a:ext>
                  </a:extLst>
                </p14:cNvPr>
                <p14:cNvContentPartPr/>
                <p14:nvPr/>
              </p14:nvContentPartPr>
              <p14:xfrm>
                <a:off x="8234213" y="2854867"/>
                <a:ext cx="173520" cy="18360"/>
              </p14:xfrm>
            </p:contentPart>
          </mc:Choice>
          <mc:Fallback>
            <p:pic>
              <p:nvPicPr>
                <p:cNvPr id="199" name="Freihand 198">
                  <a:extLst>
                    <a:ext uri="{FF2B5EF4-FFF2-40B4-BE49-F238E27FC236}">
                      <a16:creationId xmlns:a16="http://schemas.microsoft.com/office/drawing/2014/main" id="{656C315F-7FE2-4B05-9439-383BEA8B7626}"/>
                    </a:ext>
                  </a:extLst>
                </p:cNvPr>
                <p:cNvPicPr/>
                <p:nvPr/>
              </p:nvPicPr>
              <p:blipFill>
                <a:blip r:embed="rId359"/>
                <a:stretch>
                  <a:fillRect/>
                </a:stretch>
              </p:blipFill>
              <p:spPr>
                <a:xfrm>
                  <a:off x="8229893" y="2850547"/>
                  <a:ext cx="1821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00" name="Freihand 199">
                  <a:extLst>
                    <a:ext uri="{FF2B5EF4-FFF2-40B4-BE49-F238E27FC236}">
                      <a16:creationId xmlns:a16="http://schemas.microsoft.com/office/drawing/2014/main" id="{48C97885-37C1-4498-8255-58EB87102D47}"/>
                    </a:ext>
                  </a:extLst>
                </p14:cNvPr>
                <p14:cNvContentPartPr/>
                <p14:nvPr/>
              </p14:nvContentPartPr>
              <p14:xfrm>
                <a:off x="8405213" y="2952787"/>
                <a:ext cx="5760" cy="3600"/>
              </p14:xfrm>
            </p:contentPart>
          </mc:Choice>
          <mc:Fallback>
            <p:pic>
              <p:nvPicPr>
                <p:cNvPr id="200" name="Freihand 199">
                  <a:extLst>
                    <a:ext uri="{FF2B5EF4-FFF2-40B4-BE49-F238E27FC236}">
                      <a16:creationId xmlns:a16="http://schemas.microsoft.com/office/drawing/2014/main" id="{48C97885-37C1-4498-8255-58EB87102D47}"/>
                    </a:ext>
                  </a:extLst>
                </p:cNvPr>
                <p:cNvPicPr/>
                <p:nvPr/>
              </p:nvPicPr>
              <p:blipFill>
                <a:blip r:embed="rId361"/>
                <a:stretch>
                  <a:fillRect/>
                </a:stretch>
              </p:blipFill>
              <p:spPr>
                <a:xfrm>
                  <a:off x="8400893" y="2948467"/>
                  <a:ext cx="1440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02" name="Freihand 201">
                  <a:extLst>
                    <a:ext uri="{FF2B5EF4-FFF2-40B4-BE49-F238E27FC236}">
                      <a16:creationId xmlns:a16="http://schemas.microsoft.com/office/drawing/2014/main" id="{3B7ACDCB-3FA4-46DD-A614-EBE20DB92A10}"/>
                    </a:ext>
                  </a:extLst>
                </p14:cNvPr>
                <p14:cNvContentPartPr/>
                <p14:nvPr/>
              </p14:nvContentPartPr>
              <p14:xfrm>
                <a:off x="8013173" y="3146827"/>
                <a:ext cx="8640" cy="109440"/>
              </p14:xfrm>
            </p:contentPart>
          </mc:Choice>
          <mc:Fallback>
            <p:pic>
              <p:nvPicPr>
                <p:cNvPr id="202" name="Freihand 201">
                  <a:extLst>
                    <a:ext uri="{FF2B5EF4-FFF2-40B4-BE49-F238E27FC236}">
                      <a16:creationId xmlns:a16="http://schemas.microsoft.com/office/drawing/2014/main" id="{3B7ACDCB-3FA4-46DD-A614-EBE20DB92A10}"/>
                    </a:ext>
                  </a:extLst>
                </p:cNvPr>
                <p:cNvPicPr/>
                <p:nvPr/>
              </p:nvPicPr>
              <p:blipFill>
                <a:blip r:embed="rId363"/>
                <a:stretch>
                  <a:fillRect/>
                </a:stretch>
              </p:blipFill>
              <p:spPr>
                <a:xfrm>
                  <a:off x="8008853" y="3142507"/>
                  <a:ext cx="1728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03" name="Freihand 202">
                  <a:extLst>
                    <a:ext uri="{FF2B5EF4-FFF2-40B4-BE49-F238E27FC236}">
                      <a16:creationId xmlns:a16="http://schemas.microsoft.com/office/drawing/2014/main" id="{829D745D-FFF1-42ED-9AD6-1F1B8301A8FF}"/>
                    </a:ext>
                  </a:extLst>
                </p14:cNvPr>
                <p14:cNvContentPartPr/>
                <p14:nvPr/>
              </p14:nvContentPartPr>
              <p14:xfrm>
                <a:off x="7956293" y="3101107"/>
                <a:ext cx="90360" cy="104760"/>
              </p14:xfrm>
            </p:contentPart>
          </mc:Choice>
          <mc:Fallback>
            <p:pic>
              <p:nvPicPr>
                <p:cNvPr id="203" name="Freihand 202">
                  <a:extLst>
                    <a:ext uri="{FF2B5EF4-FFF2-40B4-BE49-F238E27FC236}">
                      <a16:creationId xmlns:a16="http://schemas.microsoft.com/office/drawing/2014/main" id="{829D745D-FFF1-42ED-9AD6-1F1B8301A8FF}"/>
                    </a:ext>
                  </a:extLst>
                </p:cNvPr>
                <p:cNvPicPr/>
                <p:nvPr/>
              </p:nvPicPr>
              <p:blipFill>
                <a:blip r:embed="rId365"/>
                <a:stretch>
                  <a:fillRect/>
                </a:stretch>
              </p:blipFill>
              <p:spPr>
                <a:xfrm>
                  <a:off x="7951973" y="3096787"/>
                  <a:ext cx="990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04" name="Freihand 203">
                  <a:extLst>
                    <a:ext uri="{FF2B5EF4-FFF2-40B4-BE49-F238E27FC236}">
                      <a16:creationId xmlns:a16="http://schemas.microsoft.com/office/drawing/2014/main" id="{07BC1537-4FB6-49D6-8A91-D18AF0C97D9E}"/>
                    </a:ext>
                  </a:extLst>
                </p14:cNvPr>
                <p14:cNvContentPartPr/>
                <p14:nvPr/>
              </p14:nvContentPartPr>
              <p14:xfrm>
                <a:off x="8067893" y="3170947"/>
                <a:ext cx="32040" cy="77760"/>
              </p14:xfrm>
            </p:contentPart>
          </mc:Choice>
          <mc:Fallback>
            <p:pic>
              <p:nvPicPr>
                <p:cNvPr id="204" name="Freihand 203">
                  <a:extLst>
                    <a:ext uri="{FF2B5EF4-FFF2-40B4-BE49-F238E27FC236}">
                      <a16:creationId xmlns:a16="http://schemas.microsoft.com/office/drawing/2014/main" id="{07BC1537-4FB6-49D6-8A91-D18AF0C97D9E}"/>
                    </a:ext>
                  </a:extLst>
                </p:cNvPr>
                <p:cNvPicPr/>
                <p:nvPr/>
              </p:nvPicPr>
              <p:blipFill>
                <a:blip r:embed="rId367"/>
                <a:stretch>
                  <a:fillRect/>
                </a:stretch>
              </p:blipFill>
              <p:spPr>
                <a:xfrm>
                  <a:off x="8063573" y="3166627"/>
                  <a:ext cx="4068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05" name="Freihand 204">
                  <a:extLst>
                    <a:ext uri="{FF2B5EF4-FFF2-40B4-BE49-F238E27FC236}">
                      <a16:creationId xmlns:a16="http://schemas.microsoft.com/office/drawing/2014/main" id="{BE0893E1-57D3-4B2A-BBCC-4CAF90739C20}"/>
                    </a:ext>
                  </a:extLst>
                </p14:cNvPr>
                <p14:cNvContentPartPr/>
                <p14:nvPr/>
              </p14:nvContentPartPr>
              <p14:xfrm>
                <a:off x="8112173" y="3132067"/>
                <a:ext cx="206280" cy="111600"/>
              </p14:xfrm>
            </p:contentPart>
          </mc:Choice>
          <mc:Fallback>
            <p:pic>
              <p:nvPicPr>
                <p:cNvPr id="205" name="Freihand 204">
                  <a:extLst>
                    <a:ext uri="{FF2B5EF4-FFF2-40B4-BE49-F238E27FC236}">
                      <a16:creationId xmlns:a16="http://schemas.microsoft.com/office/drawing/2014/main" id="{BE0893E1-57D3-4B2A-BBCC-4CAF90739C20}"/>
                    </a:ext>
                  </a:extLst>
                </p:cNvPr>
                <p:cNvPicPr/>
                <p:nvPr/>
              </p:nvPicPr>
              <p:blipFill>
                <a:blip r:embed="rId369"/>
                <a:stretch>
                  <a:fillRect/>
                </a:stretch>
              </p:blipFill>
              <p:spPr>
                <a:xfrm>
                  <a:off x="8107853" y="3127747"/>
                  <a:ext cx="21492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06" name="Freihand 205">
                  <a:extLst>
                    <a:ext uri="{FF2B5EF4-FFF2-40B4-BE49-F238E27FC236}">
                      <a16:creationId xmlns:a16="http://schemas.microsoft.com/office/drawing/2014/main" id="{50A09C9A-0F30-42F8-82F4-02295E5A56E3}"/>
                    </a:ext>
                  </a:extLst>
                </p14:cNvPr>
                <p14:cNvContentPartPr/>
                <p14:nvPr/>
              </p14:nvContentPartPr>
              <p14:xfrm>
                <a:off x="8336453" y="3118387"/>
                <a:ext cx="49680" cy="81360"/>
              </p14:xfrm>
            </p:contentPart>
          </mc:Choice>
          <mc:Fallback>
            <p:pic>
              <p:nvPicPr>
                <p:cNvPr id="206" name="Freihand 205">
                  <a:extLst>
                    <a:ext uri="{FF2B5EF4-FFF2-40B4-BE49-F238E27FC236}">
                      <a16:creationId xmlns:a16="http://schemas.microsoft.com/office/drawing/2014/main" id="{50A09C9A-0F30-42F8-82F4-02295E5A56E3}"/>
                    </a:ext>
                  </a:extLst>
                </p:cNvPr>
                <p:cNvPicPr/>
                <p:nvPr/>
              </p:nvPicPr>
              <p:blipFill>
                <a:blip r:embed="rId371"/>
                <a:stretch>
                  <a:fillRect/>
                </a:stretch>
              </p:blipFill>
              <p:spPr>
                <a:xfrm>
                  <a:off x="8332133" y="3114067"/>
                  <a:ext cx="583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07" name="Freihand 206">
                  <a:extLst>
                    <a:ext uri="{FF2B5EF4-FFF2-40B4-BE49-F238E27FC236}">
                      <a16:creationId xmlns:a16="http://schemas.microsoft.com/office/drawing/2014/main" id="{4A60F261-79F8-44EF-ADA1-11902F746573}"/>
                    </a:ext>
                  </a:extLst>
                </p14:cNvPr>
                <p14:cNvContentPartPr/>
                <p14:nvPr/>
              </p14:nvContentPartPr>
              <p14:xfrm>
                <a:off x="8347253" y="3179587"/>
                <a:ext cx="42840" cy="44640"/>
              </p14:xfrm>
            </p:contentPart>
          </mc:Choice>
          <mc:Fallback>
            <p:pic>
              <p:nvPicPr>
                <p:cNvPr id="207" name="Freihand 206">
                  <a:extLst>
                    <a:ext uri="{FF2B5EF4-FFF2-40B4-BE49-F238E27FC236}">
                      <a16:creationId xmlns:a16="http://schemas.microsoft.com/office/drawing/2014/main" id="{4A60F261-79F8-44EF-ADA1-11902F746573}"/>
                    </a:ext>
                  </a:extLst>
                </p:cNvPr>
                <p:cNvPicPr/>
                <p:nvPr/>
              </p:nvPicPr>
              <p:blipFill>
                <a:blip r:embed="rId373"/>
                <a:stretch>
                  <a:fillRect/>
                </a:stretch>
              </p:blipFill>
              <p:spPr>
                <a:xfrm>
                  <a:off x="8342933" y="3175267"/>
                  <a:ext cx="5148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08" name="Freihand 207">
                  <a:extLst>
                    <a:ext uri="{FF2B5EF4-FFF2-40B4-BE49-F238E27FC236}">
                      <a16:creationId xmlns:a16="http://schemas.microsoft.com/office/drawing/2014/main" id="{7A95F7D2-7275-4EFC-883F-D0B4E4CCF7E3}"/>
                    </a:ext>
                  </a:extLst>
                </p14:cNvPr>
                <p14:cNvContentPartPr/>
                <p14:nvPr/>
              </p14:nvContentPartPr>
              <p14:xfrm>
                <a:off x="8386853" y="3109387"/>
                <a:ext cx="79560" cy="117720"/>
              </p14:xfrm>
            </p:contentPart>
          </mc:Choice>
          <mc:Fallback>
            <p:pic>
              <p:nvPicPr>
                <p:cNvPr id="208" name="Freihand 207">
                  <a:extLst>
                    <a:ext uri="{FF2B5EF4-FFF2-40B4-BE49-F238E27FC236}">
                      <a16:creationId xmlns:a16="http://schemas.microsoft.com/office/drawing/2014/main" id="{7A95F7D2-7275-4EFC-883F-D0B4E4CCF7E3}"/>
                    </a:ext>
                  </a:extLst>
                </p:cNvPr>
                <p:cNvPicPr/>
                <p:nvPr/>
              </p:nvPicPr>
              <p:blipFill>
                <a:blip r:embed="rId375"/>
                <a:stretch>
                  <a:fillRect/>
                </a:stretch>
              </p:blipFill>
              <p:spPr>
                <a:xfrm>
                  <a:off x="8382533" y="3105067"/>
                  <a:ext cx="8820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10" name="Freihand 209">
                  <a:extLst>
                    <a:ext uri="{FF2B5EF4-FFF2-40B4-BE49-F238E27FC236}">
                      <a16:creationId xmlns:a16="http://schemas.microsoft.com/office/drawing/2014/main" id="{D2E631C4-2731-479F-8FCC-51F62915FD2A}"/>
                    </a:ext>
                  </a:extLst>
                </p14:cNvPr>
                <p14:cNvContentPartPr/>
                <p14:nvPr/>
              </p14:nvContentPartPr>
              <p14:xfrm>
                <a:off x="8632373" y="3124507"/>
                <a:ext cx="95400" cy="71640"/>
              </p14:xfrm>
            </p:contentPart>
          </mc:Choice>
          <mc:Fallback>
            <p:pic>
              <p:nvPicPr>
                <p:cNvPr id="210" name="Freihand 209">
                  <a:extLst>
                    <a:ext uri="{FF2B5EF4-FFF2-40B4-BE49-F238E27FC236}">
                      <a16:creationId xmlns:a16="http://schemas.microsoft.com/office/drawing/2014/main" id="{D2E631C4-2731-479F-8FCC-51F62915FD2A}"/>
                    </a:ext>
                  </a:extLst>
                </p:cNvPr>
                <p:cNvPicPr/>
                <p:nvPr/>
              </p:nvPicPr>
              <p:blipFill>
                <a:blip r:embed="rId377"/>
                <a:stretch>
                  <a:fillRect/>
                </a:stretch>
              </p:blipFill>
              <p:spPr>
                <a:xfrm>
                  <a:off x="8628053" y="3120187"/>
                  <a:ext cx="10404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11" name="Freihand 210">
                  <a:extLst>
                    <a:ext uri="{FF2B5EF4-FFF2-40B4-BE49-F238E27FC236}">
                      <a16:creationId xmlns:a16="http://schemas.microsoft.com/office/drawing/2014/main" id="{38DDEB3E-DDE6-4885-806E-447AF72D21F2}"/>
                    </a:ext>
                  </a:extLst>
                </p14:cNvPr>
                <p14:cNvContentPartPr/>
                <p14:nvPr/>
              </p14:nvContentPartPr>
              <p14:xfrm>
                <a:off x="8979413" y="3120187"/>
                <a:ext cx="100080" cy="108000"/>
              </p14:xfrm>
            </p:contentPart>
          </mc:Choice>
          <mc:Fallback>
            <p:pic>
              <p:nvPicPr>
                <p:cNvPr id="211" name="Freihand 210">
                  <a:extLst>
                    <a:ext uri="{FF2B5EF4-FFF2-40B4-BE49-F238E27FC236}">
                      <a16:creationId xmlns:a16="http://schemas.microsoft.com/office/drawing/2014/main" id="{38DDEB3E-DDE6-4885-806E-447AF72D21F2}"/>
                    </a:ext>
                  </a:extLst>
                </p:cNvPr>
                <p:cNvPicPr/>
                <p:nvPr/>
              </p:nvPicPr>
              <p:blipFill>
                <a:blip r:embed="rId379"/>
                <a:stretch>
                  <a:fillRect/>
                </a:stretch>
              </p:blipFill>
              <p:spPr>
                <a:xfrm>
                  <a:off x="8975093" y="3115867"/>
                  <a:ext cx="1087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27" name="Freihand 226">
                  <a:extLst>
                    <a:ext uri="{FF2B5EF4-FFF2-40B4-BE49-F238E27FC236}">
                      <a16:creationId xmlns:a16="http://schemas.microsoft.com/office/drawing/2014/main" id="{E7F9688F-A937-4B4A-9B86-3164F13E6B35}"/>
                    </a:ext>
                  </a:extLst>
                </p14:cNvPr>
                <p14:cNvContentPartPr/>
                <p14:nvPr/>
              </p14:nvContentPartPr>
              <p14:xfrm>
                <a:off x="9303413" y="3092467"/>
                <a:ext cx="86760" cy="5040"/>
              </p14:xfrm>
            </p:contentPart>
          </mc:Choice>
          <mc:Fallback>
            <p:pic>
              <p:nvPicPr>
                <p:cNvPr id="227" name="Freihand 226">
                  <a:extLst>
                    <a:ext uri="{FF2B5EF4-FFF2-40B4-BE49-F238E27FC236}">
                      <a16:creationId xmlns:a16="http://schemas.microsoft.com/office/drawing/2014/main" id="{E7F9688F-A937-4B4A-9B86-3164F13E6B35}"/>
                    </a:ext>
                  </a:extLst>
                </p:cNvPr>
                <p:cNvPicPr/>
                <p:nvPr/>
              </p:nvPicPr>
              <p:blipFill>
                <a:blip r:embed="rId381"/>
                <a:stretch>
                  <a:fillRect/>
                </a:stretch>
              </p:blipFill>
              <p:spPr>
                <a:xfrm>
                  <a:off x="9299093" y="3088147"/>
                  <a:ext cx="9540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28" name="Freihand 227">
                  <a:extLst>
                    <a:ext uri="{FF2B5EF4-FFF2-40B4-BE49-F238E27FC236}">
                      <a16:creationId xmlns:a16="http://schemas.microsoft.com/office/drawing/2014/main" id="{F05FF4D8-2E8E-4D44-80A3-784D89B6DC40}"/>
                    </a:ext>
                  </a:extLst>
                </p14:cNvPr>
                <p14:cNvContentPartPr/>
                <p14:nvPr/>
              </p14:nvContentPartPr>
              <p14:xfrm>
                <a:off x="9304133" y="3124507"/>
                <a:ext cx="91440" cy="11880"/>
              </p14:xfrm>
            </p:contentPart>
          </mc:Choice>
          <mc:Fallback>
            <p:pic>
              <p:nvPicPr>
                <p:cNvPr id="228" name="Freihand 227">
                  <a:extLst>
                    <a:ext uri="{FF2B5EF4-FFF2-40B4-BE49-F238E27FC236}">
                      <a16:creationId xmlns:a16="http://schemas.microsoft.com/office/drawing/2014/main" id="{F05FF4D8-2E8E-4D44-80A3-784D89B6DC40}"/>
                    </a:ext>
                  </a:extLst>
                </p:cNvPr>
                <p:cNvPicPr/>
                <p:nvPr/>
              </p:nvPicPr>
              <p:blipFill>
                <a:blip r:embed="rId383"/>
                <a:stretch>
                  <a:fillRect/>
                </a:stretch>
              </p:blipFill>
              <p:spPr>
                <a:xfrm>
                  <a:off x="9299813" y="3120187"/>
                  <a:ext cx="10008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29" name="Freihand 228">
                  <a:extLst>
                    <a:ext uri="{FF2B5EF4-FFF2-40B4-BE49-F238E27FC236}">
                      <a16:creationId xmlns:a16="http://schemas.microsoft.com/office/drawing/2014/main" id="{0302A01E-363B-4E9C-B1E6-0C92E0E420B0}"/>
                    </a:ext>
                  </a:extLst>
                </p14:cNvPr>
                <p14:cNvContentPartPr/>
                <p14:nvPr/>
              </p14:nvContentPartPr>
              <p14:xfrm>
                <a:off x="9415733" y="3048907"/>
                <a:ext cx="76680" cy="100440"/>
              </p14:xfrm>
            </p:contentPart>
          </mc:Choice>
          <mc:Fallback>
            <p:pic>
              <p:nvPicPr>
                <p:cNvPr id="229" name="Freihand 228">
                  <a:extLst>
                    <a:ext uri="{FF2B5EF4-FFF2-40B4-BE49-F238E27FC236}">
                      <a16:creationId xmlns:a16="http://schemas.microsoft.com/office/drawing/2014/main" id="{0302A01E-363B-4E9C-B1E6-0C92E0E420B0}"/>
                    </a:ext>
                  </a:extLst>
                </p:cNvPr>
                <p:cNvPicPr/>
                <p:nvPr/>
              </p:nvPicPr>
              <p:blipFill>
                <a:blip r:embed="rId385"/>
                <a:stretch>
                  <a:fillRect/>
                </a:stretch>
              </p:blipFill>
              <p:spPr>
                <a:xfrm>
                  <a:off x="9411413" y="3044587"/>
                  <a:ext cx="8532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32" name="Freihand 231">
                  <a:extLst>
                    <a:ext uri="{FF2B5EF4-FFF2-40B4-BE49-F238E27FC236}">
                      <a16:creationId xmlns:a16="http://schemas.microsoft.com/office/drawing/2014/main" id="{88AFF0F5-6C33-49A8-97E7-BD66EBB4AE25}"/>
                    </a:ext>
                  </a:extLst>
                </p14:cNvPr>
                <p14:cNvContentPartPr/>
                <p14:nvPr/>
              </p14:nvContentPartPr>
              <p14:xfrm>
                <a:off x="9924413" y="2944147"/>
                <a:ext cx="142920" cy="95400"/>
              </p14:xfrm>
            </p:contentPart>
          </mc:Choice>
          <mc:Fallback>
            <p:pic>
              <p:nvPicPr>
                <p:cNvPr id="232" name="Freihand 231">
                  <a:extLst>
                    <a:ext uri="{FF2B5EF4-FFF2-40B4-BE49-F238E27FC236}">
                      <a16:creationId xmlns:a16="http://schemas.microsoft.com/office/drawing/2014/main" id="{88AFF0F5-6C33-49A8-97E7-BD66EBB4AE25}"/>
                    </a:ext>
                  </a:extLst>
                </p:cNvPr>
                <p:cNvPicPr/>
                <p:nvPr/>
              </p:nvPicPr>
              <p:blipFill>
                <a:blip r:embed="rId387"/>
                <a:stretch>
                  <a:fillRect/>
                </a:stretch>
              </p:blipFill>
              <p:spPr>
                <a:xfrm>
                  <a:off x="9920093" y="2939827"/>
                  <a:ext cx="15156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233" name="Freihand 232">
                  <a:extLst>
                    <a:ext uri="{FF2B5EF4-FFF2-40B4-BE49-F238E27FC236}">
                      <a16:creationId xmlns:a16="http://schemas.microsoft.com/office/drawing/2014/main" id="{FF7CBD54-2B36-4F18-807C-C51ACAB7B584}"/>
                    </a:ext>
                  </a:extLst>
                </p14:cNvPr>
                <p14:cNvContentPartPr/>
                <p14:nvPr/>
              </p14:nvContentPartPr>
              <p14:xfrm>
                <a:off x="10089293" y="2943067"/>
                <a:ext cx="15120" cy="71640"/>
              </p14:xfrm>
            </p:contentPart>
          </mc:Choice>
          <mc:Fallback>
            <p:pic>
              <p:nvPicPr>
                <p:cNvPr id="233" name="Freihand 232">
                  <a:extLst>
                    <a:ext uri="{FF2B5EF4-FFF2-40B4-BE49-F238E27FC236}">
                      <a16:creationId xmlns:a16="http://schemas.microsoft.com/office/drawing/2014/main" id="{FF7CBD54-2B36-4F18-807C-C51ACAB7B584}"/>
                    </a:ext>
                  </a:extLst>
                </p:cNvPr>
                <p:cNvPicPr/>
                <p:nvPr/>
              </p:nvPicPr>
              <p:blipFill>
                <a:blip r:embed="rId389"/>
                <a:stretch>
                  <a:fillRect/>
                </a:stretch>
              </p:blipFill>
              <p:spPr>
                <a:xfrm>
                  <a:off x="10084973" y="2938747"/>
                  <a:ext cx="2376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234" name="Freihand 233">
                  <a:extLst>
                    <a:ext uri="{FF2B5EF4-FFF2-40B4-BE49-F238E27FC236}">
                      <a16:creationId xmlns:a16="http://schemas.microsoft.com/office/drawing/2014/main" id="{8E8D0CBD-15B1-4C36-AB3A-91220D68E9D4}"/>
                    </a:ext>
                  </a:extLst>
                </p14:cNvPr>
                <p14:cNvContentPartPr/>
                <p14:nvPr/>
              </p14:nvContentPartPr>
              <p14:xfrm>
                <a:off x="10162013" y="2847307"/>
                <a:ext cx="73800" cy="142920"/>
              </p14:xfrm>
            </p:contentPart>
          </mc:Choice>
          <mc:Fallback>
            <p:pic>
              <p:nvPicPr>
                <p:cNvPr id="234" name="Freihand 233">
                  <a:extLst>
                    <a:ext uri="{FF2B5EF4-FFF2-40B4-BE49-F238E27FC236}">
                      <a16:creationId xmlns:a16="http://schemas.microsoft.com/office/drawing/2014/main" id="{8E8D0CBD-15B1-4C36-AB3A-91220D68E9D4}"/>
                    </a:ext>
                  </a:extLst>
                </p:cNvPr>
                <p:cNvPicPr/>
                <p:nvPr/>
              </p:nvPicPr>
              <p:blipFill>
                <a:blip r:embed="rId391"/>
                <a:stretch>
                  <a:fillRect/>
                </a:stretch>
              </p:blipFill>
              <p:spPr>
                <a:xfrm>
                  <a:off x="10157693" y="2842987"/>
                  <a:ext cx="8244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235" name="Freihand 234">
                  <a:extLst>
                    <a:ext uri="{FF2B5EF4-FFF2-40B4-BE49-F238E27FC236}">
                      <a16:creationId xmlns:a16="http://schemas.microsoft.com/office/drawing/2014/main" id="{2F0B4E88-AA3D-4E27-A567-B6D6B76B59EB}"/>
                    </a:ext>
                  </a:extLst>
                </p14:cNvPr>
                <p14:cNvContentPartPr/>
                <p14:nvPr/>
              </p14:nvContentPartPr>
              <p14:xfrm>
                <a:off x="10099733" y="2787547"/>
                <a:ext cx="23400" cy="360"/>
              </p14:xfrm>
            </p:contentPart>
          </mc:Choice>
          <mc:Fallback>
            <p:pic>
              <p:nvPicPr>
                <p:cNvPr id="235" name="Freihand 234">
                  <a:extLst>
                    <a:ext uri="{FF2B5EF4-FFF2-40B4-BE49-F238E27FC236}">
                      <a16:creationId xmlns:a16="http://schemas.microsoft.com/office/drawing/2014/main" id="{2F0B4E88-AA3D-4E27-A567-B6D6B76B59EB}"/>
                    </a:ext>
                  </a:extLst>
                </p:cNvPr>
                <p:cNvPicPr/>
                <p:nvPr/>
              </p:nvPicPr>
              <p:blipFill>
                <a:blip r:embed="rId393"/>
                <a:stretch>
                  <a:fillRect/>
                </a:stretch>
              </p:blipFill>
              <p:spPr>
                <a:xfrm>
                  <a:off x="10095413" y="2783227"/>
                  <a:ext cx="3204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236" name="Freihand 235">
                  <a:extLst>
                    <a:ext uri="{FF2B5EF4-FFF2-40B4-BE49-F238E27FC236}">
                      <a16:creationId xmlns:a16="http://schemas.microsoft.com/office/drawing/2014/main" id="{29D1AB09-097D-476D-BD02-31F666D414B6}"/>
                    </a:ext>
                  </a:extLst>
                </p14:cNvPr>
                <p14:cNvContentPartPr/>
                <p14:nvPr/>
              </p14:nvContentPartPr>
              <p14:xfrm>
                <a:off x="10413653" y="2914627"/>
                <a:ext cx="214200" cy="83520"/>
              </p14:xfrm>
            </p:contentPart>
          </mc:Choice>
          <mc:Fallback>
            <p:pic>
              <p:nvPicPr>
                <p:cNvPr id="236" name="Freihand 235">
                  <a:extLst>
                    <a:ext uri="{FF2B5EF4-FFF2-40B4-BE49-F238E27FC236}">
                      <a16:creationId xmlns:a16="http://schemas.microsoft.com/office/drawing/2014/main" id="{29D1AB09-097D-476D-BD02-31F666D414B6}"/>
                    </a:ext>
                  </a:extLst>
                </p:cNvPr>
                <p:cNvPicPr/>
                <p:nvPr/>
              </p:nvPicPr>
              <p:blipFill>
                <a:blip r:embed="rId395"/>
                <a:stretch>
                  <a:fillRect/>
                </a:stretch>
              </p:blipFill>
              <p:spPr>
                <a:xfrm>
                  <a:off x="10409333" y="2910307"/>
                  <a:ext cx="2228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237" name="Freihand 236">
                  <a:extLst>
                    <a:ext uri="{FF2B5EF4-FFF2-40B4-BE49-F238E27FC236}">
                      <a16:creationId xmlns:a16="http://schemas.microsoft.com/office/drawing/2014/main" id="{DECF81A3-DE87-49E4-A82B-594A23ED116D}"/>
                    </a:ext>
                  </a:extLst>
                </p14:cNvPr>
                <p14:cNvContentPartPr/>
                <p14:nvPr/>
              </p14:nvContentPartPr>
              <p14:xfrm>
                <a:off x="10643333" y="2869267"/>
                <a:ext cx="217800" cy="106920"/>
              </p14:xfrm>
            </p:contentPart>
          </mc:Choice>
          <mc:Fallback>
            <p:pic>
              <p:nvPicPr>
                <p:cNvPr id="237" name="Freihand 236">
                  <a:extLst>
                    <a:ext uri="{FF2B5EF4-FFF2-40B4-BE49-F238E27FC236}">
                      <a16:creationId xmlns:a16="http://schemas.microsoft.com/office/drawing/2014/main" id="{DECF81A3-DE87-49E4-A82B-594A23ED116D}"/>
                    </a:ext>
                  </a:extLst>
                </p:cNvPr>
                <p:cNvPicPr/>
                <p:nvPr/>
              </p:nvPicPr>
              <p:blipFill>
                <a:blip r:embed="rId397"/>
                <a:stretch>
                  <a:fillRect/>
                </a:stretch>
              </p:blipFill>
              <p:spPr>
                <a:xfrm>
                  <a:off x="10639013" y="2864947"/>
                  <a:ext cx="22644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240" name="Freihand 239">
                  <a:extLst>
                    <a:ext uri="{FF2B5EF4-FFF2-40B4-BE49-F238E27FC236}">
                      <a16:creationId xmlns:a16="http://schemas.microsoft.com/office/drawing/2014/main" id="{FA4EB32F-D510-4DA0-8083-015318AEDFEC}"/>
                    </a:ext>
                  </a:extLst>
                </p14:cNvPr>
                <p14:cNvContentPartPr/>
                <p14:nvPr/>
              </p14:nvContentPartPr>
              <p14:xfrm>
                <a:off x="9669893" y="2902027"/>
                <a:ext cx="140760" cy="173520"/>
              </p14:xfrm>
            </p:contentPart>
          </mc:Choice>
          <mc:Fallback>
            <p:pic>
              <p:nvPicPr>
                <p:cNvPr id="240" name="Freihand 239">
                  <a:extLst>
                    <a:ext uri="{FF2B5EF4-FFF2-40B4-BE49-F238E27FC236}">
                      <a16:creationId xmlns:a16="http://schemas.microsoft.com/office/drawing/2014/main" id="{FA4EB32F-D510-4DA0-8083-015318AEDFEC}"/>
                    </a:ext>
                  </a:extLst>
                </p:cNvPr>
                <p:cNvPicPr/>
                <p:nvPr/>
              </p:nvPicPr>
              <p:blipFill>
                <a:blip r:embed="rId399"/>
                <a:stretch>
                  <a:fillRect/>
                </a:stretch>
              </p:blipFill>
              <p:spPr>
                <a:xfrm>
                  <a:off x="9665573" y="2897707"/>
                  <a:ext cx="14940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241" name="Freihand 240">
                  <a:extLst>
                    <a:ext uri="{FF2B5EF4-FFF2-40B4-BE49-F238E27FC236}">
                      <a16:creationId xmlns:a16="http://schemas.microsoft.com/office/drawing/2014/main" id="{5F394DC3-167B-4DE5-85AB-A2E9059D68EB}"/>
                    </a:ext>
                  </a:extLst>
                </p14:cNvPr>
                <p14:cNvContentPartPr/>
                <p14:nvPr/>
              </p14:nvContentPartPr>
              <p14:xfrm>
                <a:off x="11053733" y="2899867"/>
                <a:ext cx="117360" cy="69120"/>
              </p14:xfrm>
            </p:contentPart>
          </mc:Choice>
          <mc:Fallback>
            <p:pic>
              <p:nvPicPr>
                <p:cNvPr id="241" name="Freihand 240">
                  <a:extLst>
                    <a:ext uri="{FF2B5EF4-FFF2-40B4-BE49-F238E27FC236}">
                      <a16:creationId xmlns:a16="http://schemas.microsoft.com/office/drawing/2014/main" id="{5F394DC3-167B-4DE5-85AB-A2E9059D68EB}"/>
                    </a:ext>
                  </a:extLst>
                </p:cNvPr>
                <p:cNvPicPr/>
                <p:nvPr/>
              </p:nvPicPr>
              <p:blipFill>
                <a:blip r:embed="rId401"/>
                <a:stretch>
                  <a:fillRect/>
                </a:stretch>
              </p:blipFill>
              <p:spPr>
                <a:xfrm>
                  <a:off x="11049413" y="2895547"/>
                  <a:ext cx="12600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242" name="Freihand 241">
                  <a:extLst>
                    <a:ext uri="{FF2B5EF4-FFF2-40B4-BE49-F238E27FC236}">
                      <a16:creationId xmlns:a16="http://schemas.microsoft.com/office/drawing/2014/main" id="{A9E8579E-7FEB-4BDE-9932-780FAB333AB4}"/>
                    </a:ext>
                  </a:extLst>
                </p14:cNvPr>
                <p14:cNvContentPartPr/>
                <p14:nvPr/>
              </p14:nvContentPartPr>
              <p14:xfrm>
                <a:off x="11321573" y="2835787"/>
                <a:ext cx="88560" cy="106920"/>
              </p14:xfrm>
            </p:contentPart>
          </mc:Choice>
          <mc:Fallback>
            <p:pic>
              <p:nvPicPr>
                <p:cNvPr id="242" name="Freihand 241">
                  <a:extLst>
                    <a:ext uri="{FF2B5EF4-FFF2-40B4-BE49-F238E27FC236}">
                      <a16:creationId xmlns:a16="http://schemas.microsoft.com/office/drawing/2014/main" id="{A9E8579E-7FEB-4BDE-9932-780FAB333AB4}"/>
                    </a:ext>
                  </a:extLst>
                </p:cNvPr>
                <p:cNvPicPr/>
                <p:nvPr/>
              </p:nvPicPr>
              <p:blipFill>
                <a:blip r:embed="rId403"/>
                <a:stretch>
                  <a:fillRect/>
                </a:stretch>
              </p:blipFill>
              <p:spPr>
                <a:xfrm>
                  <a:off x="11317253" y="2831467"/>
                  <a:ext cx="972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243" name="Freihand 242">
                  <a:extLst>
                    <a:ext uri="{FF2B5EF4-FFF2-40B4-BE49-F238E27FC236}">
                      <a16:creationId xmlns:a16="http://schemas.microsoft.com/office/drawing/2014/main" id="{4C1DAAF9-E9B4-4D37-8650-3B53D1FA8FD6}"/>
                    </a:ext>
                  </a:extLst>
                </p14:cNvPr>
                <p14:cNvContentPartPr/>
                <p14:nvPr/>
              </p14:nvContentPartPr>
              <p14:xfrm>
                <a:off x="11435333" y="2880787"/>
                <a:ext cx="75960" cy="57960"/>
              </p14:xfrm>
            </p:contentPart>
          </mc:Choice>
          <mc:Fallback>
            <p:pic>
              <p:nvPicPr>
                <p:cNvPr id="243" name="Freihand 242">
                  <a:extLst>
                    <a:ext uri="{FF2B5EF4-FFF2-40B4-BE49-F238E27FC236}">
                      <a16:creationId xmlns:a16="http://schemas.microsoft.com/office/drawing/2014/main" id="{4C1DAAF9-E9B4-4D37-8650-3B53D1FA8FD6}"/>
                    </a:ext>
                  </a:extLst>
                </p:cNvPr>
                <p:cNvPicPr/>
                <p:nvPr/>
              </p:nvPicPr>
              <p:blipFill>
                <a:blip r:embed="rId405"/>
                <a:stretch>
                  <a:fillRect/>
                </a:stretch>
              </p:blipFill>
              <p:spPr>
                <a:xfrm>
                  <a:off x="11431013" y="2876467"/>
                  <a:ext cx="8460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244" name="Freihand 243">
                  <a:extLst>
                    <a:ext uri="{FF2B5EF4-FFF2-40B4-BE49-F238E27FC236}">
                      <a16:creationId xmlns:a16="http://schemas.microsoft.com/office/drawing/2014/main" id="{5C122512-C2F6-4495-8C34-5E4E5D3A43DF}"/>
                    </a:ext>
                  </a:extLst>
                </p14:cNvPr>
                <p14:cNvContentPartPr/>
                <p14:nvPr/>
              </p14:nvContentPartPr>
              <p14:xfrm>
                <a:off x="11547293" y="2810227"/>
                <a:ext cx="81720" cy="127800"/>
              </p14:xfrm>
            </p:contentPart>
          </mc:Choice>
          <mc:Fallback>
            <p:pic>
              <p:nvPicPr>
                <p:cNvPr id="244" name="Freihand 243">
                  <a:extLst>
                    <a:ext uri="{FF2B5EF4-FFF2-40B4-BE49-F238E27FC236}">
                      <a16:creationId xmlns:a16="http://schemas.microsoft.com/office/drawing/2014/main" id="{5C122512-C2F6-4495-8C34-5E4E5D3A43DF}"/>
                    </a:ext>
                  </a:extLst>
                </p:cNvPr>
                <p:cNvPicPr/>
                <p:nvPr/>
              </p:nvPicPr>
              <p:blipFill>
                <a:blip r:embed="rId407"/>
                <a:stretch>
                  <a:fillRect/>
                </a:stretch>
              </p:blipFill>
              <p:spPr>
                <a:xfrm>
                  <a:off x="11542973" y="2805907"/>
                  <a:ext cx="903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245" name="Freihand 244">
                  <a:extLst>
                    <a:ext uri="{FF2B5EF4-FFF2-40B4-BE49-F238E27FC236}">
                      <a16:creationId xmlns:a16="http://schemas.microsoft.com/office/drawing/2014/main" id="{0C1E3D8F-9C31-4B04-9CD8-20053472213B}"/>
                    </a:ext>
                  </a:extLst>
                </p14:cNvPr>
                <p14:cNvContentPartPr/>
                <p14:nvPr/>
              </p14:nvContentPartPr>
              <p14:xfrm>
                <a:off x="11672213" y="2858827"/>
                <a:ext cx="161640" cy="56880"/>
              </p14:xfrm>
            </p:contentPart>
          </mc:Choice>
          <mc:Fallback>
            <p:pic>
              <p:nvPicPr>
                <p:cNvPr id="245" name="Freihand 244">
                  <a:extLst>
                    <a:ext uri="{FF2B5EF4-FFF2-40B4-BE49-F238E27FC236}">
                      <a16:creationId xmlns:a16="http://schemas.microsoft.com/office/drawing/2014/main" id="{0C1E3D8F-9C31-4B04-9CD8-20053472213B}"/>
                    </a:ext>
                  </a:extLst>
                </p:cNvPr>
                <p:cNvPicPr/>
                <p:nvPr/>
              </p:nvPicPr>
              <p:blipFill>
                <a:blip r:embed="rId409"/>
                <a:stretch>
                  <a:fillRect/>
                </a:stretch>
              </p:blipFill>
              <p:spPr>
                <a:xfrm>
                  <a:off x="11667893" y="2854507"/>
                  <a:ext cx="17028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247" name="Freihand 246">
                  <a:extLst>
                    <a:ext uri="{FF2B5EF4-FFF2-40B4-BE49-F238E27FC236}">
                      <a16:creationId xmlns:a16="http://schemas.microsoft.com/office/drawing/2014/main" id="{35CC4B17-7E0D-4C5D-B030-FC0A2F59F9D4}"/>
                    </a:ext>
                  </a:extLst>
                </p14:cNvPr>
                <p14:cNvContentPartPr/>
                <p14:nvPr/>
              </p14:nvContentPartPr>
              <p14:xfrm>
                <a:off x="9696893" y="3229987"/>
                <a:ext cx="104040" cy="82800"/>
              </p14:xfrm>
            </p:contentPart>
          </mc:Choice>
          <mc:Fallback>
            <p:pic>
              <p:nvPicPr>
                <p:cNvPr id="247" name="Freihand 246">
                  <a:extLst>
                    <a:ext uri="{FF2B5EF4-FFF2-40B4-BE49-F238E27FC236}">
                      <a16:creationId xmlns:a16="http://schemas.microsoft.com/office/drawing/2014/main" id="{35CC4B17-7E0D-4C5D-B030-FC0A2F59F9D4}"/>
                    </a:ext>
                  </a:extLst>
                </p:cNvPr>
                <p:cNvPicPr/>
                <p:nvPr/>
              </p:nvPicPr>
              <p:blipFill>
                <a:blip r:embed="rId411"/>
                <a:stretch>
                  <a:fillRect/>
                </a:stretch>
              </p:blipFill>
              <p:spPr>
                <a:xfrm>
                  <a:off x="9692573" y="3225667"/>
                  <a:ext cx="11268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248" name="Freihand 247">
                  <a:extLst>
                    <a:ext uri="{FF2B5EF4-FFF2-40B4-BE49-F238E27FC236}">
                      <a16:creationId xmlns:a16="http://schemas.microsoft.com/office/drawing/2014/main" id="{E00E4DFE-66D6-4E3A-AABD-9A8ED8A3BB43}"/>
                    </a:ext>
                  </a:extLst>
                </p14:cNvPr>
                <p14:cNvContentPartPr/>
                <p14:nvPr/>
              </p14:nvContentPartPr>
              <p14:xfrm>
                <a:off x="9832253" y="3156547"/>
                <a:ext cx="83520" cy="159480"/>
              </p14:xfrm>
            </p:contentPart>
          </mc:Choice>
          <mc:Fallback>
            <p:pic>
              <p:nvPicPr>
                <p:cNvPr id="248" name="Freihand 247">
                  <a:extLst>
                    <a:ext uri="{FF2B5EF4-FFF2-40B4-BE49-F238E27FC236}">
                      <a16:creationId xmlns:a16="http://schemas.microsoft.com/office/drawing/2014/main" id="{E00E4DFE-66D6-4E3A-AABD-9A8ED8A3BB43}"/>
                    </a:ext>
                  </a:extLst>
                </p:cNvPr>
                <p:cNvPicPr/>
                <p:nvPr/>
              </p:nvPicPr>
              <p:blipFill>
                <a:blip r:embed="rId413"/>
                <a:stretch>
                  <a:fillRect/>
                </a:stretch>
              </p:blipFill>
              <p:spPr>
                <a:xfrm>
                  <a:off x="9827933" y="3152227"/>
                  <a:ext cx="921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249" name="Freihand 248">
                  <a:extLst>
                    <a:ext uri="{FF2B5EF4-FFF2-40B4-BE49-F238E27FC236}">
                      <a16:creationId xmlns:a16="http://schemas.microsoft.com/office/drawing/2014/main" id="{5AD7A3B7-484F-417D-808D-973A7E63781F}"/>
                    </a:ext>
                  </a:extLst>
                </p14:cNvPr>
                <p14:cNvContentPartPr/>
                <p14:nvPr/>
              </p14:nvContentPartPr>
              <p14:xfrm>
                <a:off x="9966893" y="3231427"/>
                <a:ext cx="153720" cy="60840"/>
              </p14:xfrm>
            </p:contentPart>
          </mc:Choice>
          <mc:Fallback>
            <p:pic>
              <p:nvPicPr>
                <p:cNvPr id="249" name="Freihand 248">
                  <a:extLst>
                    <a:ext uri="{FF2B5EF4-FFF2-40B4-BE49-F238E27FC236}">
                      <a16:creationId xmlns:a16="http://schemas.microsoft.com/office/drawing/2014/main" id="{5AD7A3B7-484F-417D-808D-973A7E63781F}"/>
                    </a:ext>
                  </a:extLst>
                </p:cNvPr>
                <p:cNvPicPr/>
                <p:nvPr/>
              </p:nvPicPr>
              <p:blipFill>
                <a:blip r:embed="rId415"/>
                <a:stretch>
                  <a:fillRect/>
                </a:stretch>
              </p:blipFill>
              <p:spPr>
                <a:xfrm>
                  <a:off x="9962573" y="3227107"/>
                  <a:ext cx="16236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250" name="Freihand 249">
                  <a:extLst>
                    <a:ext uri="{FF2B5EF4-FFF2-40B4-BE49-F238E27FC236}">
                      <a16:creationId xmlns:a16="http://schemas.microsoft.com/office/drawing/2014/main" id="{AA5A8CA6-ED24-4276-AC43-A83D0B20531E}"/>
                    </a:ext>
                  </a:extLst>
                </p14:cNvPr>
                <p14:cNvContentPartPr/>
                <p14:nvPr/>
              </p14:nvContentPartPr>
              <p14:xfrm>
                <a:off x="10273253" y="3208747"/>
                <a:ext cx="114840" cy="78840"/>
              </p14:xfrm>
            </p:contentPart>
          </mc:Choice>
          <mc:Fallback>
            <p:pic>
              <p:nvPicPr>
                <p:cNvPr id="250" name="Freihand 249">
                  <a:extLst>
                    <a:ext uri="{FF2B5EF4-FFF2-40B4-BE49-F238E27FC236}">
                      <a16:creationId xmlns:a16="http://schemas.microsoft.com/office/drawing/2014/main" id="{AA5A8CA6-ED24-4276-AC43-A83D0B20531E}"/>
                    </a:ext>
                  </a:extLst>
                </p:cNvPr>
                <p:cNvPicPr/>
                <p:nvPr/>
              </p:nvPicPr>
              <p:blipFill>
                <a:blip r:embed="rId417"/>
                <a:stretch>
                  <a:fillRect/>
                </a:stretch>
              </p:blipFill>
              <p:spPr>
                <a:xfrm>
                  <a:off x="10268933" y="3204427"/>
                  <a:ext cx="12348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252" name="Freihand 251">
                  <a:extLst>
                    <a:ext uri="{FF2B5EF4-FFF2-40B4-BE49-F238E27FC236}">
                      <a16:creationId xmlns:a16="http://schemas.microsoft.com/office/drawing/2014/main" id="{1497438B-DB43-4AB1-A014-8C4001B2B5A6}"/>
                    </a:ext>
                  </a:extLst>
                </p14:cNvPr>
                <p14:cNvContentPartPr/>
                <p14:nvPr/>
              </p14:nvContentPartPr>
              <p14:xfrm>
                <a:off x="10489613" y="3149347"/>
                <a:ext cx="93960" cy="137880"/>
              </p14:xfrm>
            </p:contentPart>
          </mc:Choice>
          <mc:Fallback>
            <p:pic>
              <p:nvPicPr>
                <p:cNvPr id="252" name="Freihand 251">
                  <a:extLst>
                    <a:ext uri="{FF2B5EF4-FFF2-40B4-BE49-F238E27FC236}">
                      <a16:creationId xmlns:a16="http://schemas.microsoft.com/office/drawing/2014/main" id="{1497438B-DB43-4AB1-A014-8C4001B2B5A6}"/>
                    </a:ext>
                  </a:extLst>
                </p:cNvPr>
                <p:cNvPicPr/>
                <p:nvPr/>
              </p:nvPicPr>
              <p:blipFill>
                <a:blip r:embed="rId419"/>
                <a:stretch>
                  <a:fillRect/>
                </a:stretch>
              </p:blipFill>
              <p:spPr>
                <a:xfrm>
                  <a:off x="10485293" y="3145027"/>
                  <a:ext cx="10260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253" name="Freihand 252">
                  <a:extLst>
                    <a:ext uri="{FF2B5EF4-FFF2-40B4-BE49-F238E27FC236}">
                      <a16:creationId xmlns:a16="http://schemas.microsoft.com/office/drawing/2014/main" id="{9940191B-3734-4A3A-9460-48BE49265292}"/>
                    </a:ext>
                  </a:extLst>
                </p14:cNvPr>
                <p14:cNvContentPartPr/>
                <p14:nvPr/>
              </p14:nvContentPartPr>
              <p14:xfrm>
                <a:off x="10610933" y="3215227"/>
                <a:ext cx="100080" cy="74520"/>
              </p14:xfrm>
            </p:contentPart>
          </mc:Choice>
          <mc:Fallback>
            <p:pic>
              <p:nvPicPr>
                <p:cNvPr id="253" name="Freihand 252">
                  <a:extLst>
                    <a:ext uri="{FF2B5EF4-FFF2-40B4-BE49-F238E27FC236}">
                      <a16:creationId xmlns:a16="http://schemas.microsoft.com/office/drawing/2014/main" id="{9940191B-3734-4A3A-9460-48BE49265292}"/>
                    </a:ext>
                  </a:extLst>
                </p:cNvPr>
                <p:cNvPicPr/>
                <p:nvPr/>
              </p:nvPicPr>
              <p:blipFill>
                <a:blip r:embed="rId421"/>
                <a:stretch>
                  <a:fillRect/>
                </a:stretch>
              </p:blipFill>
              <p:spPr>
                <a:xfrm>
                  <a:off x="10606613" y="3210907"/>
                  <a:ext cx="10872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254" name="Freihand 253">
                  <a:extLst>
                    <a:ext uri="{FF2B5EF4-FFF2-40B4-BE49-F238E27FC236}">
                      <a16:creationId xmlns:a16="http://schemas.microsoft.com/office/drawing/2014/main" id="{25A1FDC9-4BE3-404B-8B0C-C50DBFF7DB84}"/>
                    </a:ext>
                  </a:extLst>
                </p14:cNvPr>
                <p14:cNvContentPartPr/>
                <p14:nvPr/>
              </p14:nvContentPartPr>
              <p14:xfrm>
                <a:off x="10724693" y="3107947"/>
                <a:ext cx="81360" cy="178920"/>
              </p14:xfrm>
            </p:contentPart>
          </mc:Choice>
          <mc:Fallback>
            <p:pic>
              <p:nvPicPr>
                <p:cNvPr id="254" name="Freihand 253">
                  <a:extLst>
                    <a:ext uri="{FF2B5EF4-FFF2-40B4-BE49-F238E27FC236}">
                      <a16:creationId xmlns:a16="http://schemas.microsoft.com/office/drawing/2014/main" id="{25A1FDC9-4BE3-404B-8B0C-C50DBFF7DB84}"/>
                    </a:ext>
                  </a:extLst>
                </p:cNvPr>
                <p:cNvPicPr/>
                <p:nvPr/>
              </p:nvPicPr>
              <p:blipFill>
                <a:blip r:embed="rId423"/>
                <a:stretch>
                  <a:fillRect/>
                </a:stretch>
              </p:blipFill>
              <p:spPr>
                <a:xfrm>
                  <a:off x="10720373" y="3103627"/>
                  <a:ext cx="9000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256" name="Freihand 255">
                  <a:extLst>
                    <a:ext uri="{FF2B5EF4-FFF2-40B4-BE49-F238E27FC236}">
                      <a16:creationId xmlns:a16="http://schemas.microsoft.com/office/drawing/2014/main" id="{EDC4388E-4225-4EB4-A976-70AFC129075B}"/>
                    </a:ext>
                  </a:extLst>
                </p14:cNvPr>
                <p14:cNvContentPartPr/>
                <p14:nvPr/>
              </p14:nvContentPartPr>
              <p14:xfrm>
                <a:off x="10913693" y="3166627"/>
                <a:ext cx="186480" cy="104400"/>
              </p14:xfrm>
            </p:contentPart>
          </mc:Choice>
          <mc:Fallback>
            <p:pic>
              <p:nvPicPr>
                <p:cNvPr id="256" name="Freihand 255">
                  <a:extLst>
                    <a:ext uri="{FF2B5EF4-FFF2-40B4-BE49-F238E27FC236}">
                      <a16:creationId xmlns:a16="http://schemas.microsoft.com/office/drawing/2014/main" id="{EDC4388E-4225-4EB4-A976-70AFC129075B}"/>
                    </a:ext>
                  </a:extLst>
                </p:cNvPr>
                <p:cNvPicPr/>
                <p:nvPr/>
              </p:nvPicPr>
              <p:blipFill>
                <a:blip r:embed="rId425"/>
                <a:stretch>
                  <a:fillRect/>
                </a:stretch>
              </p:blipFill>
              <p:spPr>
                <a:xfrm>
                  <a:off x="10909373" y="3162307"/>
                  <a:ext cx="19512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257" name="Freihand 256">
                  <a:extLst>
                    <a:ext uri="{FF2B5EF4-FFF2-40B4-BE49-F238E27FC236}">
                      <a16:creationId xmlns:a16="http://schemas.microsoft.com/office/drawing/2014/main" id="{6EC99559-DAB7-4D9C-A0BA-BF292D93074D}"/>
                    </a:ext>
                  </a:extLst>
                </p14:cNvPr>
                <p14:cNvContentPartPr/>
                <p14:nvPr/>
              </p14:nvContentPartPr>
              <p14:xfrm>
                <a:off x="11072093" y="3085987"/>
                <a:ext cx="243000" cy="166320"/>
              </p14:xfrm>
            </p:contentPart>
          </mc:Choice>
          <mc:Fallback>
            <p:pic>
              <p:nvPicPr>
                <p:cNvPr id="257" name="Freihand 256">
                  <a:extLst>
                    <a:ext uri="{FF2B5EF4-FFF2-40B4-BE49-F238E27FC236}">
                      <a16:creationId xmlns:a16="http://schemas.microsoft.com/office/drawing/2014/main" id="{6EC99559-DAB7-4D9C-A0BA-BF292D93074D}"/>
                    </a:ext>
                  </a:extLst>
                </p:cNvPr>
                <p:cNvPicPr/>
                <p:nvPr/>
              </p:nvPicPr>
              <p:blipFill>
                <a:blip r:embed="rId427"/>
                <a:stretch>
                  <a:fillRect/>
                </a:stretch>
              </p:blipFill>
              <p:spPr>
                <a:xfrm>
                  <a:off x="11067773" y="3081667"/>
                  <a:ext cx="25164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258" name="Freihand 257">
                  <a:extLst>
                    <a:ext uri="{FF2B5EF4-FFF2-40B4-BE49-F238E27FC236}">
                      <a16:creationId xmlns:a16="http://schemas.microsoft.com/office/drawing/2014/main" id="{9FD303A5-466B-49A1-9C43-EE832E2368D6}"/>
                    </a:ext>
                  </a:extLst>
                </p14:cNvPr>
                <p14:cNvContentPartPr/>
                <p14:nvPr/>
              </p14:nvContentPartPr>
              <p14:xfrm>
                <a:off x="11151653" y="3043507"/>
                <a:ext cx="33120" cy="19080"/>
              </p14:xfrm>
            </p:contentPart>
          </mc:Choice>
          <mc:Fallback>
            <p:pic>
              <p:nvPicPr>
                <p:cNvPr id="258" name="Freihand 257">
                  <a:extLst>
                    <a:ext uri="{FF2B5EF4-FFF2-40B4-BE49-F238E27FC236}">
                      <a16:creationId xmlns:a16="http://schemas.microsoft.com/office/drawing/2014/main" id="{9FD303A5-466B-49A1-9C43-EE832E2368D6}"/>
                    </a:ext>
                  </a:extLst>
                </p:cNvPr>
                <p:cNvPicPr/>
                <p:nvPr/>
              </p:nvPicPr>
              <p:blipFill>
                <a:blip r:embed="rId429"/>
                <a:stretch>
                  <a:fillRect/>
                </a:stretch>
              </p:blipFill>
              <p:spPr>
                <a:xfrm>
                  <a:off x="11147333" y="3039187"/>
                  <a:ext cx="4176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259" name="Freihand 258">
                  <a:extLst>
                    <a:ext uri="{FF2B5EF4-FFF2-40B4-BE49-F238E27FC236}">
                      <a16:creationId xmlns:a16="http://schemas.microsoft.com/office/drawing/2014/main" id="{ACB747CC-4F85-4BC4-9679-ABD76499A716}"/>
                    </a:ext>
                  </a:extLst>
                </p14:cNvPr>
                <p14:cNvContentPartPr/>
                <p14:nvPr/>
              </p14:nvContentPartPr>
              <p14:xfrm>
                <a:off x="11408333" y="3112267"/>
                <a:ext cx="120240" cy="99720"/>
              </p14:xfrm>
            </p:contentPart>
          </mc:Choice>
          <mc:Fallback>
            <p:pic>
              <p:nvPicPr>
                <p:cNvPr id="259" name="Freihand 258">
                  <a:extLst>
                    <a:ext uri="{FF2B5EF4-FFF2-40B4-BE49-F238E27FC236}">
                      <a16:creationId xmlns:a16="http://schemas.microsoft.com/office/drawing/2014/main" id="{ACB747CC-4F85-4BC4-9679-ABD76499A716}"/>
                    </a:ext>
                  </a:extLst>
                </p:cNvPr>
                <p:cNvPicPr/>
                <p:nvPr/>
              </p:nvPicPr>
              <p:blipFill>
                <a:blip r:embed="rId431"/>
                <a:stretch>
                  <a:fillRect/>
                </a:stretch>
              </p:blipFill>
              <p:spPr>
                <a:xfrm>
                  <a:off x="11404013" y="3107947"/>
                  <a:ext cx="12888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260" name="Freihand 259">
                  <a:extLst>
                    <a:ext uri="{FF2B5EF4-FFF2-40B4-BE49-F238E27FC236}">
                      <a16:creationId xmlns:a16="http://schemas.microsoft.com/office/drawing/2014/main" id="{C47D2F87-8A0E-49F7-BA6F-329EEE733B7C}"/>
                    </a:ext>
                  </a:extLst>
                </p14:cNvPr>
                <p14:cNvContentPartPr/>
                <p14:nvPr/>
              </p14:nvContentPartPr>
              <p14:xfrm>
                <a:off x="11546573" y="3140707"/>
                <a:ext cx="90720" cy="75960"/>
              </p14:xfrm>
            </p:contentPart>
          </mc:Choice>
          <mc:Fallback>
            <p:pic>
              <p:nvPicPr>
                <p:cNvPr id="260" name="Freihand 259">
                  <a:extLst>
                    <a:ext uri="{FF2B5EF4-FFF2-40B4-BE49-F238E27FC236}">
                      <a16:creationId xmlns:a16="http://schemas.microsoft.com/office/drawing/2014/main" id="{C47D2F87-8A0E-49F7-BA6F-329EEE733B7C}"/>
                    </a:ext>
                  </a:extLst>
                </p:cNvPr>
                <p:cNvPicPr/>
                <p:nvPr/>
              </p:nvPicPr>
              <p:blipFill>
                <a:blip r:embed="rId433"/>
                <a:stretch>
                  <a:fillRect/>
                </a:stretch>
              </p:blipFill>
              <p:spPr>
                <a:xfrm>
                  <a:off x="11542253" y="3136387"/>
                  <a:ext cx="9936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261" name="Freihand 260">
                  <a:extLst>
                    <a:ext uri="{FF2B5EF4-FFF2-40B4-BE49-F238E27FC236}">
                      <a16:creationId xmlns:a16="http://schemas.microsoft.com/office/drawing/2014/main" id="{6DB893FD-C068-4231-93FC-F3408EC136DF}"/>
                    </a:ext>
                  </a:extLst>
                </p14:cNvPr>
                <p14:cNvContentPartPr/>
                <p14:nvPr/>
              </p14:nvContentPartPr>
              <p14:xfrm>
                <a:off x="11654573" y="3128107"/>
                <a:ext cx="66240" cy="101160"/>
              </p14:xfrm>
            </p:contentPart>
          </mc:Choice>
          <mc:Fallback>
            <p:pic>
              <p:nvPicPr>
                <p:cNvPr id="261" name="Freihand 260">
                  <a:extLst>
                    <a:ext uri="{FF2B5EF4-FFF2-40B4-BE49-F238E27FC236}">
                      <a16:creationId xmlns:a16="http://schemas.microsoft.com/office/drawing/2014/main" id="{6DB893FD-C068-4231-93FC-F3408EC136DF}"/>
                    </a:ext>
                  </a:extLst>
                </p:cNvPr>
                <p:cNvPicPr/>
                <p:nvPr/>
              </p:nvPicPr>
              <p:blipFill>
                <a:blip r:embed="rId435"/>
                <a:stretch>
                  <a:fillRect/>
                </a:stretch>
              </p:blipFill>
              <p:spPr>
                <a:xfrm>
                  <a:off x="11650253" y="3123787"/>
                  <a:ext cx="748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262" name="Freihand 261">
                  <a:extLst>
                    <a:ext uri="{FF2B5EF4-FFF2-40B4-BE49-F238E27FC236}">
                      <a16:creationId xmlns:a16="http://schemas.microsoft.com/office/drawing/2014/main" id="{B726B3CD-9D28-403A-AC65-0DBD60E6E30B}"/>
                    </a:ext>
                  </a:extLst>
                </p14:cNvPr>
                <p14:cNvContentPartPr/>
                <p14:nvPr/>
              </p14:nvContentPartPr>
              <p14:xfrm>
                <a:off x="9662333" y="3449947"/>
                <a:ext cx="157320" cy="183240"/>
              </p14:xfrm>
            </p:contentPart>
          </mc:Choice>
          <mc:Fallback>
            <p:pic>
              <p:nvPicPr>
                <p:cNvPr id="262" name="Freihand 261">
                  <a:extLst>
                    <a:ext uri="{FF2B5EF4-FFF2-40B4-BE49-F238E27FC236}">
                      <a16:creationId xmlns:a16="http://schemas.microsoft.com/office/drawing/2014/main" id="{B726B3CD-9D28-403A-AC65-0DBD60E6E30B}"/>
                    </a:ext>
                  </a:extLst>
                </p:cNvPr>
                <p:cNvPicPr/>
                <p:nvPr/>
              </p:nvPicPr>
              <p:blipFill>
                <a:blip r:embed="rId437"/>
                <a:stretch>
                  <a:fillRect/>
                </a:stretch>
              </p:blipFill>
              <p:spPr>
                <a:xfrm>
                  <a:off x="9658013" y="3445627"/>
                  <a:ext cx="16596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263" name="Freihand 262">
                  <a:extLst>
                    <a:ext uri="{FF2B5EF4-FFF2-40B4-BE49-F238E27FC236}">
                      <a16:creationId xmlns:a16="http://schemas.microsoft.com/office/drawing/2014/main" id="{CC7F4A78-9FD9-4CDD-BA0A-927F4AC68422}"/>
                    </a:ext>
                  </a:extLst>
                </p14:cNvPr>
                <p14:cNvContentPartPr/>
                <p14:nvPr/>
              </p14:nvContentPartPr>
              <p14:xfrm>
                <a:off x="9846653" y="3452827"/>
                <a:ext cx="215280" cy="163800"/>
              </p14:xfrm>
            </p:contentPart>
          </mc:Choice>
          <mc:Fallback>
            <p:pic>
              <p:nvPicPr>
                <p:cNvPr id="263" name="Freihand 262">
                  <a:extLst>
                    <a:ext uri="{FF2B5EF4-FFF2-40B4-BE49-F238E27FC236}">
                      <a16:creationId xmlns:a16="http://schemas.microsoft.com/office/drawing/2014/main" id="{CC7F4A78-9FD9-4CDD-BA0A-927F4AC68422}"/>
                    </a:ext>
                  </a:extLst>
                </p:cNvPr>
                <p:cNvPicPr/>
                <p:nvPr/>
              </p:nvPicPr>
              <p:blipFill>
                <a:blip r:embed="rId439"/>
                <a:stretch>
                  <a:fillRect/>
                </a:stretch>
              </p:blipFill>
              <p:spPr>
                <a:xfrm>
                  <a:off x="9842333" y="3448507"/>
                  <a:ext cx="22392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264" name="Freihand 263">
                  <a:extLst>
                    <a:ext uri="{FF2B5EF4-FFF2-40B4-BE49-F238E27FC236}">
                      <a16:creationId xmlns:a16="http://schemas.microsoft.com/office/drawing/2014/main" id="{81735BC5-3F47-42B2-9399-55263F5503FF}"/>
                    </a:ext>
                  </a:extLst>
                </p14:cNvPr>
                <p14:cNvContentPartPr/>
                <p14:nvPr/>
              </p14:nvContentPartPr>
              <p14:xfrm>
                <a:off x="10174613" y="3506467"/>
                <a:ext cx="181440" cy="106200"/>
              </p14:xfrm>
            </p:contentPart>
          </mc:Choice>
          <mc:Fallback>
            <p:pic>
              <p:nvPicPr>
                <p:cNvPr id="264" name="Freihand 263">
                  <a:extLst>
                    <a:ext uri="{FF2B5EF4-FFF2-40B4-BE49-F238E27FC236}">
                      <a16:creationId xmlns:a16="http://schemas.microsoft.com/office/drawing/2014/main" id="{81735BC5-3F47-42B2-9399-55263F5503FF}"/>
                    </a:ext>
                  </a:extLst>
                </p:cNvPr>
                <p:cNvPicPr/>
                <p:nvPr/>
              </p:nvPicPr>
              <p:blipFill>
                <a:blip r:embed="rId441"/>
                <a:stretch>
                  <a:fillRect/>
                </a:stretch>
              </p:blipFill>
              <p:spPr>
                <a:xfrm>
                  <a:off x="10170293" y="3502147"/>
                  <a:ext cx="1900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265" name="Freihand 264">
                  <a:extLst>
                    <a:ext uri="{FF2B5EF4-FFF2-40B4-BE49-F238E27FC236}">
                      <a16:creationId xmlns:a16="http://schemas.microsoft.com/office/drawing/2014/main" id="{2B3FA4D0-075F-4A77-93AB-C8410D1F1BB7}"/>
                    </a:ext>
                  </a:extLst>
                </p14:cNvPr>
                <p14:cNvContentPartPr/>
                <p14:nvPr/>
              </p14:nvContentPartPr>
              <p14:xfrm>
                <a:off x="10431653" y="3539947"/>
                <a:ext cx="172800" cy="58680"/>
              </p14:xfrm>
            </p:contentPart>
          </mc:Choice>
          <mc:Fallback>
            <p:pic>
              <p:nvPicPr>
                <p:cNvPr id="265" name="Freihand 264">
                  <a:extLst>
                    <a:ext uri="{FF2B5EF4-FFF2-40B4-BE49-F238E27FC236}">
                      <a16:creationId xmlns:a16="http://schemas.microsoft.com/office/drawing/2014/main" id="{2B3FA4D0-075F-4A77-93AB-C8410D1F1BB7}"/>
                    </a:ext>
                  </a:extLst>
                </p:cNvPr>
                <p:cNvPicPr/>
                <p:nvPr/>
              </p:nvPicPr>
              <p:blipFill>
                <a:blip r:embed="rId443"/>
                <a:stretch>
                  <a:fillRect/>
                </a:stretch>
              </p:blipFill>
              <p:spPr>
                <a:xfrm>
                  <a:off x="10427333" y="3535627"/>
                  <a:ext cx="18144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266" name="Freihand 265">
                  <a:extLst>
                    <a:ext uri="{FF2B5EF4-FFF2-40B4-BE49-F238E27FC236}">
                      <a16:creationId xmlns:a16="http://schemas.microsoft.com/office/drawing/2014/main" id="{89199B0A-4425-450D-880C-4E46A3D33FDF}"/>
                    </a:ext>
                  </a:extLst>
                </p14:cNvPr>
                <p14:cNvContentPartPr/>
                <p14:nvPr/>
              </p14:nvContentPartPr>
              <p14:xfrm>
                <a:off x="10774733" y="3480187"/>
                <a:ext cx="15480" cy="114840"/>
              </p14:xfrm>
            </p:contentPart>
          </mc:Choice>
          <mc:Fallback>
            <p:pic>
              <p:nvPicPr>
                <p:cNvPr id="266" name="Freihand 265">
                  <a:extLst>
                    <a:ext uri="{FF2B5EF4-FFF2-40B4-BE49-F238E27FC236}">
                      <a16:creationId xmlns:a16="http://schemas.microsoft.com/office/drawing/2014/main" id="{89199B0A-4425-450D-880C-4E46A3D33FDF}"/>
                    </a:ext>
                  </a:extLst>
                </p:cNvPr>
                <p:cNvPicPr/>
                <p:nvPr/>
              </p:nvPicPr>
              <p:blipFill>
                <a:blip r:embed="rId445"/>
                <a:stretch>
                  <a:fillRect/>
                </a:stretch>
              </p:blipFill>
              <p:spPr>
                <a:xfrm>
                  <a:off x="10770413" y="3475867"/>
                  <a:ext cx="2412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267" name="Freihand 266">
                  <a:extLst>
                    <a:ext uri="{FF2B5EF4-FFF2-40B4-BE49-F238E27FC236}">
                      <a16:creationId xmlns:a16="http://schemas.microsoft.com/office/drawing/2014/main" id="{8F2D7862-E130-41BE-9EE9-245E15AFC86E}"/>
                    </a:ext>
                  </a:extLst>
                </p14:cNvPr>
                <p14:cNvContentPartPr/>
                <p14:nvPr/>
              </p14:nvContentPartPr>
              <p14:xfrm>
                <a:off x="10718213" y="3424747"/>
                <a:ext cx="122760" cy="45360"/>
              </p14:xfrm>
            </p:contentPart>
          </mc:Choice>
          <mc:Fallback>
            <p:pic>
              <p:nvPicPr>
                <p:cNvPr id="267" name="Freihand 266">
                  <a:extLst>
                    <a:ext uri="{FF2B5EF4-FFF2-40B4-BE49-F238E27FC236}">
                      <a16:creationId xmlns:a16="http://schemas.microsoft.com/office/drawing/2014/main" id="{8F2D7862-E130-41BE-9EE9-245E15AFC86E}"/>
                    </a:ext>
                  </a:extLst>
                </p:cNvPr>
                <p:cNvPicPr/>
                <p:nvPr/>
              </p:nvPicPr>
              <p:blipFill>
                <a:blip r:embed="rId447"/>
                <a:stretch>
                  <a:fillRect/>
                </a:stretch>
              </p:blipFill>
              <p:spPr>
                <a:xfrm>
                  <a:off x="10713893" y="3420427"/>
                  <a:ext cx="13140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268" name="Freihand 267">
                  <a:extLst>
                    <a:ext uri="{FF2B5EF4-FFF2-40B4-BE49-F238E27FC236}">
                      <a16:creationId xmlns:a16="http://schemas.microsoft.com/office/drawing/2014/main" id="{1ECF46E9-70CC-48C4-AF18-92C9FBA0E9AB}"/>
                    </a:ext>
                  </a:extLst>
                </p14:cNvPr>
                <p14:cNvContentPartPr/>
                <p14:nvPr/>
              </p14:nvContentPartPr>
              <p14:xfrm>
                <a:off x="10839893" y="3500347"/>
                <a:ext cx="229320" cy="95760"/>
              </p14:xfrm>
            </p:contentPart>
          </mc:Choice>
          <mc:Fallback>
            <p:pic>
              <p:nvPicPr>
                <p:cNvPr id="268" name="Freihand 267">
                  <a:extLst>
                    <a:ext uri="{FF2B5EF4-FFF2-40B4-BE49-F238E27FC236}">
                      <a16:creationId xmlns:a16="http://schemas.microsoft.com/office/drawing/2014/main" id="{1ECF46E9-70CC-48C4-AF18-92C9FBA0E9AB}"/>
                    </a:ext>
                  </a:extLst>
                </p:cNvPr>
                <p:cNvPicPr/>
                <p:nvPr/>
              </p:nvPicPr>
              <p:blipFill>
                <a:blip r:embed="rId449"/>
                <a:stretch>
                  <a:fillRect/>
                </a:stretch>
              </p:blipFill>
              <p:spPr>
                <a:xfrm>
                  <a:off x="10835573" y="3496027"/>
                  <a:ext cx="23796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271" name="Freihand 270">
                  <a:extLst>
                    <a:ext uri="{FF2B5EF4-FFF2-40B4-BE49-F238E27FC236}">
                      <a16:creationId xmlns:a16="http://schemas.microsoft.com/office/drawing/2014/main" id="{AF1EE202-B6E3-463C-BFAB-63D8A5793E5F}"/>
                    </a:ext>
                  </a:extLst>
                </p14:cNvPr>
                <p14:cNvContentPartPr/>
                <p14:nvPr/>
              </p14:nvContentPartPr>
              <p14:xfrm>
                <a:off x="11081093" y="3469387"/>
                <a:ext cx="97920" cy="98640"/>
              </p14:xfrm>
            </p:contentPart>
          </mc:Choice>
          <mc:Fallback>
            <p:pic>
              <p:nvPicPr>
                <p:cNvPr id="271" name="Freihand 270">
                  <a:extLst>
                    <a:ext uri="{FF2B5EF4-FFF2-40B4-BE49-F238E27FC236}">
                      <a16:creationId xmlns:a16="http://schemas.microsoft.com/office/drawing/2014/main" id="{AF1EE202-B6E3-463C-BFAB-63D8A5793E5F}"/>
                    </a:ext>
                  </a:extLst>
                </p:cNvPr>
                <p:cNvPicPr/>
                <p:nvPr/>
              </p:nvPicPr>
              <p:blipFill>
                <a:blip r:embed="rId451"/>
                <a:stretch>
                  <a:fillRect/>
                </a:stretch>
              </p:blipFill>
              <p:spPr>
                <a:xfrm>
                  <a:off x="11076773" y="3465067"/>
                  <a:ext cx="10656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272" name="Freihand 271">
                  <a:extLst>
                    <a:ext uri="{FF2B5EF4-FFF2-40B4-BE49-F238E27FC236}">
                      <a16:creationId xmlns:a16="http://schemas.microsoft.com/office/drawing/2014/main" id="{5D8D25A2-AEC7-4135-9399-7B6DA16CF605}"/>
                    </a:ext>
                  </a:extLst>
                </p14:cNvPr>
                <p14:cNvContentPartPr/>
                <p14:nvPr/>
              </p14:nvContentPartPr>
              <p14:xfrm>
                <a:off x="11182613" y="3372187"/>
                <a:ext cx="133920" cy="178920"/>
              </p14:xfrm>
            </p:contentPart>
          </mc:Choice>
          <mc:Fallback>
            <p:pic>
              <p:nvPicPr>
                <p:cNvPr id="272" name="Freihand 271">
                  <a:extLst>
                    <a:ext uri="{FF2B5EF4-FFF2-40B4-BE49-F238E27FC236}">
                      <a16:creationId xmlns:a16="http://schemas.microsoft.com/office/drawing/2014/main" id="{5D8D25A2-AEC7-4135-9399-7B6DA16CF605}"/>
                    </a:ext>
                  </a:extLst>
                </p:cNvPr>
                <p:cNvPicPr/>
                <p:nvPr/>
              </p:nvPicPr>
              <p:blipFill>
                <a:blip r:embed="rId453"/>
                <a:stretch>
                  <a:fillRect/>
                </a:stretch>
              </p:blipFill>
              <p:spPr>
                <a:xfrm>
                  <a:off x="11178293" y="3367867"/>
                  <a:ext cx="14256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273" name="Freihand 272">
                  <a:extLst>
                    <a:ext uri="{FF2B5EF4-FFF2-40B4-BE49-F238E27FC236}">
                      <a16:creationId xmlns:a16="http://schemas.microsoft.com/office/drawing/2014/main" id="{38682123-B5EE-4880-9D24-5889C88AF1D8}"/>
                    </a:ext>
                  </a:extLst>
                </p14:cNvPr>
                <p14:cNvContentPartPr/>
                <p14:nvPr/>
              </p14:nvContentPartPr>
              <p14:xfrm>
                <a:off x="11407613" y="3359227"/>
                <a:ext cx="205560" cy="239040"/>
              </p14:xfrm>
            </p:contentPart>
          </mc:Choice>
          <mc:Fallback>
            <p:pic>
              <p:nvPicPr>
                <p:cNvPr id="273" name="Freihand 272">
                  <a:extLst>
                    <a:ext uri="{FF2B5EF4-FFF2-40B4-BE49-F238E27FC236}">
                      <a16:creationId xmlns:a16="http://schemas.microsoft.com/office/drawing/2014/main" id="{38682123-B5EE-4880-9D24-5889C88AF1D8}"/>
                    </a:ext>
                  </a:extLst>
                </p:cNvPr>
                <p:cNvPicPr/>
                <p:nvPr/>
              </p:nvPicPr>
              <p:blipFill>
                <a:blip r:embed="rId455"/>
                <a:stretch>
                  <a:fillRect/>
                </a:stretch>
              </p:blipFill>
              <p:spPr>
                <a:xfrm>
                  <a:off x="11403293" y="3354907"/>
                  <a:ext cx="21420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274" name="Freihand 273">
                  <a:extLst>
                    <a:ext uri="{FF2B5EF4-FFF2-40B4-BE49-F238E27FC236}">
                      <a16:creationId xmlns:a16="http://schemas.microsoft.com/office/drawing/2014/main" id="{999F9CE4-3024-445A-958F-12A610361963}"/>
                    </a:ext>
                  </a:extLst>
                </p14:cNvPr>
                <p14:cNvContentPartPr/>
                <p14:nvPr/>
              </p14:nvContentPartPr>
              <p14:xfrm>
                <a:off x="11553773" y="3343027"/>
                <a:ext cx="49680" cy="6120"/>
              </p14:xfrm>
            </p:contentPart>
          </mc:Choice>
          <mc:Fallback>
            <p:pic>
              <p:nvPicPr>
                <p:cNvPr id="274" name="Freihand 273">
                  <a:extLst>
                    <a:ext uri="{FF2B5EF4-FFF2-40B4-BE49-F238E27FC236}">
                      <a16:creationId xmlns:a16="http://schemas.microsoft.com/office/drawing/2014/main" id="{999F9CE4-3024-445A-958F-12A610361963}"/>
                    </a:ext>
                  </a:extLst>
                </p:cNvPr>
                <p:cNvPicPr/>
                <p:nvPr/>
              </p:nvPicPr>
              <p:blipFill>
                <a:blip r:embed="rId457"/>
                <a:stretch>
                  <a:fillRect/>
                </a:stretch>
              </p:blipFill>
              <p:spPr>
                <a:xfrm>
                  <a:off x="11549453" y="3338707"/>
                  <a:ext cx="5832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275" name="Freihand 274">
                  <a:extLst>
                    <a:ext uri="{FF2B5EF4-FFF2-40B4-BE49-F238E27FC236}">
                      <a16:creationId xmlns:a16="http://schemas.microsoft.com/office/drawing/2014/main" id="{8CA0C6FF-B0FE-4FCA-8083-B711F72A8C0A}"/>
                    </a:ext>
                  </a:extLst>
                </p14:cNvPr>
                <p14:cNvContentPartPr/>
                <p14:nvPr/>
              </p14:nvContentPartPr>
              <p14:xfrm>
                <a:off x="11750693" y="3415027"/>
                <a:ext cx="155160" cy="93240"/>
              </p14:xfrm>
            </p:contentPart>
          </mc:Choice>
          <mc:Fallback>
            <p:pic>
              <p:nvPicPr>
                <p:cNvPr id="275" name="Freihand 274">
                  <a:extLst>
                    <a:ext uri="{FF2B5EF4-FFF2-40B4-BE49-F238E27FC236}">
                      <a16:creationId xmlns:a16="http://schemas.microsoft.com/office/drawing/2014/main" id="{8CA0C6FF-B0FE-4FCA-8083-B711F72A8C0A}"/>
                    </a:ext>
                  </a:extLst>
                </p:cNvPr>
                <p:cNvPicPr/>
                <p:nvPr/>
              </p:nvPicPr>
              <p:blipFill>
                <a:blip r:embed="rId459"/>
                <a:stretch>
                  <a:fillRect/>
                </a:stretch>
              </p:blipFill>
              <p:spPr>
                <a:xfrm>
                  <a:off x="11746373" y="3410707"/>
                  <a:ext cx="16380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276" name="Freihand 275">
                  <a:extLst>
                    <a:ext uri="{FF2B5EF4-FFF2-40B4-BE49-F238E27FC236}">
                      <a16:creationId xmlns:a16="http://schemas.microsoft.com/office/drawing/2014/main" id="{2F8B0167-A85C-478E-9765-9A0F9BAB7AB9}"/>
                    </a:ext>
                  </a:extLst>
                </p14:cNvPr>
                <p14:cNvContentPartPr/>
                <p14:nvPr/>
              </p14:nvContentPartPr>
              <p14:xfrm>
                <a:off x="11981453" y="3280747"/>
                <a:ext cx="23040" cy="257400"/>
              </p14:xfrm>
            </p:contentPart>
          </mc:Choice>
          <mc:Fallback>
            <p:pic>
              <p:nvPicPr>
                <p:cNvPr id="276" name="Freihand 275">
                  <a:extLst>
                    <a:ext uri="{FF2B5EF4-FFF2-40B4-BE49-F238E27FC236}">
                      <a16:creationId xmlns:a16="http://schemas.microsoft.com/office/drawing/2014/main" id="{2F8B0167-A85C-478E-9765-9A0F9BAB7AB9}"/>
                    </a:ext>
                  </a:extLst>
                </p:cNvPr>
                <p:cNvPicPr/>
                <p:nvPr/>
              </p:nvPicPr>
              <p:blipFill>
                <a:blip r:embed="rId461"/>
                <a:stretch>
                  <a:fillRect/>
                </a:stretch>
              </p:blipFill>
              <p:spPr>
                <a:xfrm>
                  <a:off x="11977133" y="3276427"/>
                  <a:ext cx="31680" cy="266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62">
            <p14:nvContentPartPr>
              <p14:cNvPr id="299" name="Freihand 298">
                <a:extLst>
                  <a:ext uri="{FF2B5EF4-FFF2-40B4-BE49-F238E27FC236}">
                    <a16:creationId xmlns:a16="http://schemas.microsoft.com/office/drawing/2014/main" id="{DFBC358A-0673-4081-852F-6B8DDAA4BD9C}"/>
                  </a:ext>
                </a:extLst>
              </p14:cNvPr>
              <p14:cNvContentPartPr/>
              <p14:nvPr/>
            </p14:nvContentPartPr>
            <p14:xfrm>
              <a:off x="5249813" y="5258227"/>
              <a:ext cx="104040" cy="158040"/>
            </p14:xfrm>
          </p:contentPart>
        </mc:Choice>
        <mc:Fallback>
          <p:pic>
            <p:nvPicPr>
              <p:cNvPr id="299" name="Freihand 298">
                <a:extLst>
                  <a:ext uri="{FF2B5EF4-FFF2-40B4-BE49-F238E27FC236}">
                    <a16:creationId xmlns:a16="http://schemas.microsoft.com/office/drawing/2014/main" id="{DFBC358A-0673-4081-852F-6B8DDAA4BD9C}"/>
                  </a:ext>
                </a:extLst>
              </p:cNvPr>
              <p:cNvPicPr/>
              <p:nvPr/>
            </p:nvPicPr>
            <p:blipFill>
              <a:blip r:embed="rId463"/>
              <a:stretch>
                <a:fillRect/>
              </a:stretch>
            </p:blipFill>
            <p:spPr>
              <a:xfrm>
                <a:off x="5245493" y="5253907"/>
                <a:ext cx="11268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322" name="Freihand 321">
                <a:extLst>
                  <a:ext uri="{FF2B5EF4-FFF2-40B4-BE49-F238E27FC236}">
                    <a16:creationId xmlns:a16="http://schemas.microsoft.com/office/drawing/2014/main" id="{A48F6ACE-9B10-4211-A6F3-ED1E320F9CF5}"/>
                  </a:ext>
                </a:extLst>
              </p14:cNvPr>
              <p14:cNvContentPartPr/>
              <p14:nvPr/>
            </p14:nvContentPartPr>
            <p14:xfrm>
              <a:off x="4701173" y="5272267"/>
              <a:ext cx="148680" cy="70920"/>
            </p14:xfrm>
          </p:contentPart>
        </mc:Choice>
        <mc:Fallback>
          <p:pic>
            <p:nvPicPr>
              <p:cNvPr id="322" name="Freihand 321">
                <a:extLst>
                  <a:ext uri="{FF2B5EF4-FFF2-40B4-BE49-F238E27FC236}">
                    <a16:creationId xmlns:a16="http://schemas.microsoft.com/office/drawing/2014/main" id="{A48F6ACE-9B10-4211-A6F3-ED1E320F9CF5}"/>
                  </a:ext>
                </a:extLst>
              </p:cNvPr>
              <p:cNvPicPr/>
              <p:nvPr/>
            </p:nvPicPr>
            <p:blipFill>
              <a:blip r:embed="rId465"/>
              <a:stretch>
                <a:fillRect/>
              </a:stretch>
            </p:blipFill>
            <p:spPr>
              <a:xfrm>
                <a:off x="4696853" y="5267947"/>
                <a:ext cx="15732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278" name="Freihand 277">
                <a:extLst>
                  <a:ext uri="{FF2B5EF4-FFF2-40B4-BE49-F238E27FC236}">
                    <a16:creationId xmlns:a16="http://schemas.microsoft.com/office/drawing/2014/main" id="{3E700767-4845-46F3-A570-99EFC89CA397}"/>
                  </a:ext>
                </a:extLst>
              </p14:cNvPr>
              <p14:cNvContentPartPr/>
              <p14:nvPr/>
            </p14:nvContentPartPr>
            <p14:xfrm>
              <a:off x="5328653" y="4130707"/>
              <a:ext cx="253800" cy="176040"/>
            </p14:xfrm>
          </p:contentPart>
        </mc:Choice>
        <mc:Fallback>
          <p:pic>
            <p:nvPicPr>
              <p:cNvPr id="278" name="Freihand 277">
                <a:extLst>
                  <a:ext uri="{FF2B5EF4-FFF2-40B4-BE49-F238E27FC236}">
                    <a16:creationId xmlns:a16="http://schemas.microsoft.com/office/drawing/2014/main" id="{3E700767-4845-46F3-A570-99EFC89CA397}"/>
                  </a:ext>
                </a:extLst>
              </p:cNvPr>
              <p:cNvPicPr/>
              <p:nvPr/>
            </p:nvPicPr>
            <p:blipFill>
              <a:blip r:embed="rId467"/>
              <a:stretch>
                <a:fillRect/>
              </a:stretch>
            </p:blipFill>
            <p:spPr>
              <a:xfrm>
                <a:off x="5324333" y="4126387"/>
                <a:ext cx="2624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279" name="Freihand 278">
                <a:extLst>
                  <a:ext uri="{FF2B5EF4-FFF2-40B4-BE49-F238E27FC236}">
                    <a16:creationId xmlns:a16="http://schemas.microsoft.com/office/drawing/2014/main" id="{2F1FA5D3-3CF7-4D80-8462-5D4F11CA82C4}"/>
                  </a:ext>
                </a:extLst>
              </p14:cNvPr>
              <p14:cNvContentPartPr/>
              <p14:nvPr/>
            </p14:nvContentPartPr>
            <p14:xfrm>
              <a:off x="5644013" y="4075987"/>
              <a:ext cx="19800" cy="191520"/>
            </p14:xfrm>
          </p:contentPart>
        </mc:Choice>
        <mc:Fallback>
          <p:pic>
            <p:nvPicPr>
              <p:cNvPr id="279" name="Freihand 278">
                <a:extLst>
                  <a:ext uri="{FF2B5EF4-FFF2-40B4-BE49-F238E27FC236}">
                    <a16:creationId xmlns:a16="http://schemas.microsoft.com/office/drawing/2014/main" id="{2F1FA5D3-3CF7-4D80-8462-5D4F11CA82C4}"/>
                  </a:ext>
                </a:extLst>
              </p:cNvPr>
              <p:cNvPicPr/>
              <p:nvPr/>
            </p:nvPicPr>
            <p:blipFill>
              <a:blip r:embed="rId469"/>
              <a:stretch>
                <a:fillRect/>
              </a:stretch>
            </p:blipFill>
            <p:spPr>
              <a:xfrm>
                <a:off x="5639693" y="4071667"/>
                <a:ext cx="2844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280" name="Freihand 279">
                <a:extLst>
                  <a:ext uri="{FF2B5EF4-FFF2-40B4-BE49-F238E27FC236}">
                    <a16:creationId xmlns:a16="http://schemas.microsoft.com/office/drawing/2014/main" id="{30020532-8EA6-461B-B4DF-50C6F0FE035F}"/>
                  </a:ext>
                </a:extLst>
              </p14:cNvPr>
              <p14:cNvContentPartPr/>
              <p14:nvPr/>
            </p14:nvContentPartPr>
            <p14:xfrm>
              <a:off x="5575253" y="4053307"/>
              <a:ext cx="105480" cy="147960"/>
            </p14:xfrm>
          </p:contentPart>
        </mc:Choice>
        <mc:Fallback>
          <p:pic>
            <p:nvPicPr>
              <p:cNvPr id="280" name="Freihand 279">
                <a:extLst>
                  <a:ext uri="{FF2B5EF4-FFF2-40B4-BE49-F238E27FC236}">
                    <a16:creationId xmlns:a16="http://schemas.microsoft.com/office/drawing/2014/main" id="{30020532-8EA6-461B-B4DF-50C6F0FE035F}"/>
                  </a:ext>
                </a:extLst>
              </p:cNvPr>
              <p:cNvPicPr/>
              <p:nvPr/>
            </p:nvPicPr>
            <p:blipFill>
              <a:blip r:embed="rId471"/>
              <a:stretch>
                <a:fillRect/>
              </a:stretch>
            </p:blipFill>
            <p:spPr>
              <a:xfrm>
                <a:off x="5570933" y="4048987"/>
                <a:ext cx="11412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281" name="Freihand 280">
                <a:extLst>
                  <a:ext uri="{FF2B5EF4-FFF2-40B4-BE49-F238E27FC236}">
                    <a16:creationId xmlns:a16="http://schemas.microsoft.com/office/drawing/2014/main" id="{85544549-969F-4182-B615-2198E32ED322}"/>
                  </a:ext>
                </a:extLst>
              </p14:cNvPr>
              <p14:cNvContentPartPr/>
              <p14:nvPr/>
            </p14:nvContentPartPr>
            <p14:xfrm>
              <a:off x="5863613" y="4059067"/>
              <a:ext cx="140760" cy="204480"/>
            </p14:xfrm>
          </p:contentPart>
        </mc:Choice>
        <mc:Fallback>
          <p:pic>
            <p:nvPicPr>
              <p:cNvPr id="281" name="Freihand 280">
                <a:extLst>
                  <a:ext uri="{FF2B5EF4-FFF2-40B4-BE49-F238E27FC236}">
                    <a16:creationId xmlns:a16="http://schemas.microsoft.com/office/drawing/2014/main" id="{85544549-969F-4182-B615-2198E32ED322}"/>
                  </a:ext>
                </a:extLst>
              </p:cNvPr>
              <p:cNvPicPr/>
              <p:nvPr/>
            </p:nvPicPr>
            <p:blipFill>
              <a:blip r:embed="rId473"/>
              <a:stretch>
                <a:fillRect/>
              </a:stretch>
            </p:blipFill>
            <p:spPr>
              <a:xfrm>
                <a:off x="5859293" y="4054747"/>
                <a:ext cx="14940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282" name="Freihand 281">
                <a:extLst>
                  <a:ext uri="{FF2B5EF4-FFF2-40B4-BE49-F238E27FC236}">
                    <a16:creationId xmlns:a16="http://schemas.microsoft.com/office/drawing/2014/main" id="{1C5C91A0-4BDA-4B84-BE72-040172180623}"/>
                  </a:ext>
                </a:extLst>
              </p14:cNvPr>
              <p14:cNvContentPartPr/>
              <p14:nvPr/>
            </p14:nvContentPartPr>
            <p14:xfrm>
              <a:off x="6046493" y="4160587"/>
              <a:ext cx="123120" cy="82440"/>
            </p14:xfrm>
          </p:contentPart>
        </mc:Choice>
        <mc:Fallback>
          <p:pic>
            <p:nvPicPr>
              <p:cNvPr id="282" name="Freihand 281">
                <a:extLst>
                  <a:ext uri="{FF2B5EF4-FFF2-40B4-BE49-F238E27FC236}">
                    <a16:creationId xmlns:a16="http://schemas.microsoft.com/office/drawing/2014/main" id="{1C5C91A0-4BDA-4B84-BE72-040172180623}"/>
                  </a:ext>
                </a:extLst>
              </p:cNvPr>
              <p:cNvPicPr/>
              <p:nvPr/>
            </p:nvPicPr>
            <p:blipFill>
              <a:blip r:embed="rId475"/>
              <a:stretch>
                <a:fillRect/>
              </a:stretch>
            </p:blipFill>
            <p:spPr>
              <a:xfrm>
                <a:off x="6042173" y="4156267"/>
                <a:ext cx="13176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283" name="Freihand 282">
                <a:extLst>
                  <a:ext uri="{FF2B5EF4-FFF2-40B4-BE49-F238E27FC236}">
                    <a16:creationId xmlns:a16="http://schemas.microsoft.com/office/drawing/2014/main" id="{F8A21A64-2263-4AFC-84A1-9DB79B9C1ABF}"/>
                  </a:ext>
                </a:extLst>
              </p14:cNvPr>
              <p14:cNvContentPartPr/>
              <p14:nvPr/>
            </p14:nvContentPartPr>
            <p14:xfrm>
              <a:off x="6251333" y="4101907"/>
              <a:ext cx="18360" cy="48240"/>
            </p14:xfrm>
          </p:contentPart>
        </mc:Choice>
        <mc:Fallback>
          <p:pic>
            <p:nvPicPr>
              <p:cNvPr id="283" name="Freihand 282">
                <a:extLst>
                  <a:ext uri="{FF2B5EF4-FFF2-40B4-BE49-F238E27FC236}">
                    <a16:creationId xmlns:a16="http://schemas.microsoft.com/office/drawing/2014/main" id="{F8A21A64-2263-4AFC-84A1-9DB79B9C1ABF}"/>
                  </a:ext>
                </a:extLst>
              </p:cNvPr>
              <p:cNvPicPr/>
              <p:nvPr/>
            </p:nvPicPr>
            <p:blipFill>
              <a:blip r:embed="rId477"/>
              <a:stretch>
                <a:fillRect/>
              </a:stretch>
            </p:blipFill>
            <p:spPr>
              <a:xfrm>
                <a:off x="6247013" y="4097587"/>
                <a:ext cx="2700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284" name="Freihand 283">
                <a:extLst>
                  <a:ext uri="{FF2B5EF4-FFF2-40B4-BE49-F238E27FC236}">
                    <a16:creationId xmlns:a16="http://schemas.microsoft.com/office/drawing/2014/main" id="{B7E90EBA-E3B6-4418-A537-E88730115CB9}"/>
                  </a:ext>
                </a:extLst>
              </p14:cNvPr>
              <p14:cNvContentPartPr/>
              <p14:nvPr/>
            </p14:nvContentPartPr>
            <p14:xfrm>
              <a:off x="6228653" y="4024867"/>
              <a:ext cx="23400" cy="211680"/>
            </p14:xfrm>
          </p:contentPart>
        </mc:Choice>
        <mc:Fallback>
          <p:pic>
            <p:nvPicPr>
              <p:cNvPr id="284" name="Freihand 283">
                <a:extLst>
                  <a:ext uri="{FF2B5EF4-FFF2-40B4-BE49-F238E27FC236}">
                    <a16:creationId xmlns:a16="http://schemas.microsoft.com/office/drawing/2014/main" id="{B7E90EBA-E3B6-4418-A537-E88730115CB9}"/>
                  </a:ext>
                </a:extLst>
              </p:cNvPr>
              <p:cNvPicPr/>
              <p:nvPr/>
            </p:nvPicPr>
            <p:blipFill>
              <a:blip r:embed="rId479"/>
              <a:stretch>
                <a:fillRect/>
              </a:stretch>
            </p:blipFill>
            <p:spPr>
              <a:xfrm>
                <a:off x="6224333" y="4020547"/>
                <a:ext cx="3204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285" name="Freihand 284">
                <a:extLst>
                  <a:ext uri="{FF2B5EF4-FFF2-40B4-BE49-F238E27FC236}">
                    <a16:creationId xmlns:a16="http://schemas.microsoft.com/office/drawing/2014/main" id="{4C679C73-D51F-47E6-9D12-20B6FCE8C6CA}"/>
                  </a:ext>
                </a:extLst>
              </p14:cNvPr>
              <p14:cNvContentPartPr/>
              <p14:nvPr/>
            </p14:nvContentPartPr>
            <p14:xfrm>
              <a:off x="6306773" y="4057267"/>
              <a:ext cx="168840" cy="146880"/>
            </p14:xfrm>
          </p:contentPart>
        </mc:Choice>
        <mc:Fallback>
          <p:pic>
            <p:nvPicPr>
              <p:cNvPr id="285" name="Freihand 284">
                <a:extLst>
                  <a:ext uri="{FF2B5EF4-FFF2-40B4-BE49-F238E27FC236}">
                    <a16:creationId xmlns:a16="http://schemas.microsoft.com/office/drawing/2014/main" id="{4C679C73-D51F-47E6-9D12-20B6FCE8C6CA}"/>
                  </a:ext>
                </a:extLst>
              </p:cNvPr>
              <p:cNvPicPr/>
              <p:nvPr/>
            </p:nvPicPr>
            <p:blipFill>
              <a:blip r:embed="rId481"/>
              <a:stretch>
                <a:fillRect/>
              </a:stretch>
            </p:blipFill>
            <p:spPr>
              <a:xfrm>
                <a:off x="6302453" y="4052947"/>
                <a:ext cx="17748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291" name="Freihand 290">
                <a:extLst>
                  <a:ext uri="{FF2B5EF4-FFF2-40B4-BE49-F238E27FC236}">
                    <a16:creationId xmlns:a16="http://schemas.microsoft.com/office/drawing/2014/main" id="{83BEA701-8F07-4726-9FB1-94D4EFCDF42E}"/>
                  </a:ext>
                </a:extLst>
              </p14:cNvPr>
              <p14:cNvContentPartPr/>
              <p14:nvPr/>
            </p14:nvContentPartPr>
            <p14:xfrm>
              <a:off x="5872973" y="5626147"/>
              <a:ext cx="16920" cy="151200"/>
            </p14:xfrm>
          </p:contentPart>
        </mc:Choice>
        <mc:Fallback>
          <p:pic>
            <p:nvPicPr>
              <p:cNvPr id="291" name="Freihand 290">
                <a:extLst>
                  <a:ext uri="{FF2B5EF4-FFF2-40B4-BE49-F238E27FC236}">
                    <a16:creationId xmlns:a16="http://schemas.microsoft.com/office/drawing/2014/main" id="{83BEA701-8F07-4726-9FB1-94D4EFCDF42E}"/>
                  </a:ext>
                </a:extLst>
              </p:cNvPr>
              <p:cNvPicPr/>
              <p:nvPr/>
            </p:nvPicPr>
            <p:blipFill>
              <a:blip r:embed="rId483"/>
              <a:stretch>
                <a:fillRect/>
              </a:stretch>
            </p:blipFill>
            <p:spPr>
              <a:xfrm>
                <a:off x="5868653" y="5621827"/>
                <a:ext cx="255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292" name="Freihand 291">
                <a:extLst>
                  <a:ext uri="{FF2B5EF4-FFF2-40B4-BE49-F238E27FC236}">
                    <a16:creationId xmlns:a16="http://schemas.microsoft.com/office/drawing/2014/main" id="{EFEC46F5-F2AD-42CD-9F65-6D0F22583074}"/>
                  </a:ext>
                </a:extLst>
              </p14:cNvPr>
              <p14:cNvContentPartPr/>
              <p14:nvPr/>
            </p14:nvContentPartPr>
            <p14:xfrm>
              <a:off x="5776493" y="5596627"/>
              <a:ext cx="200160" cy="240120"/>
            </p14:xfrm>
          </p:contentPart>
        </mc:Choice>
        <mc:Fallback>
          <p:pic>
            <p:nvPicPr>
              <p:cNvPr id="292" name="Freihand 291">
                <a:extLst>
                  <a:ext uri="{FF2B5EF4-FFF2-40B4-BE49-F238E27FC236}">
                    <a16:creationId xmlns:a16="http://schemas.microsoft.com/office/drawing/2014/main" id="{EFEC46F5-F2AD-42CD-9F65-6D0F22583074}"/>
                  </a:ext>
                </a:extLst>
              </p:cNvPr>
              <p:cNvPicPr/>
              <p:nvPr/>
            </p:nvPicPr>
            <p:blipFill>
              <a:blip r:embed="rId485"/>
              <a:stretch>
                <a:fillRect/>
              </a:stretch>
            </p:blipFill>
            <p:spPr>
              <a:xfrm>
                <a:off x="5772173" y="5592307"/>
                <a:ext cx="208800" cy="24876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294" name="Freihand 293">
                <a:extLst>
                  <a:ext uri="{FF2B5EF4-FFF2-40B4-BE49-F238E27FC236}">
                    <a16:creationId xmlns:a16="http://schemas.microsoft.com/office/drawing/2014/main" id="{2DF3FD87-6747-43FA-95DC-2D9567A524DE}"/>
                  </a:ext>
                </a:extLst>
              </p14:cNvPr>
              <p14:cNvContentPartPr/>
              <p14:nvPr/>
            </p14:nvContentPartPr>
            <p14:xfrm>
              <a:off x="4205813" y="5616427"/>
              <a:ext cx="239040" cy="238680"/>
            </p14:xfrm>
          </p:contentPart>
        </mc:Choice>
        <mc:Fallback>
          <p:pic>
            <p:nvPicPr>
              <p:cNvPr id="294" name="Freihand 293">
                <a:extLst>
                  <a:ext uri="{FF2B5EF4-FFF2-40B4-BE49-F238E27FC236}">
                    <a16:creationId xmlns:a16="http://schemas.microsoft.com/office/drawing/2014/main" id="{2DF3FD87-6747-43FA-95DC-2D9567A524DE}"/>
                  </a:ext>
                </a:extLst>
              </p:cNvPr>
              <p:cNvPicPr/>
              <p:nvPr/>
            </p:nvPicPr>
            <p:blipFill>
              <a:blip r:embed="rId487"/>
              <a:stretch>
                <a:fillRect/>
              </a:stretch>
            </p:blipFill>
            <p:spPr>
              <a:xfrm>
                <a:off x="4201493" y="5612107"/>
                <a:ext cx="247680" cy="24732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308" name="Freihand 307">
                <a:extLst>
                  <a:ext uri="{FF2B5EF4-FFF2-40B4-BE49-F238E27FC236}">
                    <a16:creationId xmlns:a16="http://schemas.microsoft.com/office/drawing/2014/main" id="{34EAC686-3143-4332-A4BC-8225E657BC61}"/>
                  </a:ext>
                </a:extLst>
              </p14:cNvPr>
              <p14:cNvContentPartPr/>
              <p14:nvPr/>
            </p14:nvContentPartPr>
            <p14:xfrm>
              <a:off x="4610453" y="5700307"/>
              <a:ext cx="884880" cy="15480"/>
            </p14:xfrm>
          </p:contentPart>
        </mc:Choice>
        <mc:Fallback>
          <p:pic>
            <p:nvPicPr>
              <p:cNvPr id="308" name="Freihand 307">
                <a:extLst>
                  <a:ext uri="{FF2B5EF4-FFF2-40B4-BE49-F238E27FC236}">
                    <a16:creationId xmlns:a16="http://schemas.microsoft.com/office/drawing/2014/main" id="{34EAC686-3143-4332-A4BC-8225E657BC61}"/>
                  </a:ext>
                </a:extLst>
              </p:cNvPr>
              <p:cNvPicPr/>
              <p:nvPr/>
            </p:nvPicPr>
            <p:blipFill>
              <a:blip r:embed="rId489"/>
              <a:stretch>
                <a:fillRect/>
              </a:stretch>
            </p:blipFill>
            <p:spPr>
              <a:xfrm>
                <a:off x="4606133" y="5695987"/>
                <a:ext cx="89352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309" name="Freihand 308">
                <a:extLst>
                  <a:ext uri="{FF2B5EF4-FFF2-40B4-BE49-F238E27FC236}">
                    <a16:creationId xmlns:a16="http://schemas.microsoft.com/office/drawing/2014/main" id="{D54B5A1D-54A1-456C-B848-8A053253EB18}"/>
                  </a:ext>
                </a:extLst>
              </p14:cNvPr>
              <p14:cNvContentPartPr/>
              <p14:nvPr/>
            </p14:nvContentPartPr>
            <p14:xfrm>
              <a:off x="5497853" y="5640907"/>
              <a:ext cx="120240" cy="140400"/>
            </p14:xfrm>
          </p:contentPart>
        </mc:Choice>
        <mc:Fallback>
          <p:pic>
            <p:nvPicPr>
              <p:cNvPr id="309" name="Freihand 308">
                <a:extLst>
                  <a:ext uri="{FF2B5EF4-FFF2-40B4-BE49-F238E27FC236}">
                    <a16:creationId xmlns:a16="http://schemas.microsoft.com/office/drawing/2014/main" id="{D54B5A1D-54A1-456C-B848-8A053253EB18}"/>
                  </a:ext>
                </a:extLst>
              </p:cNvPr>
              <p:cNvPicPr/>
              <p:nvPr/>
            </p:nvPicPr>
            <p:blipFill>
              <a:blip r:embed="rId491"/>
              <a:stretch>
                <a:fillRect/>
              </a:stretch>
            </p:blipFill>
            <p:spPr>
              <a:xfrm>
                <a:off x="5493533" y="5636587"/>
                <a:ext cx="12888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310" name="Freihand 309">
                <a:extLst>
                  <a:ext uri="{FF2B5EF4-FFF2-40B4-BE49-F238E27FC236}">
                    <a16:creationId xmlns:a16="http://schemas.microsoft.com/office/drawing/2014/main" id="{BBF58327-8D75-4413-BB1B-606D1F0E1B3E}"/>
                  </a:ext>
                </a:extLst>
              </p14:cNvPr>
              <p14:cNvContentPartPr/>
              <p14:nvPr/>
            </p14:nvContentPartPr>
            <p14:xfrm>
              <a:off x="4971173" y="5573587"/>
              <a:ext cx="157680" cy="78480"/>
            </p14:xfrm>
          </p:contentPart>
        </mc:Choice>
        <mc:Fallback>
          <p:pic>
            <p:nvPicPr>
              <p:cNvPr id="310" name="Freihand 309">
                <a:extLst>
                  <a:ext uri="{FF2B5EF4-FFF2-40B4-BE49-F238E27FC236}">
                    <a16:creationId xmlns:a16="http://schemas.microsoft.com/office/drawing/2014/main" id="{BBF58327-8D75-4413-BB1B-606D1F0E1B3E}"/>
                  </a:ext>
                </a:extLst>
              </p:cNvPr>
              <p:cNvPicPr/>
              <p:nvPr/>
            </p:nvPicPr>
            <p:blipFill>
              <a:blip r:embed="rId493"/>
              <a:stretch>
                <a:fillRect/>
              </a:stretch>
            </p:blipFill>
            <p:spPr>
              <a:xfrm>
                <a:off x="4966853" y="5569267"/>
                <a:ext cx="16632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312" name="Freihand 311">
                <a:extLst>
                  <a:ext uri="{FF2B5EF4-FFF2-40B4-BE49-F238E27FC236}">
                    <a16:creationId xmlns:a16="http://schemas.microsoft.com/office/drawing/2014/main" id="{261B90D8-7071-4AFC-ACA8-703D92B0818B}"/>
                  </a:ext>
                </a:extLst>
              </p14:cNvPr>
              <p14:cNvContentPartPr/>
              <p14:nvPr/>
            </p14:nvContentPartPr>
            <p14:xfrm>
              <a:off x="4481213" y="5870947"/>
              <a:ext cx="1200600" cy="229320"/>
            </p14:xfrm>
          </p:contentPart>
        </mc:Choice>
        <mc:Fallback>
          <p:pic>
            <p:nvPicPr>
              <p:cNvPr id="312" name="Freihand 311">
                <a:extLst>
                  <a:ext uri="{FF2B5EF4-FFF2-40B4-BE49-F238E27FC236}">
                    <a16:creationId xmlns:a16="http://schemas.microsoft.com/office/drawing/2014/main" id="{261B90D8-7071-4AFC-ACA8-703D92B0818B}"/>
                  </a:ext>
                </a:extLst>
              </p:cNvPr>
              <p:cNvPicPr/>
              <p:nvPr/>
            </p:nvPicPr>
            <p:blipFill>
              <a:blip r:embed="rId495"/>
              <a:stretch>
                <a:fillRect/>
              </a:stretch>
            </p:blipFill>
            <p:spPr>
              <a:xfrm>
                <a:off x="4476893" y="5866627"/>
                <a:ext cx="120924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313" name="Freihand 312">
                <a:extLst>
                  <a:ext uri="{FF2B5EF4-FFF2-40B4-BE49-F238E27FC236}">
                    <a16:creationId xmlns:a16="http://schemas.microsoft.com/office/drawing/2014/main" id="{0F4A6B96-5B6D-4F98-9A02-FBBEA8925676}"/>
                  </a:ext>
                </a:extLst>
              </p14:cNvPr>
              <p14:cNvContentPartPr/>
              <p14:nvPr/>
            </p14:nvContentPartPr>
            <p14:xfrm>
              <a:off x="4376813" y="5862307"/>
              <a:ext cx="217440" cy="181080"/>
            </p14:xfrm>
          </p:contentPart>
        </mc:Choice>
        <mc:Fallback>
          <p:pic>
            <p:nvPicPr>
              <p:cNvPr id="313" name="Freihand 312">
                <a:extLst>
                  <a:ext uri="{FF2B5EF4-FFF2-40B4-BE49-F238E27FC236}">
                    <a16:creationId xmlns:a16="http://schemas.microsoft.com/office/drawing/2014/main" id="{0F4A6B96-5B6D-4F98-9A02-FBBEA8925676}"/>
                  </a:ext>
                </a:extLst>
              </p:cNvPr>
              <p:cNvPicPr/>
              <p:nvPr/>
            </p:nvPicPr>
            <p:blipFill>
              <a:blip r:embed="rId497"/>
              <a:stretch>
                <a:fillRect/>
              </a:stretch>
            </p:blipFill>
            <p:spPr>
              <a:xfrm>
                <a:off x="4372493" y="5857987"/>
                <a:ext cx="22608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314" name="Freihand 313">
                <a:extLst>
                  <a:ext uri="{FF2B5EF4-FFF2-40B4-BE49-F238E27FC236}">
                    <a16:creationId xmlns:a16="http://schemas.microsoft.com/office/drawing/2014/main" id="{711F1E65-AA9A-4DCB-ADCC-61CD169A02F8}"/>
                  </a:ext>
                </a:extLst>
              </p14:cNvPr>
              <p14:cNvContentPartPr/>
              <p14:nvPr/>
            </p14:nvContentPartPr>
            <p14:xfrm>
              <a:off x="4838333" y="6160387"/>
              <a:ext cx="149400" cy="203760"/>
            </p14:xfrm>
          </p:contentPart>
        </mc:Choice>
        <mc:Fallback>
          <p:pic>
            <p:nvPicPr>
              <p:cNvPr id="314" name="Freihand 313">
                <a:extLst>
                  <a:ext uri="{FF2B5EF4-FFF2-40B4-BE49-F238E27FC236}">
                    <a16:creationId xmlns:a16="http://schemas.microsoft.com/office/drawing/2014/main" id="{711F1E65-AA9A-4DCB-ADCC-61CD169A02F8}"/>
                  </a:ext>
                </a:extLst>
              </p:cNvPr>
              <p:cNvPicPr/>
              <p:nvPr/>
            </p:nvPicPr>
            <p:blipFill>
              <a:blip r:embed="rId499"/>
              <a:stretch>
                <a:fillRect/>
              </a:stretch>
            </p:blipFill>
            <p:spPr>
              <a:xfrm>
                <a:off x="4834013" y="6156067"/>
                <a:ext cx="15804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315" name="Freihand 314">
                <a:extLst>
                  <a:ext uri="{FF2B5EF4-FFF2-40B4-BE49-F238E27FC236}">
                    <a16:creationId xmlns:a16="http://schemas.microsoft.com/office/drawing/2014/main" id="{3AB1037E-EBA6-4FE9-9AFC-07D66EE4B11C}"/>
                  </a:ext>
                </a:extLst>
              </p14:cNvPr>
              <p14:cNvContentPartPr/>
              <p14:nvPr/>
            </p14:nvContentPartPr>
            <p14:xfrm>
              <a:off x="5002853" y="6253267"/>
              <a:ext cx="85320" cy="76680"/>
            </p14:xfrm>
          </p:contentPart>
        </mc:Choice>
        <mc:Fallback>
          <p:pic>
            <p:nvPicPr>
              <p:cNvPr id="315" name="Freihand 314">
                <a:extLst>
                  <a:ext uri="{FF2B5EF4-FFF2-40B4-BE49-F238E27FC236}">
                    <a16:creationId xmlns:a16="http://schemas.microsoft.com/office/drawing/2014/main" id="{3AB1037E-EBA6-4FE9-9AFC-07D66EE4B11C}"/>
                  </a:ext>
                </a:extLst>
              </p:cNvPr>
              <p:cNvPicPr/>
              <p:nvPr/>
            </p:nvPicPr>
            <p:blipFill>
              <a:blip r:embed="rId501"/>
              <a:stretch>
                <a:fillRect/>
              </a:stretch>
            </p:blipFill>
            <p:spPr>
              <a:xfrm>
                <a:off x="4998533" y="6248947"/>
                <a:ext cx="9396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316" name="Freihand 315">
                <a:extLst>
                  <a:ext uri="{FF2B5EF4-FFF2-40B4-BE49-F238E27FC236}">
                    <a16:creationId xmlns:a16="http://schemas.microsoft.com/office/drawing/2014/main" id="{9736CAF1-1D5F-4304-87BE-3B14382709A3}"/>
                  </a:ext>
                </a:extLst>
              </p14:cNvPr>
              <p14:cNvContentPartPr/>
              <p14:nvPr/>
            </p14:nvContentPartPr>
            <p14:xfrm>
              <a:off x="5136773" y="6164347"/>
              <a:ext cx="19440" cy="161640"/>
            </p14:xfrm>
          </p:contentPart>
        </mc:Choice>
        <mc:Fallback>
          <p:pic>
            <p:nvPicPr>
              <p:cNvPr id="316" name="Freihand 315">
                <a:extLst>
                  <a:ext uri="{FF2B5EF4-FFF2-40B4-BE49-F238E27FC236}">
                    <a16:creationId xmlns:a16="http://schemas.microsoft.com/office/drawing/2014/main" id="{9736CAF1-1D5F-4304-87BE-3B14382709A3}"/>
                  </a:ext>
                </a:extLst>
              </p:cNvPr>
              <p:cNvPicPr/>
              <p:nvPr/>
            </p:nvPicPr>
            <p:blipFill>
              <a:blip r:embed="rId503"/>
              <a:stretch>
                <a:fillRect/>
              </a:stretch>
            </p:blipFill>
            <p:spPr>
              <a:xfrm>
                <a:off x="5132453" y="6160027"/>
                <a:ext cx="2808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317" name="Freihand 316">
                <a:extLst>
                  <a:ext uri="{FF2B5EF4-FFF2-40B4-BE49-F238E27FC236}">
                    <a16:creationId xmlns:a16="http://schemas.microsoft.com/office/drawing/2014/main" id="{B6BFA9F8-1B15-4225-AF90-862C96385444}"/>
                  </a:ext>
                </a:extLst>
              </p14:cNvPr>
              <p14:cNvContentPartPr/>
              <p14:nvPr/>
            </p14:nvContentPartPr>
            <p14:xfrm>
              <a:off x="5197253" y="6184507"/>
              <a:ext cx="141840" cy="141120"/>
            </p14:xfrm>
          </p:contentPart>
        </mc:Choice>
        <mc:Fallback>
          <p:pic>
            <p:nvPicPr>
              <p:cNvPr id="317" name="Freihand 316">
                <a:extLst>
                  <a:ext uri="{FF2B5EF4-FFF2-40B4-BE49-F238E27FC236}">
                    <a16:creationId xmlns:a16="http://schemas.microsoft.com/office/drawing/2014/main" id="{B6BFA9F8-1B15-4225-AF90-862C96385444}"/>
                  </a:ext>
                </a:extLst>
              </p:cNvPr>
              <p:cNvPicPr/>
              <p:nvPr/>
            </p:nvPicPr>
            <p:blipFill>
              <a:blip r:embed="rId505"/>
              <a:stretch>
                <a:fillRect/>
              </a:stretch>
            </p:blipFill>
            <p:spPr>
              <a:xfrm>
                <a:off x="5192933" y="6180187"/>
                <a:ext cx="15048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319" name="Freihand 318">
                <a:extLst>
                  <a:ext uri="{FF2B5EF4-FFF2-40B4-BE49-F238E27FC236}">
                    <a16:creationId xmlns:a16="http://schemas.microsoft.com/office/drawing/2014/main" id="{DA935EF7-02A5-40D3-A80D-EFB4CF606265}"/>
                  </a:ext>
                </a:extLst>
              </p14:cNvPr>
              <p14:cNvContentPartPr/>
              <p14:nvPr/>
            </p14:nvContentPartPr>
            <p14:xfrm>
              <a:off x="4480853" y="4966627"/>
              <a:ext cx="406080" cy="537480"/>
            </p14:xfrm>
          </p:contentPart>
        </mc:Choice>
        <mc:Fallback>
          <p:pic>
            <p:nvPicPr>
              <p:cNvPr id="319" name="Freihand 318">
                <a:extLst>
                  <a:ext uri="{FF2B5EF4-FFF2-40B4-BE49-F238E27FC236}">
                    <a16:creationId xmlns:a16="http://schemas.microsoft.com/office/drawing/2014/main" id="{DA935EF7-02A5-40D3-A80D-EFB4CF606265}"/>
                  </a:ext>
                </a:extLst>
              </p:cNvPr>
              <p:cNvPicPr/>
              <p:nvPr/>
            </p:nvPicPr>
            <p:blipFill>
              <a:blip r:embed="rId507"/>
              <a:stretch>
                <a:fillRect/>
              </a:stretch>
            </p:blipFill>
            <p:spPr>
              <a:xfrm>
                <a:off x="4476533" y="4962307"/>
                <a:ext cx="414720" cy="54612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320" name="Freihand 319">
                <a:extLst>
                  <a:ext uri="{FF2B5EF4-FFF2-40B4-BE49-F238E27FC236}">
                    <a16:creationId xmlns:a16="http://schemas.microsoft.com/office/drawing/2014/main" id="{AEB4B97F-C4A7-4999-B89E-99917DE99E5A}"/>
                  </a:ext>
                </a:extLst>
              </p14:cNvPr>
              <p14:cNvContentPartPr/>
              <p14:nvPr/>
            </p14:nvContentPartPr>
            <p14:xfrm>
              <a:off x="4402733" y="5398987"/>
              <a:ext cx="212760" cy="226440"/>
            </p14:xfrm>
          </p:contentPart>
        </mc:Choice>
        <mc:Fallback>
          <p:pic>
            <p:nvPicPr>
              <p:cNvPr id="320" name="Freihand 319">
                <a:extLst>
                  <a:ext uri="{FF2B5EF4-FFF2-40B4-BE49-F238E27FC236}">
                    <a16:creationId xmlns:a16="http://schemas.microsoft.com/office/drawing/2014/main" id="{AEB4B97F-C4A7-4999-B89E-99917DE99E5A}"/>
                  </a:ext>
                </a:extLst>
              </p:cNvPr>
              <p:cNvPicPr/>
              <p:nvPr/>
            </p:nvPicPr>
            <p:blipFill>
              <a:blip r:embed="rId509"/>
              <a:stretch>
                <a:fillRect/>
              </a:stretch>
            </p:blipFill>
            <p:spPr>
              <a:xfrm>
                <a:off x="4398413" y="5394667"/>
                <a:ext cx="22140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324" name="Freihand 323">
                <a:extLst>
                  <a:ext uri="{FF2B5EF4-FFF2-40B4-BE49-F238E27FC236}">
                    <a16:creationId xmlns:a16="http://schemas.microsoft.com/office/drawing/2014/main" id="{45E927AF-A25C-411A-868E-5DD5AE1A2D27}"/>
                  </a:ext>
                </a:extLst>
              </p14:cNvPr>
              <p14:cNvContentPartPr/>
              <p14:nvPr/>
            </p14:nvContentPartPr>
            <p14:xfrm>
              <a:off x="4144613" y="4749547"/>
              <a:ext cx="543960" cy="775800"/>
            </p14:xfrm>
          </p:contentPart>
        </mc:Choice>
        <mc:Fallback>
          <p:pic>
            <p:nvPicPr>
              <p:cNvPr id="324" name="Freihand 323">
                <a:extLst>
                  <a:ext uri="{FF2B5EF4-FFF2-40B4-BE49-F238E27FC236}">
                    <a16:creationId xmlns:a16="http://schemas.microsoft.com/office/drawing/2014/main" id="{45E927AF-A25C-411A-868E-5DD5AE1A2D27}"/>
                  </a:ext>
                </a:extLst>
              </p:cNvPr>
              <p:cNvPicPr/>
              <p:nvPr/>
            </p:nvPicPr>
            <p:blipFill>
              <a:blip r:embed="rId511"/>
              <a:stretch>
                <a:fillRect/>
              </a:stretch>
            </p:blipFill>
            <p:spPr>
              <a:xfrm>
                <a:off x="4140293" y="4745227"/>
                <a:ext cx="552600" cy="78444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325" name="Freihand 324">
                <a:extLst>
                  <a:ext uri="{FF2B5EF4-FFF2-40B4-BE49-F238E27FC236}">
                    <a16:creationId xmlns:a16="http://schemas.microsoft.com/office/drawing/2014/main" id="{643DC7DE-3E4F-4345-9C9E-6585C44842EE}"/>
                  </a:ext>
                </a:extLst>
              </p14:cNvPr>
              <p14:cNvContentPartPr/>
              <p14:nvPr/>
            </p14:nvContentPartPr>
            <p14:xfrm>
              <a:off x="4686053" y="4652707"/>
              <a:ext cx="148680" cy="168480"/>
            </p14:xfrm>
          </p:contentPart>
        </mc:Choice>
        <mc:Fallback>
          <p:pic>
            <p:nvPicPr>
              <p:cNvPr id="325" name="Freihand 324">
                <a:extLst>
                  <a:ext uri="{FF2B5EF4-FFF2-40B4-BE49-F238E27FC236}">
                    <a16:creationId xmlns:a16="http://schemas.microsoft.com/office/drawing/2014/main" id="{643DC7DE-3E4F-4345-9C9E-6585C44842EE}"/>
                  </a:ext>
                </a:extLst>
              </p:cNvPr>
              <p:cNvPicPr/>
              <p:nvPr/>
            </p:nvPicPr>
            <p:blipFill>
              <a:blip r:embed="rId513"/>
              <a:stretch>
                <a:fillRect/>
              </a:stretch>
            </p:blipFill>
            <p:spPr>
              <a:xfrm>
                <a:off x="4681733" y="4648387"/>
                <a:ext cx="15732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327" name="Freihand 326">
                <a:extLst>
                  <a:ext uri="{FF2B5EF4-FFF2-40B4-BE49-F238E27FC236}">
                    <a16:creationId xmlns:a16="http://schemas.microsoft.com/office/drawing/2014/main" id="{88FE20DF-D65F-45A9-ABCE-6DCF924C536A}"/>
                  </a:ext>
                </a:extLst>
              </p14:cNvPr>
              <p14:cNvContentPartPr/>
              <p14:nvPr/>
            </p14:nvContentPartPr>
            <p14:xfrm>
              <a:off x="3973613" y="4583227"/>
              <a:ext cx="226800" cy="241560"/>
            </p14:xfrm>
          </p:contentPart>
        </mc:Choice>
        <mc:Fallback>
          <p:pic>
            <p:nvPicPr>
              <p:cNvPr id="327" name="Freihand 326">
                <a:extLst>
                  <a:ext uri="{FF2B5EF4-FFF2-40B4-BE49-F238E27FC236}">
                    <a16:creationId xmlns:a16="http://schemas.microsoft.com/office/drawing/2014/main" id="{88FE20DF-D65F-45A9-ABCE-6DCF924C536A}"/>
                  </a:ext>
                </a:extLst>
              </p:cNvPr>
              <p:cNvPicPr/>
              <p:nvPr/>
            </p:nvPicPr>
            <p:blipFill>
              <a:blip r:embed="rId515"/>
              <a:stretch>
                <a:fillRect/>
              </a:stretch>
            </p:blipFill>
            <p:spPr>
              <a:xfrm>
                <a:off x="3969293" y="4578907"/>
                <a:ext cx="23544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328" name="Freihand 327">
                <a:extLst>
                  <a:ext uri="{FF2B5EF4-FFF2-40B4-BE49-F238E27FC236}">
                    <a16:creationId xmlns:a16="http://schemas.microsoft.com/office/drawing/2014/main" id="{1AE8BBC9-04F7-495D-BA30-F16C23DC98E2}"/>
                  </a:ext>
                </a:extLst>
              </p14:cNvPr>
              <p14:cNvContentPartPr/>
              <p14:nvPr/>
            </p14:nvContentPartPr>
            <p14:xfrm>
              <a:off x="4224173" y="4587547"/>
              <a:ext cx="106200" cy="115560"/>
            </p14:xfrm>
          </p:contentPart>
        </mc:Choice>
        <mc:Fallback>
          <p:pic>
            <p:nvPicPr>
              <p:cNvPr id="328" name="Freihand 327">
                <a:extLst>
                  <a:ext uri="{FF2B5EF4-FFF2-40B4-BE49-F238E27FC236}">
                    <a16:creationId xmlns:a16="http://schemas.microsoft.com/office/drawing/2014/main" id="{1AE8BBC9-04F7-495D-BA30-F16C23DC98E2}"/>
                  </a:ext>
                </a:extLst>
              </p:cNvPr>
              <p:cNvPicPr/>
              <p:nvPr/>
            </p:nvPicPr>
            <p:blipFill>
              <a:blip r:embed="rId517"/>
              <a:stretch>
                <a:fillRect/>
              </a:stretch>
            </p:blipFill>
            <p:spPr>
              <a:xfrm>
                <a:off x="4219853" y="4583227"/>
                <a:ext cx="11484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330" name="Freihand 329">
                <a:extLst>
                  <a:ext uri="{FF2B5EF4-FFF2-40B4-BE49-F238E27FC236}">
                    <a16:creationId xmlns:a16="http://schemas.microsoft.com/office/drawing/2014/main" id="{2C47390F-F2FD-4CD4-9CCE-16B481FADB97}"/>
                  </a:ext>
                </a:extLst>
              </p14:cNvPr>
              <p14:cNvContentPartPr/>
              <p14:nvPr/>
            </p14:nvContentPartPr>
            <p14:xfrm>
              <a:off x="4347293" y="4429867"/>
              <a:ext cx="137880" cy="210600"/>
            </p14:xfrm>
          </p:contentPart>
        </mc:Choice>
        <mc:Fallback>
          <p:pic>
            <p:nvPicPr>
              <p:cNvPr id="330" name="Freihand 329">
                <a:extLst>
                  <a:ext uri="{FF2B5EF4-FFF2-40B4-BE49-F238E27FC236}">
                    <a16:creationId xmlns:a16="http://schemas.microsoft.com/office/drawing/2014/main" id="{2C47390F-F2FD-4CD4-9CCE-16B481FADB97}"/>
                  </a:ext>
                </a:extLst>
              </p:cNvPr>
              <p:cNvPicPr/>
              <p:nvPr/>
            </p:nvPicPr>
            <p:blipFill>
              <a:blip r:embed="rId519"/>
              <a:stretch>
                <a:fillRect/>
              </a:stretch>
            </p:blipFill>
            <p:spPr>
              <a:xfrm>
                <a:off x="4342973" y="4425547"/>
                <a:ext cx="14652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331" name="Freihand 330">
                <a:extLst>
                  <a:ext uri="{FF2B5EF4-FFF2-40B4-BE49-F238E27FC236}">
                    <a16:creationId xmlns:a16="http://schemas.microsoft.com/office/drawing/2014/main" id="{7CD0B33D-F75F-4ECB-8E18-117EA62C5F92}"/>
                  </a:ext>
                </a:extLst>
              </p14:cNvPr>
              <p14:cNvContentPartPr/>
              <p14:nvPr/>
            </p14:nvContentPartPr>
            <p14:xfrm>
              <a:off x="4323173" y="4415467"/>
              <a:ext cx="17280" cy="265320"/>
            </p14:xfrm>
          </p:contentPart>
        </mc:Choice>
        <mc:Fallback>
          <p:pic>
            <p:nvPicPr>
              <p:cNvPr id="331" name="Freihand 330">
                <a:extLst>
                  <a:ext uri="{FF2B5EF4-FFF2-40B4-BE49-F238E27FC236}">
                    <a16:creationId xmlns:a16="http://schemas.microsoft.com/office/drawing/2014/main" id="{7CD0B33D-F75F-4ECB-8E18-117EA62C5F92}"/>
                  </a:ext>
                </a:extLst>
              </p:cNvPr>
              <p:cNvPicPr/>
              <p:nvPr/>
            </p:nvPicPr>
            <p:blipFill>
              <a:blip r:embed="rId521"/>
              <a:stretch>
                <a:fillRect/>
              </a:stretch>
            </p:blipFill>
            <p:spPr>
              <a:xfrm>
                <a:off x="4318853" y="4411147"/>
                <a:ext cx="2592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333" name="Freihand 332">
                <a:extLst>
                  <a:ext uri="{FF2B5EF4-FFF2-40B4-BE49-F238E27FC236}">
                    <a16:creationId xmlns:a16="http://schemas.microsoft.com/office/drawing/2014/main" id="{E1A833B6-7B1C-483A-A044-0CECF898179D}"/>
                  </a:ext>
                </a:extLst>
              </p14:cNvPr>
              <p14:cNvContentPartPr/>
              <p14:nvPr/>
            </p14:nvContentPartPr>
            <p14:xfrm>
              <a:off x="516893" y="4340947"/>
              <a:ext cx="110880" cy="172800"/>
            </p14:xfrm>
          </p:contentPart>
        </mc:Choice>
        <mc:Fallback>
          <p:pic>
            <p:nvPicPr>
              <p:cNvPr id="333" name="Freihand 332">
                <a:extLst>
                  <a:ext uri="{FF2B5EF4-FFF2-40B4-BE49-F238E27FC236}">
                    <a16:creationId xmlns:a16="http://schemas.microsoft.com/office/drawing/2014/main" id="{E1A833B6-7B1C-483A-A044-0CECF898179D}"/>
                  </a:ext>
                </a:extLst>
              </p:cNvPr>
              <p:cNvPicPr/>
              <p:nvPr/>
            </p:nvPicPr>
            <p:blipFill>
              <a:blip r:embed="rId523"/>
              <a:stretch>
                <a:fillRect/>
              </a:stretch>
            </p:blipFill>
            <p:spPr>
              <a:xfrm>
                <a:off x="512573" y="4336627"/>
                <a:ext cx="11952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334" name="Freihand 333">
                <a:extLst>
                  <a:ext uri="{FF2B5EF4-FFF2-40B4-BE49-F238E27FC236}">
                    <a16:creationId xmlns:a16="http://schemas.microsoft.com/office/drawing/2014/main" id="{31319E8D-4380-4BE3-B168-38D726F682C0}"/>
                  </a:ext>
                </a:extLst>
              </p14:cNvPr>
              <p14:cNvContentPartPr/>
              <p14:nvPr/>
            </p14:nvContentPartPr>
            <p14:xfrm>
              <a:off x="670253" y="4430227"/>
              <a:ext cx="41040" cy="87840"/>
            </p14:xfrm>
          </p:contentPart>
        </mc:Choice>
        <mc:Fallback>
          <p:pic>
            <p:nvPicPr>
              <p:cNvPr id="334" name="Freihand 333">
                <a:extLst>
                  <a:ext uri="{FF2B5EF4-FFF2-40B4-BE49-F238E27FC236}">
                    <a16:creationId xmlns:a16="http://schemas.microsoft.com/office/drawing/2014/main" id="{31319E8D-4380-4BE3-B168-38D726F682C0}"/>
                  </a:ext>
                </a:extLst>
              </p:cNvPr>
              <p:cNvPicPr/>
              <p:nvPr/>
            </p:nvPicPr>
            <p:blipFill>
              <a:blip r:embed="rId525"/>
              <a:stretch>
                <a:fillRect/>
              </a:stretch>
            </p:blipFill>
            <p:spPr>
              <a:xfrm>
                <a:off x="665933" y="4425907"/>
                <a:ext cx="4968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335" name="Freihand 334">
                <a:extLst>
                  <a:ext uri="{FF2B5EF4-FFF2-40B4-BE49-F238E27FC236}">
                    <a16:creationId xmlns:a16="http://schemas.microsoft.com/office/drawing/2014/main" id="{1EBA88B1-9E0A-4309-98D4-2B6A16D73906}"/>
                  </a:ext>
                </a:extLst>
              </p14:cNvPr>
              <p14:cNvContentPartPr/>
              <p14:nvPr/>
            </p14:nvContentPartPr>
            <p14:xfrm>
              <a:off x="688613" y="4348147"/>
              <a:ext cx="88920" cy="152280"/>
            </p14:xfrm>
          </p:contentPart>
        </mc:Choice>
        <mc:Fallback>
          <p:pic>
            <p:nvPicPr>
              <p:cNvPr id="335" name="Freihand 334">
                <a:extLst>
                  <a:ext uri="{FF2B5EF4-FFF2-40B4-BE49-F238E27FC236}">
                    <a16:creationId xmlns:a16="http://schemas.microsoft.com/office/drawing/2014/main" id="{1EBA88B1-9E0A-4309-98D4-2B6A16D73906}"/>
                  </a:ext>
                </a:extLst>
              </p:cNvPr>
              <p:cNvPicPr/>
              <p:nvPr/>
            </p:nvPicPr>
            <p:blipFill>
              <a:blip r:embed="rId527"/>
              <a:stretch>
                <a:fillRect/>
              </a:stretch>
            </p:blipFill>
            <p:spPr>
              <a:xfrm>
                <a:off x="684293" y="4343827"/>
                <a:ext cx="9756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528">
            <p14:nvContentPartPr>
              <p14:cNvPr id="336" name="Freihand 335">
                <a:extLst>
                  <a:ext uri="{FF2B5EF4-FFF2-40B4-BE49-F238E27FC236}">
                    <a16:creationId xmlns:a16="http://schemas.microsoft.com/office/drawing/2014/main" id="{99870737-4F9C-4C0F-9A9C-B12B575F82F8}"/>
                  </a:ext>
                </a:extLst>
              </p14:cNvPr>
              <p14:cNvContentPartPr/>
              <p14:nvPr/>
            </p14:nvContentPartPr>
            <p14:xfrm>
              <a:off x="694733" y="4330867"/>
              <a:ext cx="25200" cy="11160"/>
            </p14:xfrm>
          </p:contentPart>
        </mc:Choice>
        <mc:Fallback>
          <p:pic>
            <p:nvPicPr>
              <p:cNvPr id="336" name="Freihand 335">
                <a:extLst>
                  <a:ext uri="{FF2B5EF4-FFF2-40B4-BE49-F238E27FC236}">
                    <a16:creationId xmlns:a16="http://schemas.microsoft.com/office/drawing/2014/main" id="{99870737-4F9C-4C0F-9A9C-B12B575F82F8}"/>
                  </a:ext>
                </a:extLst>
              </p:cNvPr>
              <p:cNvPicPr/>
              <p:nvPr/>
            </p:nvPicPr>
            <p:blipFill>
              <a:blip r:embed="rId529"/>
              <a:stretch>
                <a:fillRect/>
              </a:stretch>
            </p:blipFill>
            <p:spPr>
              <a:xfrm>
                <a:off x="690413" y="4326547"/>
                <a:ext cx="3384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530">
            <p14:nvContentPartPr>
              <p14:cNvPr id="337" name="Freihand 336">
                <a:extLst>
                  <a:ext uri="{FF2B5EF4-FFF2-40B4-BE49-F238E27FC236}">
                    <a16:creationId xmlns:a16="http://schemas.microsoft.com/office/drawing/2014/main" id="{F01B3631-B232-4A47-BF69-56F78D1D11D0}"/>
                  </a:ext>
                </a:extLst>
              </p14:cNvPr>
              <p14:cNvContentPartPr/>
              <p14:nvPr/>
            </p14:nvContentPartPr>
            <p14:xfrm>
              <a:off x="956813" y="4326187"/>
              <a:ext cx="150120" cy="203400"/>
            </p14:xfrm>
          </p:contentPart>
        </mc:Choice>
        <mc:Fallback>
          <p:pic>
            <p:nvPicPr>
              <p:cNvPr id="337" name="Freihand 336">
                <a:extLst>
                  <a:ext uri="{FF2B5EF4-FFF2-40B4-BE49-F238E27FC236}">
                    <a16:creationId xmlns:a16="http://schemas.microsoft.com/office/drawing/2014/main" id="{F01B3631-B232-4A47-BF69-56F78D1D11D0}"/>
                  </a:ext>
                </a:extLst>
              </p:cNvPr>
              <p:cNvPicPr/>
              <p:nvPr/>
            </p:nvPicPr>
            <p:blipFill>
              <a:blip r:embed="rId531"/>
              <a:stretch>
                <a:fillRect/>
              </a:stretch>
            </p:blipFill>
            <p:spPr>
              <a:xfrm>
                <a:off x="952493" y="4321867"/>
                <a:ext cx="15876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532">
            <p14:nvContentPartPr>
              <p14:cNvPr id="338" name="Freihand 337">
                <a:extLst>
                  <a:ext uri="{FF2B5EF4-FFF2-40B4-BE49-F238E27FC236}">
                    <a16:creationId xmlns:a16="http://schemas.microsoft.com/office/drawing/2014/main" id="{6E1015EF-376C-46AB-8C30-2EEDA50F511E}"/>
                  </a:ext>
                </a:extLst>
              </p14:cNvPr>
              <p14:cNvContentPartPr/>
              <p14:nvPr/>
            </p14:nvContentPartPr>
            <p14:xfrm>
              <a:off x="1149053" y="4408987"/>
              <a:ext cx="85320" cy="97200"/>
            </p14:xfrm>
          </p:contentPart>
        </mc:Choice>
        <mc:Fallback>
          <p:pic>
            <p:nvPicPr>
              <p:cNvPr id="338" name="Freihand 337">
                <a:extLst>
                  <a:ext uri="{FF2B5EF4-FFF2-40B4-BE49-F238E27FC236}">
                    <a16:creationId xmlns:a16="http://schemas.microsoft.com/office/drawing/2014/main" id="{6E1015EF-376C-46AB-8C30-2EEDA50F511E}"/>
                  </a:ext>
                </a:extLst>
              </p:cNvPr>
              <p:cNvPicPr/>
              <p:nvPr/>
            </p:nvPicPr>
            <p:blipFill>
              <a:blip r:embed="rId533"/>
              <a:stretch>
                <a:fillRect/>
              </a:stretch>
            </p:blipFill>
            <p:spPr>
              <a:xfrm>
                <a:off x="1144733" y="4404667"/>
                <a:ext cx="9396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534">
            <p14:nvContentPartPr>
              <p14:cNvPr id="339" name="Freihand 338">
                <a:extLst>
                  <a:ext uri="{FF2B5EF4-FFF2-40B4-BE49-F238E27FC236}">
                    <a16:creationId xmlns:a16="http://schemas.microsoft.com/office/drawing/2014/main" id="{BF124E0D-F607-4708-BD9C-A141C52DA11D}"/>
                  </a:ext>
                </a:extLst>
              </p14:cNvPr>
              <p14:cNvContentPartPr/>
              <p14:nvPr/>
            </p14:nvContentPartPr>
            <p14:xfrm>
              <a:off x="1285133" y="4316827"/>
              <a:ext cx="48960" cy="180720"/>
            </p14:xfrm>
          </p:contentPart>
        </mc:Choice>
        <mc:Fallback>
          <p:pic>
            <p:nvPicPr>
              <p:cNvPr id="339" name="Freihand 338">
                <a:extLst>
                  <a:ext uri="{FF2B5EF4-FFF2-40B4-BE49-F238E27FC236}">
                    <a16:creationId xmlns:a16="http://schemas.microsoft.com/office/drawing/2014/main" id="{BF124E0D-F607-4708-BD9C-A141C52DA11D}"/>
                  </a:ext>
                </a:extLst>
              </p:cNvPr>
              <p:cNvPicPr/>
              <p:nvPr/>
            </p:nvPicPr>
            <p:blipFill>
              <a:blip r:embed="rId535"/>
              <a:stretch>
                <a:fillRect/>
              </a:stretch>
            </p:blipFill>
            <p:spPr>
              <a:xfrm>
                <a:off x="1280813" y="4312507"/>
                <a:ext cx="5760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536">
            <p14:nvContentPartPr>
              <p14:cNvPr id="340" name="Freihand 339">
                <a:extLst>
                  <a:ext uri="{FF2B5EF4-FFF2-40B4-BE49-F238E27FC236}">
                    <a16:creationId xmlns:a16="http://schemas.microsoft.com/office/drawing/2014/main" id="{CD1BDE56-5793-4A29-B71C-DDB75CB1559A}"/>
                  </a:ext>
                </a:extLst>
              </p14:cNvPr>
              <p14:cNvContentPartPr/>
              <p14:nvPr/>
            </p14:nvContentPartPr>
            <p14:xfrm>
              <a:off x="1380533" y="4360027"/>
              <a:ext cx="147960" cy="135720"/>
            </p14:xfrm>
          </p:contentPart>
        </mc:Choice>
        <mc:Fallback>
          <p:pic>
            <p:nvPicPr>
              <p:cNvPr id="340" name="Freihand 339">
                <a:extLst>
                  <a:ext uri="{FF2B5EF4-FFF2-40B4-BE49-F238E27FC236}">
                    <a16:creationId xmlns:a16="http://schemas.microsoft.com/office/drawing/2014/main" id="{CD1BDE56-5793-4A29-B71C-DDB75CB1559A}"/>
                  </a:ext>
                </a:extLst>
              </p:cNvPr>
              <p:cNvPicPr/>
              <p:nvPr/>
            </p:nvPicPr>
            <p:blipFill>
              <a:blip r:embed="rId537"/>
              <a:stretch>
                <a:fillRect/>
              </a:stretch>
            </p:blipFill>
            <p:spPr>
              <a:xfrm>
                <a:off x="1376213" y="4355707"/>
                <a:ext cx="15660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538">
            <p14:nvContentPartPr>
              <p14:cNvPr id="342" name="Freihand 341">
                <a:extLst>
                  <a:ext uri="{FF2B5EF4-FFF2-40B4-BE49-F238E27FC236}">
                    <a16:creationId xmlns:a16="http://schemas.microsoft.com/office/drawing/2014/main" id="{A87FDF46-DE5C-4E09-B9FB-9AE189D09001}"/>
                  </a:ext>
                </a:extLst>
              </p14:cNvPr>
              <p14:cNvContentPartPr/>
              <p14:nvPr/>
            </p14:nvContentPartPr>
            <p14:xfrm>
              <a:off x="1754933" y="4413307"/>
              <a:ext cx="7200" cy="83160"/>
            </p14:xfrm>
          </p:contentPart>
        </mc:Choice>
        <mc:Fallback>
          <p:pic>
            <p:nvPicPr>
              <p:cNvPr id="342" name="Freihand 341">
                <a:extLst>
                  <a:ext uri="{FF2B5EF4-FFF2-40B4-BE49-F238E27FC236}">
                    <a16:creationId xmlns:a16="http://schemas.microsoft.com/office/drawing/2014/main" id="{A87FDF46-DE5C-4E09-B9FB-9AE189D09001}"/>
                  </a:ext>
                </a:extLst>
              </p:cNvPr>
              <p:cNvPicPr/>
              <p:nvPr/>
            </p:nvPicPr>
            <p:blipFill>
              <a:blip r:embed="rId539"/>
              <a:stretch>
                <a:fillRect/>
              </a:stretch>
            </p:blipFill>
            <p:spPr>
              <a:xfrm>
                <a:off x="1750613" y="4408987"/>
                <a:ext cx="1584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343" name="Freihand 342">
                <a:extLst>
                  <a:ext uri="{FF2B5EF4-FFF2-40B4-BE49-F238E27FC236}">
                    <a16:creationId xmlns:a16="http://schemas.microsoft.com/office/drawing/2014/main" id="{CB4CE0AD-4C26-421D-88FF-53EF0300BFA1}"/>
                  </a:ext>
                </a:extLst>
              </p14:cNvPr>
              <p14:cNvContentPartPr/>
              <p14:nvPr/>
            </p14:nvContentPartPr>
            <p14:xfrm>
              <a:off x="1744133" y="4339867"/>
              <a:ext cx="47520" cy="35280"/>
            </p14:xfrm>
          </p:contentPart>
        </mc:Choice>
        <mc:Fallback>
          <p:pic>
            <p:nvPicPr>
              <p:cNvPr id="343" name="Freihand 342">
                <a:extLst>
                  <a:ext uri="{FF2B5EF4-FFF2-40B4-BE49-F238E27FC236}">
                    <a16:creationId xmlns:a16="http://schemas.microsoft.com/office/drawing/2014/main" id="{CB4CE0AD-4C26-421D-88FF-53EF0300BFA1}"/>
                  </a:ext>
                </a:extLst>
              </p:cNvPr>
              <p:cNvPicPr/>
              <p:nvPr/>
            </p:nvPicPr>
            <p:blipFill>
              <a:blip r:embed="rId541"/>
              <a:stretch>
                <a:fillRect/>
              </a:stretch>
            </p:blipFill>
            <p:spPr>
              <a:xfrm>
                <a:off x="1739813" y="4335547"/>
                <a:ext cx="5616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344" name="Freihand 343">
                <a:extLst>
                  <a:ext uri="{FF2B5EF4-FFF2-40B4-BE49-F238E27FC236}">
                    <a16:creationId xmlns:a16="http://schemas.microsoft.com/office/drawing/2014/main" id="{42269048-2552-4D5A-976E-022ED19384FF}"/>
                  </a:ext>
                </a:extLst>
              </p14:cNvPr>
              <p14:cNvContentPartPr/>
              <p14:nvPr/>
            </p14:nvContentPartPr>
            <p14:xfrm>
              <a:off x="1809293" y="4393147"/>
              <a:ext cx="101520" cy="119160"/>
            </p14:xfrm>
          </p:contentPart>
        </mc:Choice>
        <mc:Fallback>
          <p:pic>
            <p:nvPicPr>
              <p:cNvPr id="344" name="Freihand 343">
                <a:extLst>
                  <a:ext uri="{FF2B5EF4-FFF2-40B4-BE49-F238E27FC236}">
                    <a16:creationId xmlns:a16="http://schemas.microsoft.com/office/drawing/2014/main" id="{42269048-2552-4D5A-976E-022ED19384FF}"/>
                  </a:ext>
                </a:extLst>
              </p:cNvPr>
              <p:cNvPicPr/>
              <p:nvPr/>
            </p:nvPicPr>
            <p:blipFill>
              <a:blip r:embed="rId543"/>
              <a:stretch>
                <a:fillRect/>
              </a:stretch>
            </p:blipFill>
            <p:spPr>
              <a:xfrm>
                <a:off x="1804973" y="4388827"/>
                <a:ext cx="11016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345" name="Freihand 344">
                <a:extLst>
                  <a:ext uri="{FF2B5EF4-FFF2-40B4-BE49-F238E27FC236}">
                    <a16:creationId xmlns:a16="http://schemas.microsoft.com/office/drawing/2014/main" id="{0A29E499-F7E1-466C-8348-5DBCE18C0F74}"/>
                  </a:ext>
                </a:extLst>
              </p14:cNvPr>
              <p14:cNvContentPartPr/>
              <p14:nvPr/>
            </p14:nvContentPartPr>
            <p14:xfrm>
              <a:off x="1911173" y="4290547"/>
              <a:ext cx="95760" cy="171000"/>
            </p14:xfrm>
          </p:contentPart>
        </mc:Choice>
        <mc:Fallback>
          <p:pic>
            <p:nvPicPr>
              <p:cNvPr id="345" name="Freihand 344">
                <a:extLst>
                  <a:ext uri="{FF2B5EF4-FFF2-40B4-BE49-F238E27FC236}">
                    <a16:creationId xmlns:a16="http://schemas.microsoft.com/office/drawing/2014/main" id="{0A29E499-F7E1-466C-8348-5DBCE18C0F74}"/>
                  </a:ext>
                </a:extLst>
              </p:cNvPr>
              <p:cNvPicPr/>
              <p:nvPr/>
            </p:nvPicPr>
            <p:blipFill>
              <a:blip r:embed="rId545"/>
              <a:stretch>
                <a:fillRect/>
              </a:stretch>
            </p:blipFill>
            <p:spPr>
              <a:xfrm>
                <a:off x="1906853" y="4286227"/>
                <a:ext cx="1044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546">
            <p14:nvContentPartPr>
              <p14:cNvPr id="346" name="Freihand 345">
                <a:extLst>
                  <a:ext uri="{FF2B5EF4-FFF2-40B4-BE49-F238E27FC236}">
                    <a16:creationId xmlns:a16="http://schemas.microsoft.com/office/drawing/2014/main" id="{62C7A726-83EB-4335-8581-FCF8BF116120}"/>
                  </a:ext>
                </a:extLst>
              </p14:cNvPr>
              <p14:cNvContentPartPr/>
              <p14:nvPr/>
            </p14:nvContentPartPr>
            <p14:xfrm>
              <a:off x="2198093" y="4259227"/>
              <a:ext cx="235800" cy="273240"/>
            </p14:xfrm>
          </p:contentPart>
        </mc:Choice>
        <mc:Fallback>
          <p:pic>
            <p:nvPicPr>
              <p:cNvPr id="346" name="Freihand 345">
                <a:extLst>
                  <a:ext uri="{FF2B5EF4-FFF2-40B4-BE49-F238E27FC236}">
                    <a16:creationId xmlns:a16="http://schemas.microsoft.com/office/drawing/2014/main" id="{62C7A726-83EB-4335-8581-FCF8BF116120}"/>
                  </a:ext>
                </a:extLst>
              </p:cNvPr>
              <p:cNvPicPr/>
              <p:nvPr/>
            </p:nvPicPr>
            <p:blipFill>
              <a:blip r:embed="rId547"/>
              <a:stretch>
                <a:fillRect/>
              </a:stretch>
            </p:blipFill>
            <p:spPr>
              <a:xfrm>
                <a:off x="2193773" y="4254907"/>
                <a:ext cx="244440" cy="281880"/>
              </a:xfrm>
              <a:prstGeom prst="rect">
                <a:avLst/>
              </a:prstGeom>
            </p:spPr>
          </p:pic>
        </mc:Fallback>
      </mc:AlternateContent>
      <mc:AlternateContent xmlns:mc="http://schemas.openxmlformats.org/markup-compatibility/2006">
        <mc:Choice xmlns:p14="http://schemas.microsoft.com/office/powerpoint/2010/main" Requires="p14">
          <p:contentPart p14:bwMode="auto" r:id="rId548">
            <p14:nvContentPartPr>
              <p14:cNvPr id="347" name="Freihand 346">
                <a:extLst>
                  <a:ext uri="{FF2B5EF4-FFF2-40B4-BE49-F238E27FC236}">
                    <a16:creationId xmlns:a16="http://schemas.microsoft.com/office/drawing/2014/main" id="{F4A8B3AB-A27A-4186-93C9-37237170E261}"/>
                  </a:ext>
                </a:extLst>
              </p14:cNvPr>
              <p14:cNvContentPartPr/>
              <p14:nvPr/>
            </p14:nvContentPartPr>
            <p14:xfrm>
              <a:off x="2312573" y="4267507"/>
              <a:ext cx="90720" cy="25560"/>
            </p14:xfrm>
          </p:contentPart>
        </mc:Choice>
        <mc:Fallback>
          <p:pic>
            <p:nvPicPr>
              <p:cNvPr id="347" name="Freihand 346">
                <a:extLst>
                  <a:ext uri="{FF2B5EF4-FFF2-40B4-BE49-F238E27FC236}">
                    <a16:creationId xmlns:a16="http://schemas.microsoft.com/office/drawing/2014/main" id="{F4A8B3AB-A27A-4186-93C9-37237170E261}"/>
                  </a:ext>
                </a:extLst>
              </p:cNvPr>
              <p:cNvPicPr/>
              <p:nvPr/>
            </p:nvPicPr>
            <p:blipFill>
              <a:blip r:embed="rId549"/>
              <a:stretch>
                <a:fillRect/>
              </a:stretch>
            </p:blipFill>
            <p:spPr>
              <a:xfrm>
                <a:off x="2308253" y="4263187"/>
                <a:ext cx="9936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348" name="Freihand 347">
                <a:extLst>
                  <a:ext uri="{FF2B5EF4-FFF2-40B4-BE49-F238E27FC236}">
                    <a16:creationId xmlns:a16="http://schemas.microsoft.com/office/drawing/2014/main" id="{B1466679-7987-456B-8CDF-230EFB7CAEC3}"/>
                  </a:ext>
                </a:extLst>
              </p14:cNvPr>
              <p14:cNvContentPartPr/>
              <p14:nvPr/>
            </p14:nvContentPartPr>
            <p14:xfrm>
              <a:off x="392693" y="4738027"/>
              <a:ext cx="298080" cy="118080"/>
            </p14:xfrm>
          </p:contentPart>
        </mc:Choice>
        <mc:Fallback>
          <p:pic>
            <p:nvPicPr>
              <p:cNvPr id="348" name="Freihand 347">
                <a:extLst>
                  <a:ext uri="{FF2B5EF4-FFF2-40B4-BE49-F238E27FC236}">
                    <a16:creationId xmlns:a16="http://schemas.microsoft.com/office/drawing/2014/main" id="{B1466679-7987-456B-8CDF-230EFB7CAEC3}"/>
                  </a:ext>
                </a:extLst>
              </p:cNvPr>
              <p:cNvPicPr/>
              <p:nvPr/>
            </p:nvPicPr>
            <p:blipFill>
              <a:blip r:embed="rId551"/>
              <a:stretch>
                <a:fillRect/>
              </a:stretch>
            </p:blipFill>
            <p:spPr>
              <a:xfrm>
                <a:off x="388373" y="4733707"/>
                <a:ext cx="3067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552">
            <p14:nvContentPartPr>
              <p14:cNvPr id="349" name="Freihand 348">
                <a:extLst>
                  <a:ext uri="{FF2B5EF4-FFF2-40B4-BE49-F238E27FC236}">
                    <a16:creationId xmlns:a16="http://schemas.microsoft.com/office/drawing/2014/main" id="{F04271C8-4535-4739-AB5B-6DB682AEEDF4}"/>
                  </a:ext>
                </a:extLst>
              </p14:cNvPr>
              <p14:cNvContentPartPr/>
              <p14:nvPr/>
            </p14:nvContentPartPr>
            <p14:xfrm>
              <a:off x="658733" y="4735507"/>
              <a:ext cx="360" cy="360"/>
            </p14:xfrm>
          </p:contentPart>
        </mc:Choice>
        <mc:Fallback>
          <p:pic>
            <p:nvPicPr>
              <p:cNvPr id="349" name="Freihand 348">
                <a:extLst>
                  <a:ext uri="{FF2B5EF4-FFF2-40B4-BE49-F238E27FC236}">
                    <a16:creationId xmlns:a16="http://schemas.microsoft.com/office/drawing/2014/main" id="{F04271C8-4535-4739-AB5B-6DB682AEEDF4}"/>
                  </a:ext>
                </a:extLst>
              </p:cNvPr>
              <p:cNvPicPr/>
              <p:nvPr/>
            </p:nvPicPr>
            <p:blipFill>
              <a:blip r:embed="rId60"/>
              <a:stretch>
                <a:fillRect/>
              </a:stretch>
            </p:blipFill>
            <p:spPr>
              <a:xfrm>
                <a:off x="654413" y="47311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350" name="Freihand 349">
                <a:extLst>
                  <a:ext uri="{FF2B5EF4-FFF2-40B4-BE49-F238E27FC236}">
                    <a16:creationId xmlns:a16="http://schemas.microsoft.com/office/drawing/2014/main" id="{FDD996C5-9C74-4FDB-BF38-864F0B73A079}"/>
                  </a:ext>
                </a:extLst>
              </p14:cNvPr>
              <p14:cNvContentPartPr/>
              <p14:nvPr/>
            </p14:nvContentPartPr>
            <p14:xfrm>
              <a:off x="736853" y="4759627"/>
              <a:ext cx="201600" cy="98280"/>
            </p14:xfrm>
          </p:contentPart>
        </mc:Choice>
        <mc:Fallback>
          <p:pic>
            <p:nvPicPr>
              <p:cNvPr id="350" name="Freihand 349">
                <a:extLst>
                  <a:ext uri="{FF2B5EF4-FFF2-40B4-BE49-F238E27FC236}">
                    <a16:creationId xmlns:a16="http://schemas.microsoft.com/office/drawing/2014/main" id="{FDD996C5-9C74-4FDB-BF38-864F0B73A079}"/>
                  </a:ext>
                </a:extLst>
              </p:cNvPr>
              <p:cNvPicPr/>
              <p:nvPr/>
            </p:nvPicPr>
            <p:blipFill>
              <a:blip r:embed="rId554"/>
              <a:stretch>
                <a:fillRect/>
              </a:stretch>
            </p:blipFill>
            <p:spPr>
              <a:xfrm>
                <a:off x="732533" y="4755307"/>
                <a:ext cx="21024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351" name="Freihand 350">
                <a:extLst>
                  <a:ext uri="{FF2B5EF4-FFF2-40B4-BE49-F238E27FC236}">
                    <a16:creationId xmlns:a16="http://schemas.microsoft.com/office/drawing/2014/main" id="{78B4BD9E-725E-444E-8000-E54CFB7FF5D5}"/>
                  </a:ext>
                </a:extLst>
              </p14:cNvPr>
              <p14:cNvContentPartPr/>
              <p14:nvPr/>
            </p14:nvContentPartPr>
            <p14:xfrm>
              <a:off x="1204133" y="4739467"/>
              <a:ext cx="14400" cy="135720"/>
            </p14:xfrm>
          </p:contentPart>
        </mc:Choice>
        <mc:Fallback>
          <p:pic>
            <p:nvPicPr>
              <p:cNvPr id="351" name="Freihand 350">
                <a:extLst>
                  <a:ext uri="{FF2B5EF4-FFF2-40B4-BE49-F238E27FC236}">
                    <a16:creationId xmlns:a16="http://schemas.microsoft.com/office/drawing/2014/main" id="{78B4BD9E-725E-444E-8000-E54CFB7FF5D5}"/>
                  </a:ext>
                </a:extLst>
              </p:cNvPr>
              <p:cNvPicPr/>
              <p:nvPr/>
            </p:nvPicPr>
            <p:blipFill>
              <a:blip r:embed="rId556"/>
              <a:stretch>
                <a:fillRect/>
              </a:stretch>
            </p:blipFill>
            <p:spPr>
              <a:xfrm>
                <a:off x="1199813" y="4735147"/>
                <a:ext cx="2304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352" name="Freihand 351">
                <a:extLst>
                  <a:ext uri="{FF2B5EF4-FFF2-40B4-BE49-F238E27FC236}">
                    <a16:creationId xmlns:a16="http://schemas.microsoft.com/office/drawing/2014/main" id="{F39D1EB1-CCE5-46BB-A7EC-8B6857007BBE}"/>
                  </a:ext>
                </a:extLst>
              </p14:cNvPr>
              <p14:cNvContentPartPr/>
              <p14:nvPr/>
            </p14:nvContentPartPr>
            <p14:xfrm>
              <a:off x="1115573" y="4698067"/>
              <a:ext cx="165600" cy="14400"/>
            </p14:xfrm>
          </p:contentPart>
        </mc:Choice>
        <mc:Fallback>
          <p:pic>
            <p:nvPicPr>
              <p:cNvPr id="352" name="Freihand 351">
                <a:extLst>
                  <a:ext uri="{FF2B5EF4-FFF2-40B4-BE49-F238E27FC236}">
                    <a16:creationId xmlns:a16="http://schemas.microsoft.com/office/drawing/2014/main" id="{F39D1EB1-CCE5-46BB-A7EC-8B6857007BBE}"/>
                  </a:ext>
                </a:extLst>
              </p:cNvPr>
              <p:cNvPicPr/>
              <p:nvPr/>
            </p:nvPicPr>
            <p:blipFill>
              <a:blip r:embed="rId558"/>
              <a:stretch>
                <a:fillRect/>
              </a:stretch>
            </p:blipFill>
            <p:spPr>
              <a:xfrm>
                <a:off x="1111253" y="4693747"/>
                <a:ext cx="17424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353" name="Freihand 352">
                <a:extLst>
                  <a:ext uri="{FF2B5EF4-FFF2-40B4-BE49-F238E27FC236}">
                    <a16:creationId xmlns:a16="http://schemas.microsoft.com/office/drawing/2014/main" id="{2B3CB453-71AA-4DE6-89F4-BDA6C0303F34}"/>
                  </a:ext>
                </a:extLst>
              </p14:cNvPr>
              <p14:cNvContentPartPr/>
              <p14:nvPr/>
            </p14:nvContentPartPr>
            <p14:xfrm>
              <a:off x="1315013" y="4779427"/>
              <a:ext cx="223200" cy="84960"/>
            </p14:xfrm>
          </p:contentPart>
        </mc:Choice>
        <mc:Fallback>
          <p:pic>
            <p:nvPicPr>
              <p:cNvPr id="353" name="Freihand 352">
                <a:extLst>
                  <a:ext uri="{FF2B5EF4-FFF2-40B4-BE49-F238E27FC236}">
                    <a16:creationId xmlns:a16="http://schemas.microsoft.com/office/drawing/2014/main" id="{2B3CB453-71AA-4DE6-89F4-BDA6C0303F34}"/>
                  </a:ext>
                </a:extLst>
              </p:cNvPr>
              <p:cNvPicPr/>
              <p:nvPr/>
            </p:nvPicPr>
            <p:blipFill>
              <a:blip r:embed="rId560"/>
              <a:stretch>
                <a:fillRect/>
              </a:stretch>
            </p:blipFill>
            <p:spPr>
              <a:xfrm>
                <a:off x="1310693" y="4775107"/>
                <a:ext cx="23184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354" name="Freihand 353">
                <a:extLst>
                  <a:ext uri="{FF2B5EF4-FFF2-40B4-BE49-F238E27FC236}">
                    <a16:creationId xmlns:a16="http://schemas.microsoft.com/office/drawing/2014/main" id="{D526BF74-CA22-4DBC-B485-590D02283C71}"/>
                  </a:ext>
                </a:extLst>
              </p14:cNvPr>
              <p14:cNvContentPartPr/>
              <p14:nvPr/>
            </p14:nvContentPartPr>
            <p14:xfrm>
              <a:off x="1581053" y="4792027"/>
              <a:ext cx="106200" cy="81000"/>
            </p14:xfrm>
          </p:contentPart>
        </mc:Choice>
        <mc:Fallback>
          <p:pic>
            <p:nvPicPr>
              <p:cNvPr id="354" name="Freihand 353">
                <a:extLst>
                  <a:ext uri="{FF2B5EF4-FFF2-40B4-BE49-F238E27FC236}">
                    <a16:creationId xmlns:a16="http://schemas.microsoft.com/office/drawing/2014/main" id="{D526BF74-CA22-4DBC-B485-590D02283C71}"/>
                  </a:ext>
                </a:extLst>
              </p:cNvPr>
              <p:cNvPicPr/>
              <p:nvPr/>
            </p:nvPicPr>
            <p:blipFill>
              <a:blip r:embed="rId562"/>
              <a:stretch>
                <a:fillRect/>
              </a:stretch>
            </p:blipFill>
            <p:spPr>
              <a:xfrm>
                <a:off x="1576733" y="4787707"/>
                <a:ext cx="11484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355" name="Freihand 354">
                <a:extLst>
                  <a:ext uri="{FF2B5EF4-FFF2-40B4-BE49-F238E27FC236}">
                    <a16:creationId xmlns:a16="http://schemas.microsoft.com/office/drawing/2014/main" id="{07223BF7-97A2-4225-AA27-7564884FE044}"/>
                  </a:ext>
                </a:extLst>
              </p14:cNvPr>
              <p14:cNvContentPartPr/>
              <p14:nvPr/>
            </p14:nvContentPartPr>
            <p14:xfrm>
              <a:off x="1721093" y="4701307"/>
              <a:ext cx="113400" cy="156240"/>
            </p14:xfrm>
          </p:contentPart>
        </mc:Choice>
        <mc:Fallback>
          <p:pic>
            <p:nvPicPr>
              <p:cNvPr id="355" name="Freihand 354">
                <a:extLst>
                  <a:ext uri="{FF2B5EF4-FFF2-40B4-BE49-F238E27FC236}">
                    <a16:creationId xmlns:a16="http://schemas.microsoft.com/office/drawing/2014/main" id="{07223BF7-97A2-4225-AA27-7564884FE044}"/>
                  </a:ext>
                </a:extLst>
              </p:cNvPr>
              <p:cNvPicPr/>
              <p:nvPr/>
            </p:nvPicPr>
            <p:blipFill>
              <a:blip r:embed="rId564"/>
              <a:stretch>
                <a:fillRect/>
              </a:stretch>
            </p:blipFill>
            <p:spPr>
              <a:xfrm>
                <a:off x="1716773" y="4696987"/>
                <a:ext cx="12204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356" name="Freihand 355">
                <a:extLst>
                  <a:ext uri="{FF2B5EF4-FFF2-40B4-BE49-F238E27FC236}">
                    <a16:creationId xmlns:a16="http://schemas.microsoft.com/office/drawing/2014/main" id="{8FB6F460-5C35-4CEB-87EA-FD0A26EF7F0E}"/>
                  </a:ext>
                </a:extLst>
              </p14:cNvPr>
              <p14:cNvContentPartPr/>
              <p14:nvPr/>
            </p14:nvContentPartPr>
            <p14:xfrm>
              <a:off x="2065973" y="4675387"/>
              <a:ext cx="156240" cy="155880"/>
            </p14:xfrm>
          </p:contentPart>
        </mc:Choice>
        <mc:Fallback>
          <p:pic>
            <p:nvPicPr>
              <p:cNvPr id="356" name="Freihand 355">
                <a:extLst>
                  <a:ext uri="{FF2B5EF4-FFF2-40B4-BE49-F238E27FC236}">
                    <a16:creationId xmlns:a16="http://schemas.microsoft.com/office/drawing/2014/main" id="{8FB6F460-5C35-4CEB-87EA-FD0A26EF7F0E}"/>
                  </a:ext>
                </a:extLst>
              </p:cNvPr>
              <p:cNvPicPr/>
              <p:nvPr/>
            </p:nvPicPr>
            <p:blipFill>
              <a:blip r:embed="rId566"/>
              <a:stretch>
                <a:fillRect/>
              </a:stretch>
            </p:blipFill>
            <p:spPr>
              <a:xfrm>
                <a:off x="2061653" y="4671067"/>
                <a:ext cx="16488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567">
            <p14:nvContentPartPr>
              <p14:cNvPr id="357" name="Freihand 356">
                <a:extLst>
                  <a:ext uri="{FF2B5EF4-FFF2-40B4-BE49-F238E27FC236}">
                    <a16:creationId xmlns:a16="http://schemas.microsoft.com/office/drawing/2014/main" id="{35E1BBF7-E75D-41AF-B4A0-2CFE8BAAFF99}"/>
                  </a:ext>
                </a:extLst>
              </p14:cNvPr>
              <p14:cNvContentPartPr/>
              <p14:nvPr/>
            </p14:nvContentPartPr>
            <p14:xfrm>
              <a:off x="2158493" y="4766107"/>
              <a:ext cx="60480" cy="64440"/>
            </p14:xfrm>
          </p:contentPart>
        </mc:Choice>
        <mc:Fallback>
          <p:pic>
            <p:nvPicPr>
              <p:cNvPr id="357" name="Freihand 356">
                <a:extLst>
                  <a:ext uri="{FF2B5EF4-FFF2-40B4-BE49-F238E27FC236}">
                    <a16:creationId xmlns:a16="http://schemas.microsoft.com/office/drawing/2014/main" id="{35E1BBF7-E75D-41AF-B4A0-2CFE8BAAFF99}"/>
                  </a:ext>
                </a:extLst>
              </p:cNvPr>
              <p:cNvPicPr/>
              <p:nvPr/>
            </p:nvPicPr>
            <p:blipFill>
              <a:blip r:embed="rId568"/>
              <a:stretch>
                <a:fillRect/>
              </a:stretch>
            </p:blipFill>
            <p:spPr>
              <a:xfrm>
                <a:off x="2154173" y="4761787"/>
                <a:ext cx="6912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358" name="Freihand 357">
                <a:extLst>
                  <a:ext uri="{FF2B5EF4-FFF2-40B4-BE49-F238E27FC236}">
                    <a16:creationId xmlns:a16="http://schemas.microsoft.com/office/drawing/2014/main" id="{70F7A3A1-DF47-4566-B924-852653B18CEB}"/>
                  </a:ext>
                </a:extLst>
              </p14:cNvPr>
              <p14:cNvContentPartPr/>
              <p14:nvPr/>
            </p14:nvContentPartPr>
            <p14:xfrm>
              <a:off x="2240213" y="4744147"/>
              <a:ext cx="239040" cy="78480"/>
            </p14:xfrm>
          </p:contentPart>
        </mc:Choice>
        <mc:Fallback>
          <p:pic>
            <p:nvPicPr>
              <p:cNvPr id="358" name="Freihand 357">
                <a:extLst>
                  <a:ext uri="{FF2B5EF4-FFF2-40B4-BE49-F238E27FC236}">
                    <a16:creationId xmlns:a16="http://schemas.microsoft.com/office/drawing/2014/main" id="{70F7A3A1-DF47-4566-B924-852653B18CEB}"/>
                  </a:ext>
                </a:extLst>
              </p:cNvPr>
              <p:cNvPicPr/>
              <p:nvPr/>
            </p:nvPicPr>
            <p:blipFill>
              <a:blip r:embed="rId570"/>
              <a:stretch>
                <a:fillRect/>
              </a:stretch>
            </p:blipFill>
            <p:spPr>
              <a:xfrm>
                <a:off x="2235893" y="4739827"/>
                <a:ext cx="24768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359" name="Freihand 358">
                <a:extLst>
                  <a:ext uri="{FF2B5EF4-FFF2-40B4-BE49-F238E27FC236}">
                    <a16:creationId xmlns:a16="http://schemas.microsoft.com/office/drawing/2014/main" id="{84EB4DA8-3A5F-4AA7-B3FE-294E049E3640}"/>
                  </a:ext>
                </a:extLst>
              </p14:cNvPr>
              <p14:cNvContentPartPr/>
              <p14:nvPr/>
            </p14:nvContentPartPr>
            <p14:xfrm>
              <a:off x="2471333" y="4676827"/>
              <a:ext cx="27000" cy="32040"/>
            </p14:xfrm>
          </p:contentPart>
        </mc:Choice>
        <mc:Fallback>
          <p:pic>
            <p:nvPicPr>
              <p:cNvPr id="359" name="Freihand 358">
                <a:extLst>
                  <a:ext uri="{FF2B5EF4-FFF2-40B4-BE49-F238E27FC236}">
                    <a16:creationId xmlns:a16="http://schemas.microsoft.com/office/drawing/2014/main" id="{84EB4DA8-3A5F-4AA7-B3FE-294E049E3640}"/>
                  </a:ext>
                </a:extLst>
              </p:cNvPr>
              <p:cNvPicPr/>
              <p:nvPr/>
            </p:nvPicPr>
            <p:blipFill>
              <a:blip r:embed="rId572"/>
              <a:stretch>
                <a:fillRect/>
              </a:stretch>
            </p:blipFill>
            <p:spPr>
              <a:xfrm>
                <a:off x="2467013" y="4672507"/>
                <a:ext cx="3564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360" name="Freihand 359">
                <a:extLst>
                  <a:ext uri="{FF2B5EF4-FFF2-40B4-BE49-F238E27FC236}">
                    <a16:creationId xmlns:a16="http://schemas.microsoft.com/office/drawing/2014/main" id="{FED5E43A-6588-41CA-A2FF-DE7790043E2C}"/>
                  </a:ext>
                </a:extLst>
              </p14:cNvPr>
              <p14:cNvContentPartPr/>
              <p14:nvPr/>
            </p14:nvContentPartPr>
            <p14:xfrm>
              <a:off x="2541893" y="4729747"/>
              <a:ext cx="98280" cy="114840"/>
            </p14:xfrm>
          </p:contentPart>
        </mc:Choice>
        <mc:Fallback>
          <p:pic>
            <p:nvPicPr>
              <p:cNvPr id="360" name="Freihand 359">
                <a:extLst>
                  <a:ext uri="{FF2B5EF4-FFF2-40B4-BE49-F238E27FC236}">
                    <a16:creationId xmlns:a16="http://schemas.microsoft.com/office/drawing/2014/main" id="{FED5E43A-6588-41CA-A2FF-DE7790043E2C}"/>
                  </a:ext>
                </a:extLst>
              </p:cNvPr>
              <p:cNvPicPr/>
              <p:nvPr/>
            </p:nvPicPr>
            <p:blipFill>
              <a:blip r:embed="rId574"/>
              <a:stretch>
                <a:fillRect/>
              </a:stretch>
            </p:blipFill>
            <p:spPr>
              <a:xfrm>
                <a:off x="2537573" y="4725427"/>
                <a:ext cx="10692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361" name="Freihand 360">
                <a:extLst>
                  <a:ext uri="{FF2B5EF4-FFF2-40B4-BE49-F238E27FC236}">
                    <a16:creationId xmlns:a16="http://schemas.microsoft.com/office/drawing/2014/main" id="{0D48FDE4-02E9-403A-A320-FD2DE898365C}"/>
                  </a:ext>
                </a:extLst>
              </p14:cNvPr>
              <p14:cNvContentPartPr/>
              <p14:nvPr/>
            </p14:nvContentPartPr>
            <p14:xfrm>
              <a:off x="377213" y="5045467"/>
              <a:ext cx="158760" cy="162720"/>
            </p14:xfrm>
          </p:contentPart>
        </mc:Choice>
        <mc:Fallback>
          <p:pic>
            <p:nvPicPr>
              <p:cNvPr id="361" name="Freihand 360">
                <a:extLst>
                  <a:ext uri="{FF2B5EF4-FFF2-40B4-BE49-F238E27FC236}">
                    <a16:creationId xmlns:a16="http://schemas.microsoft.com/office/drawing/2014/main" id="{0D48FDE4-02E9-403A-A320-FD2DE898365C}"/>
                  </a:ext>
                </a:extLst>
              </p:cNvPr>
              <p:cNvPicPr/>
              <p:nvPr/>
            </p:nvPicPr>
            <p:blipFill>
              <a:blip r:embed="rId576"/>
              <a:stretch>
                <a:fillRect/>
              </a:stretch>
            </p:blipFill>
            <p:spPr>
              <a:xfrm>
                <a:off x="372893" y="5041147"/>
                <a:ext cx="1674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362" name="Freihand 361">
                <a:extLst>
                  <a:ext uri="{FF2B5EF4-FFF2-40B4-BE49-F238E27FC236}">
                    <a16:creationId xmlns:a16="http://schemas.microsoft.com/office/drawing/2014/main" id="{137EE68F-CC3D-4D12-A871-B73A48CBC88F}"/>
                  </a:ext>
                </a:extLst>
              </p14:cNvPr>
              <p14:cNvContentPartPr/>
              <p14:nvPr/>
            </p14:nvContentPartPr>
            <p14:xfrm>
              <a:off x="457493" y="5123947"/>
              <a:ext cx="90720" cy="52560"/>
            </p14:xfrm>
          </p:contentPart>
        </mc:Choice>
        <mc:Fallback>
          <p:pic>
            <p:nvPicPr>
              <p:cNvPr id="362" name="Freihand 361">
                <a:extLst>
                  <a:ext uri="{FF2B5EF4-FFF2-40B4-BE49-F238E27FC236}">
                    <a16:creationId xmlns:a16="http://schemas.microsoft.com/office/drawing/2014/main" id="{137EE68F-CC3D-4D12-A871-B73A48CBC88F}"/>
                  </a:ext>
                </a:extLst>
              </p:cNvPr>
              <p:cNvPicPr/>
              <p:nvPr/>
            </p:nvPicPr>
            <p:blipFill>
              <a:blip r:embed="rId578"/>
              <a:stretch>
                <a:fillRect/>
              </a:stretch>
            </p:blipFill>
            <p:spPr>
              <a:xfrm>
                <a:off x="453173" y="5119627"/>
                <a:ext cx="9936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363" name="Freihand 362">
                <a:extLst>
                  <a:ext uri="{FF2B5EF4-FFF2-40B4-BE49-F238E27FC236}">
                    <a16:creationId xmlns:a16="http://schemas.microsoft.com/office/drawing/2014/main" id="{4FF5E243-7339-4A11-9902-F511E1599460}"/>
                  </a:ext>
                </a:extLst>
              </p14:cNvPr>
              <p14:cNvContentPartPr/>
              <p14:nvPr/>
            </p14:nvContentPartPr>
            <p14:xfrm>
              <a:off x="565133" y="5127547"/>
              <a:ext cx="133200" cy="82080"/>
            </p14:xfrm>
          </p:contentPart>
        </mc:Choice>
        <mc:Fallback>
          <p:pic>
            <p:nvPicPr>
              <p:cNvPr id="363" name="Freihand 362">
                <a:extLst>
                  <a:ext uri="{FF2B5EF4-FFF2-40B4-BE49-F238E27FC236}">
                    <a16:creationId xmlns:a16="http://schemas.microsoft.com/office/drawing/2014/main" id="{4FF5E243-7339-4A11-9902-F511E1599460}"/>
                  </a:ext>
                </a:extLst>
              </p:cNvPr>
              <p:cNvPicPr/>
              <p:nvPr/>
            </p:nvPicPr>
            <p:blipFill>
              <a:blip r:embed="rId580"/>
              <a:stretch>
                <a:fillRect/>
              </a:stretch>
            </p:blipFill>
            <p:spPr>
              <a:xfrm>
                <a:off x="560813" y="5123227"/>
                <a:ext cx="14184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364" name="Freihand 363">
                <a:extLst>
                  <a:ext uri="{FF2B5EF4-FFF2-40B4-BE49-F238E27FC236}">
                    <a16:creationId xmlns:a16="http://schemas.microsoft.com/office/drawing/2014/main" id="{D1831ED7-BBC5-4E72-9A3A-0FA0E7FAFE47}"/>
                  </a:ext>
                </a:extLst>
              </p14:cNvPr>
              <p14:cNvContentPartPr/>
              <p14:nvPr/>
            </p14:nvContentPartPr>
            <p14:xfrm>
              <a:off x="667733" y="5121787"/>
              <a:ext cx="154080" cy="86760"/>
            </p14:xfrm>
          </p:contentPart>
        </mc:Choice>
        <mc:Fallback>
          <p:pic>
            <p:nvPicPr>
              <p:cNvPr id="364" name="Freihand 363">
                <a:extLst>
                  <a:ext uri="{FF2B5EF4-FFF2-40B4-BE49-F238E27FC236}">
                    <a16:creationId xmlns:a16="http://schemas.microsoft.com/office/drawing/2014/main" id="{D1831ED7-BBC5-4E72-9A3A-0FA0E7FAFE47}"/>
                  </a:ext>
                </a:extLst>
              </p:cNvPr>
              <p:cNvPicPr/>
              <p:nvPr/>
            </p:nvPicPr>
            <p:blipFill>
              <a:blip r:embed="rId582"/>
              <a:stretch>
                <a:fillRect/>
              </a:stretch>
            </p:blipFill>
            <p:spPr>
              <a:xfrm>
                <a:off x="663413" y="5117467"/>
                <a:ext cx="16272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365" name="Freihand 364">
                <a:extLst>
                  <a:ext uri="{FF2B5EF4-FFF2-40B4-BE49-F238E27FC236}">
                    <a16:creationId xmlns:a16="http://schemas.microsoft.com/office/drawing/2014/main" id="{11B41548-48E5-4261-8F9D-836F0097C9FA}"/>
                  </a:ext>
                </a:extLst>
              </p14:cNvPr>
              <p14:cNvContentPartPr/>
              <p14:nvPr/>
            </p14:nvContentPartPr>
            <p14:xfrm>
              <a:off x="810653" y="5072827"/>
              <a:ext cx="360" cy="360"/>
            </p14:xfrm>
          </p:contentPart>
        </mc:Choice>
        <mc:Fallback>
          <p:pic>
            <p:nvPicPr>
              <p:cNvPr id="365" name="Freihand 364">
                <a:extLst>
                  <a:ext uri="{FF2B5EF4-FFF2-40B4-BE49-F238E27FC236}">
                    <a16:creationId xmlns:a16="http://schemas.microsoft.com/office/drawing/2014/main" id="{11B41548-48E5-4261-8F9D-836F0097C9FA}"/>
                  </a:ext>
                </a:extLst>
              </p:cNvPr>
              <p:cNvPicPr/>
              <p:nvPr/>
            </p:nvPicPr>
            <p:blipFill>
              <a:blip r:embed="rId60"/>
              <a:stretch>
                <a:fillRect/>
              </a:stretch>
            </p:blipFill>
            <p:spPr>
              <a:xfrm>
                <a:off x="806333" y="5068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84">
            <p14:nvContentPartPr>
              <p14:cNvPr id="366" name="Freihand 365">
                <a:extLst>
                  <a:ext uri="{FF2B5EF4-FFF2-40B4-BE49-F238E27FC236}">
                    <a16:creationId xmlns:a16="http://schemas.microsoft.com/office/drawing/2014/main" id="{261D7CBE-C5CE-43CA-818B-9C52C17E59FD}"/>
                  </a:ext>
                </a:extLst>
              </p14:cNvPr>
              <p14:cNvContentPartPr/>
              <p14:nvPr/>
            </p14:nvContentPartPr>
            <p14:xfrm>
              <a:off x="857453" y="5101987"/>
              <a:ext cx="119160" cy="112680"/>
            </p14:xfrm>
          </p:contentPart>
        </mc:Choice>
        <mc:Fallback>
          <p:pic>
            <p:nvPicPr>
              <p:cNvPr id="366" name="Freihand 365">
                <a:extLst>
                  <a:ext uri="{FF2B5EF4-FFF2-40B4-BE49-F238E27FC236}">
                    <a16:creationId xmlns:a16="http://schemas.microsoft.com/office/drawing/2014/main" id="{261D7CBE-C5CE-43CA-818B-9C52C17E59FD}"/>
                  </a:ext>
                </a:extLst>
              </p:cNvPr>
              <p:cNvPicPr/>
              <p:nvPr/>
            </p:nvPicPr>
            <p:blipFill>
              <a:blip r:embed="rId585"/>
              <a:stretch>
                <a:fillRect/>
              </a:stretch>
            </p:blipFill>
            <p:spPr>
              <a:xfrm>
                <a:off x="853133" y="5097667"/>
                <a:ext cx="12780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586">
            <p14:nvContentPartPr>
              <p14:cNvPr id="367" name="Freihand 366">
                <a:extLst>
                  <a:ext uri="{FF2B5EF4-FFF2-40B4-BE49-F238E27FC236}">
                    <a16:creationId xmlns:a16="http://schemas.microsoft.com/office/drawing/2014/main" id="{E0430353-E85F-4C37-BA91-35ACE08D8019}"/>
                  </a:ext>
                </a:extLst>
              </p14:cNvPr>
              <p14:cNvContentPartPr/>
              <p14:nvPr/>
            </p14:nvContentPartPr>
            <p14:xfrm>
              <a:off x="1001813" y="5049787"/>
              <a:ext cx="75600" cy="155160"/>
            </p14:xfrm>
          </p:contentPart>
        </mc:Choice>
        <mc:Fallback>
          <p:pic>
            <p:nvPicPr>
              <p:cNvPr id="367" name="Freihand 366">
                <a:extLst>
                  <a:ext uri="{FF2B5EF4-FFF2-40B4-BE49-F238E27FC236}">
                    <a16:creationId xmlns:a16="http://schemas.microsoft.com/office/drawing/2014/main" id="{E0430353-E85F-4C37-BA91-35ACE08D8019}"/>
                  </a:ext>
                </a:extLst>
              </p:cNvPr>
              <p:cNvPicPr/>
              <p:nvPr/>
            </p:nvPicPr>
            <p:blipFill>
              <a:blip r:embed="rId587"/>
              <a:stretch>
                <a:fillRect/>
              </a:stretch>
            </p:blipFill>
            <p:spPr>
              <a:xfrm>
                <a:off x="997493" y="5045467"/>
                <a:ext cx="842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588">
            <p14:nvContentPartPr>
              <p14:cNvPr id="368" name="Freihand 367">
                <a:extLst>
                  <a:ext uri="{FF2B5EF4-FFF2-40B4-BE49-F238E27FC236}">
                    <a16:creationId xmlns:a16="http://schemas.microsoft.com/office/drawing/2014/main" id="{0FDD237E-E404-4FBC-9A60-B17F7C67826C}"/>
                  </a:ext>
                </a:extLst>
              </p14:cNvPr>
              <p14:cNvContentPartPr/>
              <p14:nvPr/>
            </p14:nvContentPartPr>
            <p14:xfrm>
              <a:off x="1098293" y="5054467"/>
              <a:ext cx="167760" cy="156960"/>
            </p14:xfrm>
          </p:contentPart>
        </mc:Choice>
        <mc:Fallback>
          <p:pic>
            <p:nvPicPr>
              <p:cNvPr id="368" name="Freihand 367">
                <a:extLst>
                  <a:ext uri="{FF2B5EF4-FFF2-40B4-BE49-F238E27FC236}">
                    <a16:creationId xmlns:a16="http://schemas.microsoft.com/office/drawing/2014/main" id="{0FDD237E-E404-4FBC-9A60-B17F7C67826C}"/>
                  </a:ext>
                </a:extLst>
              </p:cNvPr>
              <p:cNvPicPr/>
              <p:nvPr/>
            </p:nvPicPr>
            <p:blipFill>
              <a:blip r:embed="rId589"/>
              <a:stretch>
                <a:fillRect/>
              </a:stretch>
            </p:blipFill>
            <p:spPr>
              <a:xfrm>
                <a:off x="1093973" y="5050147"/>
                <a:ext cx="17640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590">
            <p14:nvContentPartPr>
              <p14:cNvPr id="369" name="Freihand 368">
                <a:extLst>
                  <a:ext uri="{FF2B5EF4-FFF2-40B4-BE49-F238E27FC236}">
                    <a16:creationId xmlns:a16="http://schemas.microsoft.com/office/drawing/2014/main" id="{41BEC827-E35B-4D55-B4FE-76BF6C100E7B}"/>
                  </a:ext>
                </a:extLst>
              </p14:cNvPr>
              <p14:cNvContentPartPr/>
              <p14:nvPr/>
            </p14:nvContentPartPr>
            <p14:xfrm>
              <a:off x="1271093" y="5109547"/>
              <a:ext cx="223200" cy="87840"/>
            </p14:xfrm>
          </p:contentPart>
        </mc:Choice>
        <mc:Fallback>
          <p:pic>
            <p:nvPicPr>
              <p:cNvPr id="369" name="Freihand 368">
                <a:extLst>
                  <a:ext uri="{FF2B5EF4-FFF2-40B4-BE49-F238E27FC236}">
                    <a16:creationId xmlns:a16="http://schemas.microsoft.com/office/drawing/2014/main" id="{41BEC827-E35B-4D55-B4FE-76BF6C100E7B}"/>
                  </a:ext>
                </a:extLst>
              </p:cNvPr>
              <p:cNvPicPr/>
              <p:nvPr/>
            </p:nvPicPr>
            <p:blipFill>
              <a:blip r:embed="rId591"/>
              <a:stretch>
                <a:fillRect/>
              </a:stretch>
            </p:blipFill>
            <p:spPr>
              <a:xfrm>
                <a:off x="1266773" y="5105227"/>
                <a:ext cx="23184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592">
            <p14:nvContentPartPr>
              <p14:cNvPr id="370" name="Freihand 369">
                <a:extLst>
                  <a:ext uri="{FF2B5EF4-FFF2-40B4-BE49-F238E27FC236}">
                    <a16:creationId xmlns:a16="http://schemas.microsoft.com/office/drawing/2014/main" id="{1BA2D7F7-CB06-4351-94B7-7FCBBEC59FA3}"/>
                  </a:ext>
                </a:extLst>
              </p14:cNvPr>
              <p14:cNvContentPartPr/>
              <p14:nvPr/>
            </p14:nvContentPartPr>
            <p14:xfrm>
              <a:off x="1560533" y="5107387"/>
              <a:ext cx="75960" cy="90360"/>
            </p14:xfrm>
          </p:contentPart>
        </mc:Choice>
        <mc:Fallback>
          <p:pic>
            <p:nvPicPr>
              <p:cNvPr id="370" name="Freihand 369">
                <a:extLst>
                  <a:ext uri="{FF2B5EF4-FFF2-40B4-BE49-F238E27FC236}">
                    <a16:creationId xmlns:a16="http://schemas.microsoft.com/office/drawing/2014/main" id="{1BA2D7F7-CB06-4351-94B7-7FCBBEC59FA3}"/>
                  </a:ext>
                </a:extLst>
              </p:cNvPr>
              <p:cNvPicPr/>
              <p:nvPr/>
            </p:nvPicPr>
            <p:blipFill>
              <a:blip r:embed="rId593"/>
              <a:stretch>
                <a:fillRect/>
              </a:stretch>
            </p:blipFill>
            <p:spPr>
              <a:xfrm>
                <a:off x="1556213" y="5103067"/>
                <a:ext cx="8460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594">
            <p14:nvContentPartPr>
              <p14:cNvPr id="371" name="Freihand 370">
                <a:extLst>
                  <a:ext uri="{FF2B5EF4-FFF2-40B4-BE49-F238E27FC236}">
                    <a16:creationId xmlns:a16="http://schemas.microsoft.com/office/drawing/2014/main" id="{A7CF14C2-5D6D-4FBA-9E64-AF2E5DAC7991}"/>
                  </a:ext>
                </a:extLst>
              </p14:cNvPr>
              <p14:cNvContentPartPr/>
              <p14:nvPr/>
            </p14:nvContentPartPr>
            <p14:xfrm>
              <a:off x="1551893" y="5144467"/>
              <a:ext cx="94680" cy="18360"/>
            </p14:xfrm>
          </p:contentPart>
        </mc:Choice>
        <mc:Fallback>
          <p:pic>
            <p:nvPicPr>
              <p:cNvPr id="371" name="Freihand 370">
                <a:extLst>
                  <a:ext uri="{FF2B5EF4-FFF2-40B4-BE49-F238E27FC236}">
                    <a16:creationId xmlns:a16="http://schemas.microsoft.com/office/drawing/2014/main" id="{A7CF14C2-5D6D-4FBA-9E64-AF2E5DAC7991}"/>
                  </a:ext>
                </a:extLst>
              </p:cNvPr>
              <p:cNvPicPr/>
              <p:nvPr/>
            </p:nvPicPr>
            <p:blipFill>
              <a:blip r:embed="rId595"/>
              <a:stretch>
                <a:fillRect/>
              </a:stretch>
            </p:blipFill>
            <p:spPr>
              <a:xfrm>
                <a:off x="1547573" y="5140147"/>
                <a:ext cx="1033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596">
            <p14:nvContentPartPr>
              <p14:cNvPr id="372" name="Freihand 371">
                <a:extLst>
                  <a:ext uri="{FF2B5EF4-FFF2-40B4-BE49-F238E27FC236}">
                    <a16:creationId xmlns:a16="http://schemas.microsoft.com/office/drawing/2014/main" id="{B4D37869-06C4-4B24-90F2-C0E9C1F984A5}"/>
                  </a:ext>
                </a:extLst>
              </p14:cNvPr>
              <p14:cNvContentPartPr/>
              <p14:nvPr/>
            </p14:nvContentPartPr>
            <p14:xfrm>
              <a:off x="1882373" y="5049067"/>
              <a:ext cx="366120" cy="125640"/>
            </p14:xfrm>
          </p:contentPart>
        </mc:Choice>
        <mc:Fallback>
          <p:pic>
            <p:nvPicPr>
              <p:cNvPr id="372" name="Freihand 371">
                <a:extLst>
                  <a:ext uri="{FF2B5EF4-FFF2-40B4-BE49-F238E27FC236}">
                    <a16:creationId xmlns:a16="http://schemas.microsoft.com/office/drawing/2014/main" id="{B4D37869-06C4-4B24-90F2-C0E9C1F984A5}"/>
                  </a:ext>
                </a:extLst>
              </p:cNvPr>
              <p:cNvPicPr/>
              <p:nvPr/>
            </p:nvPicPr>
            <p:blipFill>
              <a:blip r:embed="rId597"/>
              <a:stretch>
                <a:fillRect/>
              </a:stretch>
            </p:blipFill>
            <p:spPr>
              <a:xfrm>
                <a:off x="1878053" y="5044747"/>
                <a:ext cx="37476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598">
            <p14:nvContentPartPr>
              <p14:cNvPr id="377" name="Freihand 376">
                <a:extLst>
                  <a:ext uri="{FF2B5EF4-FFF2-40B4-BE49-F238E27FC236}">
                    <a16:creationId xmlns:a16="http://schemas.microsoft.com/office/drawing/2014/main" id="{FE602D59-6C49-47E8-AC79-C8B2130E2974}"/>
                  </a:ext>
                </a:extLst>
              </p14:cNvPr>
              <p14:cNvContentPartPr/>
              <p14:nvPr/>
            </p14:nvContentPartPr>
            <p14:xfrm>
              <a:off x="2425973" y="5015587"/>
              <a:ext cx="20880" cy="124560"/>
            </p14:xfrm>
          </p:contentPart>
        </mc:Choice>
        <mc:Fallback>
          <p:pic>
            <p:nvPicPr>
              <p:cNvPr id="377" name="Freihand 376">
                <a:extLst>
                  <a:ext uri="{FF2B5EF4-FFF2-40B4-BE49-F238E27FC236}">
                    <a16:creationId xmlns:a16="http://schemas.microsoft.com/office/drawing/2014/main" id="{FE602D59-6C49-47E8-AC79-C8B2130E2974}"/>
                  </a:ext>
                </a:extLst>
              </p:cNvPr>
              <p:cNvPicPr/>
              <p:nvPr/>
            </p:nvPicPr>
            <p:blipFill>
              <a:blip r:embed="rId599"/>
              <a:stretch>
                <a:fillRect/>
              </a:stretch>
            </p:blipFill>
            <p:spPr>
              <a:xfrm>
                <a:off x="2421653" y="5011267"/>
                <a:ext cx="2952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600">
            <p14:nvContentPartPr>
              <p14:cNvPr id="378" name="Freihand 377">
                <a:extLst>
                  <a:ext uri="{FF2B5EF4-FFF2-40B4-BE49-F238E27FC236}">
                    <a16:creationId xmlns:a16="http://schemas.microsoft.com/office/drawing/2014/main" id="{D78DA12B-6B07-4B41-BA31-4AADC1EEDFAE}"/>
                  </a:ext>
                </a:extLst>
              </p14:cNvPr>
              <p14:cNvContentPartPr/>
              <p14:nvPr/>
            </p14:nvContentPartPr>
            <p14:xfrm>
              <a:off x="2357573" y="4959427"/>
              <a:ext cx="151200" cy="114480"/>
            </p14:xfrm>
          </p:contentPart>
        </mc:Choice>
        <mc:Fallback>
          <p:pic>
            <p:nvPicPr>
              <p:cNvPr id="378" name="Freihand 377">
                <a:extLst>
                  <a:ext uri="{FF2B5EF4-FFF2-40B4-BE49-F238E27FC236}">
                    <a16:creationId xmlns:a16="http://schemas.microsoft.com/office/drawing/2014/main" id="{D78DA12B-6B07-4B41-BA31-4AADC1EEDFAE}"/>
                  </a:ext>
                </a:extLst>
              </p:cNvPr>
              <p:cNvPicPr/>
              <p:nvPr/>
            </p:nvPicPr>
            <p:blipFill>
              <a:blip r:embed="rId601"/>
              <a:stretch>
                <a:fillRect/>
              </a:stretch>
            </p:blipFill>
            <p:spPr>
              <a:xfrm>
                <a:off x="2353253" y="4955107"/>
                <a:ext cx="15984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602">
            <p14:nvContentPartPr>
              <p14:cNvPr id="379" name="Freihand 378">
                <a:extLst>
                  <a:ext uri="{FF2B5EF4-FFF2-40B4-BE49-F238E27FC236}">
                    <a16:creationId xmlns:a16="http://schemas.microsoft.com/office/drawing/2014/main" id="{202C7750-2E84-4783-A024-949DEA158765}"/>
                  </a:ext>
                </a:extLst>
              </p14:cNvPr>
              <p14:cNvContentPartPr/>
              <p14:nvPr/>
            </p14:nvContentPartPr>
            <p14:xfrm>
              <a:off x="2516693" y="5040067"/>
              <a:ext cx="77400" cy="89640"/>
            </p14:xfrm>
          </p:contentPart>
        </mc:Choice>
        <mc:Fallback>
          <p:pic>
            <p:nvPicPr>
              <p:cNvPr id="379" name="Freihand 378">
                <a:extLst>
                  <a:ext uri="{FF2B5EF4-FFF2-40B4-BE49-F238E27FC236}">
                    <a16:creationId xmlns:a16="http://schemas.microsoft.com/office/drawing/2014/main" id="{202C7750-2E84-4783-A024-949DEA158765}"/>
                  </a:ext>
                </a:extLst>
              </p:cNvPr>
              <p:cNvPicPr/>
              <p:nvPr/>
            </p:nvPicPr>
            <p:blipFill>
              <a:blip r:embed="rId603"/>
              <a:stretch>
                <a:fillRect/>
              </a:stretch>
            </p:blipFill>
            <p:spPr>
              <a:xfrm>
                <a:off x="2512373" y="5035747"/>
                <a:ext cx="8604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604">
            <p14:nvContentPartPr>
              <p14:cNvPr id="380" name="Freihand 379">
                <a:extLst>
                  <a:ext uri="{FF2B5EF4-FFF2-40B4-BE49-F238E27FC236}">
                    <a16:creationId xmlns:a16="http://schemas.microsoft.com/office/drawing/2014/main" id="{17C70C12-8266-49B8-99AC-8E8D09EB07DF}"/>
                  </a:ext>
                </a:extLst>
              </p14:cNvPr>
              <p14:cNvContentPartPr/>
              <p14:nvPr/>
            </p14:nvContentPartPr>
            <p14:xfrm>
              <a:off x="2602373" y="5055907"/>
              <a:ext cx="154800" cy="73800"/>
            </p14:xfrm>
          </p:contentPart>
        </mc:Choice>
        <mc:Fallback>
          <p:pic>
            <p:nvPicPr>
              <p:cNvPr id="380" name="Freihand 379">
                <a:extLst>
                  <a:ext uri="{FF2B5EF4-FFF2-40B4-BE49-F238E27FC236}">
                    <a16:creationId xmlns:a16="http://schemas.microsoft.com/office/drawing/2014/main" id="{17C70C12-8266-49B8-99AC-8E8D09EB07DF}"/>
                  </a:ext>
                </a:extLst>
              </p:cNvPr>
              <p:cNvPicPr/>
              <p:nvPr/>
            </p:nvPicPr>
            <p:blipFill>
              <a:blip r:embed="rId605"/>
              <a:stretch>
                <a:fillRect/>
              </a:stretch>
            </p:blipFill>
            <p:spPr>
              <a:xfrm>
                <a:off x="2598053" y="5051587"/>
                <a:ext cx="16344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606">
            <p14:nvContentPartPr>
              <p14:cNvPr id="381" name="Freihand 380">
                <a:extLst>
                  <a:ext uri="{FF2B5EF4-FFF2-40B4-BE49-F238E27FC236}">
                    <a16:creationId xmlns:a16="http://schemas.microsoft.com/office/drawing/2014/main" id="{C860642F-1877-456D-AEC0-FEC378E8AFA5}"/>
                  </a:ext>
                </a:extLst>
              </p14:cNvPr>
              <p14:cNvContentPartPr/>
              <p14:nvPr/>
            </p14:nvContentPartPr>
            <p14:xfrm>
              <a:off x="2768693" y="4971307"/>
              <a:ext cx="359640" cy="216720"/>
            </p14:xfrm>
          </p:contentPart>
        </mc:Choice>
        <mc:Fallback>
          <p:pic>
            <p:nvPicPr>
              <p:cNvPr id="381" name="Freihand 380">
                <a:extLst>
                  <a:ext uri="{FF2B5EF4-FFF2-40B4-BE49-F238E27FC236}">
                    <a16:creationId xmlns:a16="http://schemas.microsoft.com/office/drawing/2014/main" id="{C860642F-1877-456D-AEC0-FEC378E8AFA5}"/>
                  </a:ext>
                </a:extLst>
              </p:cNvPr>
              <p:cNvPicPr/>
              <p:nvPr/>
            </p:nvPicPr>
            <p:blipFill>
              <a:blip r:embed="rId607"/>
              <a:stretch>
                <a:fillRect/>
              </a:stretch>
            </p:blipFill>
            <p:spPr>
              <a:xfrm>
                <a:off x="2764373" y="4966987"/>
                <a:ext cx="36828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608">
            <p14:nvContentPartPr>
              <p14:cNvPr id="382" name="Freihand 381">
                <a:extLst>
                  <a:ext uri="{FF2B5EF4-FFF2-40B4-BE49-F238E27FC236}">
                    <a16:creationId xmlns:a16="http://schemas.microsoft.com/office/drawing/2014/main" id="{97EDD122-2B9E-4B15-8896-EC94B5A4D83D}"/>
                  </a:ext>
                </a:extLst>
              </p14:cNvPr>
              <p14:cNvContentPartPr/>
              <p14:nvPr/>
            </p14:nvContentPartPr>
            <p14:xfrm>
              <a:off x="3179453" y="5014507"/>
              <a:ext cx="82080" cy="100800"/>
            </p14:xfrm>
          </p:contentPart>
        </mc:Choice>
        <mc:Fallback>
          <p:pic>
            <p:nvPicPr>
              <p:cNvPr id="382" name="Freihand 381">
                <a:extLst>
                  <a:ext uri="{FF2B5EF4-FFF2-40B4-BE49-F238E27FC236}">
                    <a16:creationId xmlns:a16="http://schemas.microsoft.com/office/drawing/2014/main" id="{97EDD122-2B9E-4B15-8896-EC94B5A4D83D}"/>
                  </a:ext>
                </a:extLst>
              </p:cNvPr>
              <p:cNvPicPr/>
              <p:nvPr/>
            </p:nvPicPr>
            <p:blipFill>
              <a:blip r:embed="rId609"/>
              <a:stretch>
                <a:fillRect/>
              </a:stretch>
            </p:blipFill>
            <p:spPr>
              <a:xfrm>
                <a:off x="3175133" y="5010187"/>
                <a:ext cx="9072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610">
            <p14:nvContentPartPr>
              <p14:cNvPr id="383" name="Freihand 382">
                <a:extLst>
                  <a:ext uri="{FF2B5EF4-FFF2-40B4-BE49-F238E27FC236}">
                    <a16:creationId xmlns:a16="http://schemas.microsoft.com/office/drawing/2014/main" id="{37D56A5C-5753-4E18-9FFA-2E5D7A87ACFB}"/>
                  </a:ext>
                </a:extLst>
              </p14:cNvPr>
              <p14:cNvContentPartPr/>
              <p14:nvPr/>
            </p14:nvContentPartPr>
            <p14:xfrm>
              <a:off x="3179093" y="5057707"/>
              <a:ext cx="86040" cy="3600"/>
            </p14:xfrm>
          </p:contentPart>
        </mc:Choice>
        <mc:Fallback>
          <p:pic>
            <p:nvPicPr>
              <p:cNvPr id="383" name="Freihand 382">
                <a:extLst>
                  <a:ext uri="{FF2B5EF4-FFF2-40B4-BE49-F238E27FC236}">
                    <a16:creationId xmlns:a16="http://schemas.microsoft.com/office/drawing/2014/main" id="{37D56A5C-5753-4E18-9FFA-2E5D7A87ACFB}"/>
                  </a:ext>
                </a:extLst>
              </p:cNvPr>
              <p:cNvPicPr/>
              <p:nvPr/>
            </p:nvPicPr>
            <p:blipFill>
              <a:blip r:embed="rId611"/>
              <a:stretch>
                <a:fillRect/>
              </a:stretch>
            </p:blipFill>
            <p:spPr>
              <a:xfrm>
                <a:off x="3174773" y="5053387"/>
                <a:ext cx="9468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612">
            <p14:nvContentPartPr>
              <p14:cNvPr id="384" name="Freihand 383">
                <a:extLst>
                  <a:ext uri="{FF2B5EF4-FFF2-40B4-BE49-F238E27FC236}">
                    <a16:creationId xmlns:a16="http://schemas.microsoft.com/office/drawing/2014/main" id="{C3A1DE62-AD65-4B40-900A-D5AC243EB03F}"/>
                  </a:ext>
                </a:extLst>
              </p14:cNvPr>
              <p14:cNvContentPartPr/>
              <p14:nvPr/>
            </p14:nvContentPartPr>
            <p14:xfrm>
              <a:off x="3298253" y="5038267"/>
              <a:ext cx="209520" cy="56160"/>
            </p14:xfrm>
          </p:contentPart>
        </mc:Choice>
        <mc:Fallback>
          <p:pic>
            <p:nvPicPr>
              <p:cNvPr id="384" name="Freihand 383">
                <a:extLst>
                  <a:ext uri="{FF2B5EF4-FFF2-40B4-BE49-F238E27FC236}">
                    <a16:creationId xmlns:a16="http://schemas.microsoft.com/office/drawing/2014/main" id="{C3A1DE62-AD65-4B40-900A-D5AC243EB03F}"/>
                  </a:ext>
                </a:extLst>
              </p:cNvPr>
              <p:cNvPicPr/>
              <p:nvPr/>
            </p:nvPicPr>
            <p:blipFill>
              <a:blip r:embed="rId613"/>
              <a:stretch>
                <a:fillRect/>
              </a:stretch>
            </p:blipFill>
            <p:spPr>
              <a:xfrm>
                <a:off x="3293933" y="5033947"/>
                <a:ext cx="21816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614">
            <p14:nvContentPartPr>
              <p14:cNvPr id="385" name="Freihand 384">
                <a:extLst>
                  <a:ext uri="{FF2B5EF4-FFF2-40B4-BE49-F238E27FC236}">
                    <a16:creationId xmlns:a16="http://schemas.microsoft.com/office/drawing/2014/main" id="{C2182C38-8376-45BB-9E92-4B77D50E1B47}"/>
                  </a:ext>
                </a:extLst>
              </p14:cNvPr>
              <p14:cNvContentPartPr/>
              <p14:nvPr/>
            </p14:nvContentPartPr>
            <p14:xfrm>
              <a:off x="2626133" y="4912267"/>
              <a:ext cx="151920" cy="7920"/>
            </p14:xfrm>
          </p:contentPart>
        </mc:Choice>
        <mc:Fallback>
          <p:pic>
            <p:nvPicPr>
              <p:cNvPr id="385" name="Freihand 384">
                <a:extLst>
                  <a:ext uri="{FF2B5EF4-FFF2-40B4-BE49-F238E27FC236}">
                    <a16:creationId xmlns:a16="http://schemas.microsoft.com/office/drawing/2014/main" id="{C2182C38-8376-45BB-9E92-4B77D50E1B47}"/>
                  </a:ext>
                </a:extLst>
              </p:cNvPr>
              <p:cNvPicPr/>
              <p:nvPr/>
            </p:nvPicPr>
            <p:blipFill>
              <a:blip r:embed="rId615"/>
              <a:stretch>
                <a:fillRect/>
              </a:stretch>
            </p:blipFill>
            <p:spPr>
              <a:xfrm>
                <a:off x="2621813" y="4907947"/>
                <a:ext cx="16056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616">
            <p14:nvContentPartPr>
              <p14:cNvPr id="386" name="Freihand 385">
                <a:extLst>
                  <a:ext uri="{FF2B5EF4-FFF2-40B4-BE49-F238E27FC236}">
                    <a16:creationId xmlns:a16="http://schemas.microsoft.com/office/drawing/2014/main" id="{76D4D024-EF4F-49E0-B173-D2708B7C0AD2}"/>
                  </a:ext>
                </a:extLst>
              </p14:cNvPr>
              <p14:cNvContentPartPr/>
              <p14:nvPr/>
            </p14:nvContentPartPr>
            <p14:xfrm>
              <a:off x="381173" y="5441467"/>
              <a:ext cx="191160" cy="80640"/>
            </p14:xfrm>
          </p:contentPart>
        </mc:Choice>
        <mc:Fallback>
          <p:pic>
            <p:nvPicPr>
              <p:cNvPr id="386" name="Freihand 385">
                <a:extLst>
                  <a:ext uri="{FF2B5EF4-FFF2-40B4-BE49-F238E27FC236}">
                    <a16:creationId xmlns:a16="http://schemas.microsoft.com/office/drawing/2014/main" id="{76D4D024-EF4F-49E0-B173-D2708B7C0AD2}"/>
                  </a:ext>
                </a:extLst>
              </p:cNvPr>
              <p:cNvPicPr/>
              <p:nvPr/>
            </p:nvPicPr>
            <p:blipFill>
              <a:blip r:embed="rId617"/>
              <a:stretch>
                <a:fillRect/>
              </a:stretch>
            </p:blipFill>
            <p:spPr>
              <a:xfrm>
                <a:off x="376853" y="5437147"/>
                <a:ext cx="19980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618">
            <p14:nvContentPartPr>
              <p14:cNvPr id="387" name="Freihand 386">
                <a:extLst>
                  <a:ext uri="{FF2B5EF4-FFF2-40B4-BE49-F238E27FC236}">
                    <a16:creationId xmlns:a16="http://schemas.microsoft.com/office/drawing/2014/main" id="{EC7E9FBE-7E49-4F46-B32F-4A23CCD44871}"/>
                  </a:ext>
                </a:extLst>
              </p14:cNvPr>
              <p14:cNvContentPartPr/>
              <p14:nvPr/>
            </p14:nvContentPartPr>
            <p14:xfrm>
              <a:off x="603653" y="5404027"/>
              <a:ext cx="140400" cy="115920"/>
            </p14:xfrm>
          </p:contentPart>
        </mc:Choice>
        <mc:Fallback>
          <p:pic>
            <p:nvPicPr>
              <p:cNvPr id="387" name="Freihand 386">
                <a:extLst>
                  <a:ext uri="{FF2B5EF4-FFF2-40B4-BE49-F238E27FC236}">
                    <a16:creationId xmlns:a16="http://schemas.microsoft.com/office/drawing/2014/main" id="{EC7E9FBE-7E49-4F46-B32F-4A23CCD44871}"/>
                  </a:ext>
                </a:extLst>
              </p:cNvPr>
              <p:cNvPicPr/>
              <p:nvPr/>
            </p:nvPicPr>
            <p:blipFill>
              <a:blip r:embed="rId619"/>
              <a:stretch>
                <a:fillRect/>
              </a:stretch>
            </p:blipFill>
            <p:spPr>
              <a:xfrm>
                <a:off x="599333" y="5399707"/>
                <a:ext cx="14904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620">
            <p14:nvContentPartPr>
              <p14:cNvPr id="390" name="Freihand 389">
                <a:extLst>
                  <a:ext uri="{FF2B5EF4-FFF2-40B4-BE49-F238E27FC236}">
                    <a16:creationId xmlns:a16="http://schemas.microsoft.com/office/drawing/2014/main" id="{66912553-32E9-4021-8AC6-EA11A6273191}"/>
                  </a:ext>
                </a:extLst>
              </p14:cNvPr>
              <p14:cNvContentPartPr/>
              <p14:nvPr/>
            </p14:nvContentPartPr>
            <p14:xfrm>
              <a:off x="956453" y="5407267"/>
              <a:ext cx="20160" cy="103320"/>
            </p14:xfrm>
          </p:contentPart>
        </mc:Choice>
        <mc:Fallback>
          <p:pic>
            <p:nvPicPr>
              <p:cNvPr id="390" name="Freihand 389">
                <a:extLst>
                  <a:ext uri="{FF2B5EF4-FFF2-40B4-BE49-F238E27FC236}">
                    <a16:creationId xmlns:a16="http://schemas.microsoft.com/office/drawing/2014/main" id="{66912553-32E9-4021-8AC6-EA11A6273191}"/>
                  </a:ext>
                </a:extLst>
              </p:cNvPr>
              <p:cNvPicPr/>
              <p:nvPr/>
            </p:nvPicPr>
            <p:blipFill>
              <a:blip r:embed="rId621"/>
              <a:stretch>
                <a:fillRect/>
              </a:stretch>
            </p:blipFill>
            <p:spPr>
              <a:xfrm>
                <a:off x="952133" y="5402947"/>
                <a:ext cx="288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622">
            <p14:nvContentPartPr>
              <p14:cNvPr id="391" name="Freihand 390">
                <a:extLst>
                  <a:ext uri="{FF2B5EF4-FFF2-40B4-BE49-F238E27FC236}">
                    <a16:creationId xmlns:a16="http://schemas.microsoft.com/office/drawing/2014/main" id="{271A98A6-14C1-41D4-9AEC-82A6E880956C}"/>
                  </a:ext>
                </a:extLst>
              </p14:cNvPr>
              <p14:cNvContentPartPr/>
              <p14:nvPr/>
            </p14:nvContentPartPr>
            <p14:xfrm>
              <a:off x="866093" y="5357587"/>
              <a:ext cx="159840" cy="78480"/>
            </p14:xfrm>
          </p:contentPart>
        </mc:Choice>
        <mc:Fallback>
          <p:pic>
            <p:nvPicPr>
              <p:cNvPr id="391" name="Freihand 390">
                <a:extLst>
                  <a:ext uri="{FF2B5EF4-FFF2-40B4-BE49-F238E27FC236}">
                    <a16:creationId xmlns:a16="http://schemas.microsoft.com/office/drawing/2014/main" id="{271A98A6-14C1-41D4-9AEC-82A6E880956C}"/>
                  </a:ext>
                </a:extLst>
              </p:cNvPr>
              <p:cNvPicPr/>
              <p:nvPr/>
            </p:nvPicPr>
            <p:blipFill>
              <a:blip r:embed="rId623"/>
              <a:stretch>
                <a:fillRect/>
              </a:stretch>
            </p:blipFill>
            <p:spPr>
              <a:xfrm>
                <a:off x="861773" y="5353267"/>
                <a:ext cx="16848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624">
            <p14:nvContentPartPr>
              <p14:cNvPr id="392" name="Freihand 391">
                <a:extLst>
                  <a:ext uri="{FF2B5EF4-FFF2-40B4-BE49-F238E27FC236}">
                    <a16:creationId xmlns:a16="http://schemas.microsoft.com/office/drawing/2014/main" id="{69EB032E-29C7-4C2E-9884-ED3BCBDA9371}"/>
                  </a:ext>
                </a:extLst>
              </p14:cNvPr>
              <p14:cNvContentPartPr/>
              <p14:nvPr/>
            </p14:nvContentPartPr>
            <p14:xfrm>
              <a:off x="1035653" y="5422387"/>
              <a:ext cx="65520" cy="97560"/>
            </p14:xfrm>
          </p:contentPart>
        </mc:Choice>
        <mc:Fallback>
          <p:pic>
            <p:nvPicPr>
              <p:cNvPr id="392" name="Freihand 391">
                <a:extLst>
                  <a:ext uri="{FF2B5EF4-FFF2-40B4-BE49-F238E27FC236}">
                    <a16:creationId xmlns:a16="http://schemas.microsoft.com/office/drawing/2014/main" id="{69EB032E-29C7-4C2E-9884-ED3BCBDA9371}"/>
                  </a:ext>
                </a:extLst>
              </p:cNvPr>
              <p:cNvPicPr/>
              <p:nvPr/>
            </p:nvPicPr>
            <p:blipFill>
              <a:blip r:embed="rId625"/>
              <a:stretch>
                <a:fillRect/>
              </a:stretch>
            </p:blipFill>
            <p:spPr>
              <a:xfrm>
                <a:off x="1031333" y="5418067"/>
                <a:ext cx="7416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626">
            <p14:nvContentPartPr>
              <p14:cNvPr id="393" name="Freihand 392">
                <a:extLst>
                  <a:ext uri="{FF2B5EF4-FFF2-40B4-BE49-F238E27FC236}">
                    <a16:creationId xmlns:a16="http://schemas.microsoft.com/office/drawing/2014/main" id="{13329E5F-6EF9-4FAC-B7CB-38CB530814D1}"/>
                  </a:ext>
                </a:extLst>
              </p14:cNvPr>
              <p14:cNvContentPartPr/>
              <p14:nvPr/>
            </p14:nvContentPartPr>
            <p14:xfrm>
              <a:off x="1126733" y="5425987"/>
              <a:ext cx="119880" cy="79920"/>
            </p14:xfrm>
          </p:contentPart>
        </mc:Choice>
        <mc:Fallback>
          <p:pic>
            <p:nvPicPr>
              <p:cNvPr id="393" name="Freihand 392">
                <a:extLst>
                  <a:ext uri="{FF2B5EF4-FFF2-40B4-BE49-F238E27FC236}">
                    <a16:creationId xmlns:a16="http://schemas.microsoft.com/office/drawing/2014/main" id="{13329E5F-6EF9-4FAC-B7CB-38CB530814D1}"/>
                  </a:ext>
                </a:extLst>
              </p:cNvPr>
              <p:cNvPicPr/>
              <p:nvPr/>
            </p:nvPicPr>
            <p:blipFill>
              <a:blip r:embed="rId627"/>
              <a:stretch>
                <a:fillRect/>
              </a:stretch>
            </p:blipFill>
            <p:spPr>
              <a:xfrm>
                <a:off x="1122413" y="5421667"/>
                <a:ext cx="12852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628">
            <p14:nvContentPartPr>
              <p14:cNvPr id="394" name="Freihand 393">
                <a:extLst>
                  <a:ext uri="{FF2B5EF4-FFF2-40B4-BE49-F238E27FC236}">
                    <a16:creationId xmlns:a16="http://schemas.microsoft.com/office/drawing/2014/main" id="{A06DD72C-52D6-4D3C-A576-87687BD89479}"/>
                  </a:ext>
                </a:extLst>
              </p14:cNvPr>
              <p14:cNvContentPartPr/>
              <p14:nvPr/>
            </p14:nvContentPartPr>
            <p14:xfrm>
              <a:off x="1223573" y="5373067"/>
              <a:ext cx="326880" cy="120960"/>
            </p14:xfrm>
          </p:contentPart>
        </mc:Choice>
        <mc:Fallback>
          <p:pic>
            <p:nvPicPr>
              <p:cNvPr id="394" name="Freihand 393">
                <a:extLst>
                  <a:ext uri="{FF2B5EF4-FFF2-40B4-BE49-F238E27FC236}">
                    <a16:creationId xmlns:a16="http://schemas.microsoft.com/office/drawing/2014/main" id="{A06DD72C-52D6-4D3C-A576-87687BD89479}"/>
                  </a:ext>
                </a:extLst>
              </p:cNvPr>
              <p:cNvPicPr/>
              <p:nvPr/>
            </p:nvPicPr>
            <p:blipFill>
              <a:blip r:embed="rId629"/>
              <a:stretch>
                <a:fillRect/>
              </a:stretch>
            </p:blipFill>
            <p:spPr>
              <a:xfrm>
                <a:off x="1219253" y="5368747"/>
                <a:ext cx="3355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630">
            <p14:nvContentPartPr>
              <p14:cNvPr id="395" name="Freihand 394">
                <a:extLst>
                  <a:ext uri="{FF2B5EF4-FFF2-40B4-BE49-F238E27FC236}">
                    <a16:creationId xmlns:a16="http://schemas.microsoft.com/office/drawing/2014/main" id="{6B482069-23C3-40C8-9E87-E195701FF120}"/>
                  </a:ext>
                </a:extLst>
              </p14:cNvPr>
              <p14:cNvContentPartPr/>
              <p14:nvPr/>
            </p14:nvContentPartPr>
            <p14:xfrm>
              <a:off x="1552613" y="5334187"/>
              <a:ext cx="146160" cy="150480"/>
            </p14:xfrm>
          </p:contentPart>
        </mc:Choice>
        <mc:Fallback>
          <p:pic>
            <p:nvPicPr>
              <p:cNvPr id="395" name="Freihand 394">
                <a:extLst>
                  <a:ext uri="{FF2B5EF4-FFF2-40B4-BE49-F238E27FC236}">
                    <a16:creationId xmlns:a16="http://schemas.microsoft.com/office/drawing/2014/main" id="{6B482069-23C3-40C8-9E87-E195701FF120}"/>
                  </a:ext>
                </a:extLst>
              </p:cNvPr>
              <p:cNvPicPr/>
              <p:nvPr/>
            </p:nvPicPr>
            <p:blipFill>
              <a:blip r:embed="rId631"/>
              <a:stretch>
                <a:fillRect/>
              </a:stretch>
            </p:blipFill>
            <p:spPr>
              <a:xfrm>
                <a:off x="1548293" y="5329867"/>
                <a:ext cx="1548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632">
            <p14:nvContentPartPr>
              <p14:cNvPr id="396" name="Freihand 395">
                <a:extLst>
                  <a:ext uri="{FF2B5EF4-FFF2-40B4-BE49-F238E27FC236}">
                    <a16:creationId xmlns:a16="http://schemas.microsoft.com/office/drawing/2014/main" id="{79066C3F-D4DC-4510-97DB-31FA7038FA8A}"/>
                  </a:ext>
                </a:extLst>
              </p14:cNvPr>
              <p14:cNvContentPartPr/>
              <p14:nvPr/>
            </p14:nvContentPartPr>
            <p14:xfrm>
              <a:off x="1648373" y="5418427"/>
              <a:ext cx="113040" cy="66240"/>
            </p14:xfrm>
          </p:contentPart>
        </mc:Choice>
        <mc:Fallback>
          <p:pic>
            <p:nvPicPr>
              <p:cNvPr id="396" name="Freihand 395">
                <a:extLst>
                  <a:ext uri="{FF2B5EF4-FFF2-40B4-BE49-F238E27FC236}">
                    <a16:creationId xmlns:a16="http://schemas.microsoft.com/office/drawing/2014/main" id="{79066C3F-D4DC-4510-97DB-31FA7038FA8A}"/>
                  </a:ext>
                </a:extLst>
              </p:cNvPr>
              <p:cNvPicPr/>
              <p:nvPr/>
            </p:nvPicPr>
            <p:blipFill>
              <a:blip r:embed="rId633"/>
              <a:stretch>
                <a:fillRect/>
              </a:stretch>
            </p:blipFill>
            <p:spPr>
              <a:xfrm>
                <a:off x="1644053" y="5414107"/>
                <a:ext cx="12168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634">
            <p14:nvContentPartPr>
              <p14:cNvPr id="397" name="Freihand 396">
                <a:extLst>
                  <a:ext uri="{FF2B5EF4-FFF2-40B4-BE49-F238E27FC236}">
                    <a16:creationId xmlns:a16="http://schemas.microsoft.com/office/drawing/2014/main" id="{1E7C0A55-2D04-4217-A9A7-9B3C5F47604F}"/>
                  </a:ext>
                </a:extLst>
              </p14:cNvPr>
              <p14:cNvContentPartPr/>
              <p14:nvPr/>
            </p14:nvContentPartPr>
            <p14:xfrm>
              <a:off x="1753133" y="5353627"/>
              <a:ext cx="155160" cy="126720"/>
            </p14:xfrm>
          </p:contentPart>
        </mc:Choice>
        <mc:Fallback>
          <p:pic>
            <p:nvPicPr>
              <p:cNvPr id="397" name="Freihand 396">
                <a:extLst>
                  <a:ext uri="{FF2B5EF4-FFF2-40B4-BE49-F238E27FC236}">
                    <a16:creationId xmlns:a16="http://schemas.microsoft.com/office/drawing/2014/main" id="{1E7C0A55-2D04-4217-A9A7-9B3C5F47604F}"/>
                  </a:ext>
                </a:extLst>
              </p:cNvPr>
              <p:cNvPicPr/>
              <p:nvPr/>
            </p:nvPicPr>
            <p:blipFill>
              <a:blip r:embed="rId635"/>
              <a:stretch>
                <a:fillRect/>
              </a:stretch>
            </p:blipFill>
            <p:spPr>
              <a:xfrm>
                <a:off x="1748813" y="5349307"/>
                <a:ext cx="16380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636">
            <p14:nvContentPartPr>
              <p14:cNvPr id="398" name="Freihand 397">
                <a:extLst>
                  <a:ext uri="{FF2B5EF4-FFF2-40B4-BE49-F238E27FC236}">
                    <a16:creationId xmlns:a16="http://schemas.microsoft.com/office/drawing/2014/main" id="{6FB0CD9E-CED1-41DA-A6D2-22074A1ECA21}"/>
                  </a:ext>
                </a:extLst>
              </p14:cNvPr>
              <p14:cNvContentPartPr/>
              <p14:nvPr/>
            </p14:nvContentPartPr>
            <p14:xfrm>
              <a:off x="2069933" y="5400427"/>
              <a:ext cx="218520" cy="63000"/>
            </p14:xfrm>
          </p:contentPart>
        </mc:Choice>
        <mc:Fallback>
          <p:pic>
            <p:nvPicPr>
              <p:cNvPr id="398" name="Freihand 397">
                <a:extLst>
                  <a:ext uri="{FF2B5EF4-FFF2-40B4-BE49-F238E27FC236}">
                    <a16:creationId xmlns:a16="http://schemas.microsoft.com/office/drawing/2014/main" id="{6FB0CD9E-CED1-41DA-A6D2-22074A1ECA21}"/>
                  </a:ext>
                </a:extLst>
              </p:cNvPr>
              <p:cNvPicPr/>
              <p:nvPr/>
            </p:nvPicPr>
            <p:blipFill>
              <a:blip r:embed="rId637"/>
              <a:stretch>
                <a:fillRect/>
              </a:stretch>
            </p:blipFill>
            <p:spPr>
              <a:xfrm>
                <a:off x="2065613" y="5396107"/>
                <a:ext cx="22716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638">
            <p14:nvContentPartPr>
              <p14:cNvPr id="399" name="Freihand 398">
                <a:extLst>
                  <a:ext uri="{FF2B5EF4-FFF2-40B4-BE49-F238E27FC236}">
                    <a16:creationId xmlns:a16="http://schemas.microsoft.com/office/drawing/2014/main" id="{D3C4A17B-EC3C-43F5-9E68-9FE14ACDC9F8}"/>
                  </a:ext>
                </a:extLst>
              </p14:cNvPr>
              <p14:cNvContentPartPr/>
              <p14:nvPr/>
            </p14:nvContentPartPr>
            <p14:xfrm>
              <a:off x="2318333" y="5411587"/>
              <a:ext cx="122400" cy="70200"/>
            </p14:xfrm>
          </p:contentPart>
        </mc:Choice>
        <mc:Fallback>
          <p:pic>
            <p:nvPicPr>
              <p:cNvPr id="399" name="Freihand 398">
                <a:extLst>
                  <a:ext uri="{FF2B5EF4-FFF2-40B4-BE49-F238E27FC236}">
                    <a16:creationId xmlns:a16="http://schemas.microsoft.com/office/drawing/2014/main" id="{D3C4A17B-EC3C-43F5-9E68-9FE14ACDC9F8}"/>
                  </a:ext>
                </a:extLst>
              </p:cNvPr>
              <p:cNvPicPr/>
              <p:nvPr/>
            </p:nvPicPr>
            <p:blipFill>
              <a:blip r:embed="rId639"/>
              <a:stretch>
                <a:fillRect/>
              </a:stretch>
            </p:blipFill>
            <p:spPr>
              <a:xfrm>
                <a:off x="2314013" y="5407267"/>
                <a:ext cx="13104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640">
            <p14:nvContentPartPr>
              <p14:cNvPr id="400" name="Freihand 399">
                <a:extLst>
                  <a:ext uri="{FF2B5EF4-FFF2-40B4-BE49-F238E27FC236}">
                    <a16:creationId xmlns:a16="http://schemas.microsoft.com/office/drawing/2014/main" id="{6D53B836-C673-4FAA-9898-4E03384189BA}"/>
                  </a:ext>
                </a:extLst>
              </p14:cNvPr>
              <p14:cNvContentPartPr/>
              <p14:nvPr/>
            </p14:nvContentPartPr>
            <p14:xfrm>
              <a:off x="2427053" y="5312227"/>
              <a:ext cx="245520" cy="146520"/>
            </p14:xfrm>
          </p:contentPart>
        </mc:Choice>
        <mc:Fallback>
          <p:pic>
            <p:nvPicPr>
              <p:cNvPr id="400" name="Freihand 399">
                <a:extLst>
                  <a:ext uri="{FF2B5EF4-FFF2-40B4-BE49-F238E27FC236}">
                    <a16:creationId xmlns:a16="http://schemas.microsoft.com/office/drawing/2014/main" id="{6D53B836-C673-4FAA-9898-4E03384189BA}"/>
                  </a:ext>
                </a:extLst>
              </p:cNvPr>
              <p:cNvPicPr/>
              <p:nvPr/>
            </p:nvPicPr>
            <p:blipFill>
              <a:blip r:embed="rId641"/>
              <a:stretch>
                <a:fillRect/>
              </a:stretch>
            </p:blipFill>
            <p:spPr>
              <a:xfrm>
                <a:off x="2422733" y="5307907"/>
                <a:ext cx="2541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642">
            <p14:nvContentPartPr>
              <p14:cNvPr id="402" name="Freihand 401">
                <a:extLst>
                  <a:ext uri="{FF2B5EF4-FFF2-40B4-BE49-F238E27FC236}">
                    <a16:creationId xmlns:a16="http://schemas.microsoft.com/office/drawing/2014/main" id="{10F826F4-06EF-427C-86A4-30344D809487}"/>
                  </a:ext>
                </a:extLst>
              </p14:cNvPr>
              <p14:cNvContentPartPr/>
              <p14:nvPr/>
            </p14:nvContentPartPr>
            <p14:xfrm>
              <a:off x="403853" y="5708947"/>
              <a:ext cx="102240" cy="84600"/>
            </p14:xfrm>
          </p:contentPart>
        </mc:Choice>
        <mc:Fallback>
          <p:pic>
            <p:nvPicPr>
              <p:cNvPr id="402" name="Freihand 401">
                <a:extLst>
                  <a:ext uri="{FF2B5EF4-FFF2-40B4-BE49-F238E27FC236}">
                    <a16:creationId xmlns:a16="http://schemas.microsoft.com/office/drawing/2014/main" id="{10F826F4-06EF-427C-86A4-30344D809487}"/>
                  </a:ext>
                </a:extLst>
              </p:cNvPr>
              <p:cNvPicPr/>
              <p:nvPr/>
            </p:nvPicPr>
            <p:blipFill>
              <a:blip r:embed="rId643"/>
              <a:stretch>
                <a:fillRect/>
              </a:stretch>
            </p:blipFill>
            <p:spPr>
              <a:xfrm>
                <a:off x="399533" y="5704627"/>
                <a:ext cx="1108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644">
            <p14:nvContentPartPr>
              <p14:cNvPr id="403" name="Freihand 402">
                <a:extLst>
                  <a:ext uri="{FF2B5EF4-FFF2-40B4-BE49-F238E27FC236}">
                    <a16:creationId xmlns:a16="http://schemas.microsoft.com/office/drawing/2014/main" id="{D0274297-C5DC-4D31-BAAD-C196B018CBD9}"/>
                  </a:ext>
                </a:extLst>
              </p14:cNvPr>
              <p14:cNvContentPartPr/>
              <p14:nvPr/>
            </p14:nvContentPartPr>
            <p14:xfrm>
              <a:off x="526613" y="5650987"/>
              <a:ext cx="232920" cy="146880"/>
            </p14:xfrm>
          </p:contentPart>
        </mc:Choice>
        <mc:Fallback>
          <p:pic>
            <p:nvPicPr>
              <p:cNvPr id="403" name="Freihand 402">
                <a:extLst>
                  <a:ext uri="{FF2B5EF4-FFF2-40B4-BE49-F238E27FC236}">
                    <a16:creationId xmlns:a16="http://schemas.microsoft.com/office/drawing/2014/main" id="{D0274297-C5DC-4D31-BAAD-C196B018CBD9}"/>
                  </a:ext>
                </a:extLst>
              </p:cNvPr>
              <p:cNvPicPr/>
              <p:nvPr/>
            </p:nvPicPr>
            <p:blipFill>
              <a:blip r:embed="rId645"/>
              <a:stretch>
                <a:fillRect/>
              </a:stretch>
            </p:blipFill>
            <p:spPr>
              <a:xfrm>
                <a:off x="522293" y="5646667"/>
                <a:ext cx="24156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646">
            <p14:nvContentPartPr>
              <p14:cNvPr id="404" name="Freihand 403">
                <a:extLst>
                  <a:ext uri="{FF2B5EF4-FFF2-40B4-BE49-F238E27FC236}">
                    <a16:creationId xmlns:a16="http://schemas.microsoft.com/office/drawing/2014/main" id="{77C323A5-4CBA-4E5A-AC8F-6BEEC40266C5}"/>
                  </a:ext>
                </a:extLst>
              </p14:cNvPr>
              <p14:cNvContentPartPr/>
              <p14:nvPr/>
            </p14:nvContentPartPr>
            <p14:xfrm>
              <a:off x="821093" y="5698147"/>
              <a:ext cx="461880" cy="103320"/>
            </p14:xfrm>
          </p:contentPart>
        </mc:Choice>
        <mc:Fallback>
          <p:pic>
            <p:nvPicPr>
              <p:cNvPr id="404" name="Freihand 403">
                <a:extLst>
                  <a:ext uri="{FF2B5EF4-FFF2-40B4-BE49-F238E27FC236}">
                    <a16:creationId xmlns:a16="http://schemas.microsoft.com/office/drawing/2014/main" id="{77C323A5-4CBA-4E5A-AC8F-6BEEC40266C5}"/>
                  </a:ext>
                </a:extLst>
              </p:cNvPr>
              <p:cNvPicPr/>
              <p:nvPr/>
            </p:nvPicPr>
            <p:blipFill>
              <a:blip r:embed="rId647"/>
              <a:stretch>
                <a:fillRect/>
              </a:stretch>
            </p:blipFill>
            <p:spPr>
              <a:xfrm>
                <a:off x="816773" y="5693827"/>
                <a:ext cx="47052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648">
            <p14:nvContentPartPr>
              <p14:cNvPr id="406" name="Freihand 405">
                <a:extLst>
                  <a:ext uri="{FF2B5EF4-FFF2-40B4-BE49-F238E27FC236}">
                    <a16:creationId xmlns:a16="http://schemas.microsoft.com/office/drawing/2014/main" id="{91A22A8E-35EE-46AB-841D-89BD237D6195}"/>
                  </a:ext>
                </a:extLst>
              </p14:cNvPr>
              <p14:cNvContentPartPr/>
              <p14:nvPr/>
            </p14:nvContentPartPr>
            <p14:xfrm>
              <a:off x="1355693" y="5656387"/>
              <a:ext cx="255960" cy="123120"/>
            </p14:xfrm>
          </p:contentPart>
        </mc:Choice>
        <mc:Fallback>
          <p:pic>
            <p:nvPicPr>
              <p:cNvPr id="406" name="Freihand 405">
                <a:extLst>
                  <a:ext uri="{FF2B5EF4-FFF2-40B4-BE49-F238E27FC236}">
                    <a16:creationId xmlns:a16="http://schemas.microsoft.com/office/drawing/2014/main" id="{91A22A8E-35EE-46AB-841D-89BD237D6195}"/>
                  </a:ext>
                </a:extLst>
              </p:cNvPr>
              <p:cNvPicPr/>
              <p:nvPr/>
            </p:nvPicPr>
            <p:blipFill>
              <a:blip r:embed="rId649"/>
              <a:stretch>
                <a:fillRect/>
              </a:stretch>
            </p:blipFill>
            <p:spPr>
              <a:xfrm>
                <a:off x="1351373" y="5652067"/>
                <a:ext cx="26460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650">
            <p14:nvContentPartPr>
              <p14:cNvPr id="407" name="Freihand 406">
                <a:extLst>
                  <a:ext uri="{FF2B5EF4-FFF2-40B4-BE49-F238E27FC236}">
                    <a16:creationId xmlns:a16="http://schemas.microsoft.com/office/drawing/2014/main" id="{81A1D0CB-D6FC-4126-AF8D-535C5A15AAA6}"/>
                  </a:ext>
                </a:extLst>
              </p14:cNvPr>
              <p14:cNvContentPartPr/>
              <p14:nvPr/>
            </p14:nvContentPartPr>
            <p14:xfrm>
              <a:off x="1574573" y="5642707"/>
              <a:ext cx="75240" cy="56160"/>
            </p14:xfrm>
          </p:contentPart>
        </mc:Choice>
        <mc:Fallback>
          <p:pic>
            <p:nvPicPr>
              <p:cNvPr id="407" name="Freihand 406">
                <a:extLst>
                  <a:ext uri="{FF2B5EF4-FFF2-40B4-BE49-F238E27FC236}">
                    <a16:creationId xmlns:a16="http://schemas.microsoft.com/office/drawing/2014/main" id="{81A1D0CB-D6FC-4126-AF8D-535C5A15AAA6}"/>
                  </a:ext>
                </a:extLst>
              </p:cNvPr>
              <p:cNvPicPr/>
              <p:nvPr/>
            </p:nvPicPr>
            <p:blipFill>
              <a:blip r:embed="rId651"/>
              <a:stretch>
                <a:fillRect/>
              </a:stretch>
            </p:blipFill>
            <p:spPr>
              <a:xfrm>
                <a:off x="1570253" y="5638387"/>
                <a:ext cx="8388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652">
            <p14:nvContentPartPr>
              <p14:cNvPr id="408" name="Freihand 407">
                <a:extLst>
                  <a:ext uri="{FF2B5EF4-FFF2-40B4-BE49-F238E27FC236}">
                    <a16:creationId xmlns:a16="http://schemas.microsoft.com/office/drawing/2014/main" id="{37FA61C4-A99B-47A1-9169-FA8FC9EE0E5C}"/>
                  </a:ext>
                </a:extLst>
              </p14:cNvPr>
              <p14:cNvContentPartPr/>
              <p14:nvPr/>
            </p14:nvContentPartPr>
            <p14:xfrm>
              <a:off x="1600493" y="5706427"/>
              <a:ext cx="102600" cy="234720"/>
            </p14:xfrm>
          </p:contentPart>
        </mc:Choice>
        <mc:Fallback>
          <p:pic>
            <p:nvPicPr>
              <p:cNvPr id="408" name="Freihand 407">
                <a:extLst>
                  <a:ext uri="{FF2B5EF4-FFF2-40B4-BE49-F238E27FC236}">
                    <a16:creationId xmlns:a16="http://schemas.microsoft.com/office/drawing/2014/main" id="{37FA61C4-A99B-47A1-9169-FA8FC9EE0E5C}"/>
                  </a:ext>
                </a:extLst>
              </p:cNvPr>
              <p:cNvPicPr/>
              <p:nvPr/>
            </p:nvPicPr>
            <p:blipFill>
              <a:blip r:embed="rId653"/>
              <a:stretch>
                <a:fillRect/>
              </a:stretch>
            </p:blipFill>
            <p:spPr>
              <a:xfrm>
                <a:off x="1596173" y="5702107"/>
                <a:ext cx="11124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654">
            <p14:nvContentPartPr>
              <p14:cNvPr id="409" name="Freihand 408">
                <a:extLst>
                  <a:ext uri="{FF2B5EF4-FFF2-40B4-BE49-F238E27FC236}">
                    <a16:creationId xmlns:a16="http://schemas.microsoft.com/office/drawing/2014/main" id="{7EFF557B-25B8-4045-AB2B-11BB8A90163C}"/>
                  </a:ext>
                </a:extLst>
              </p14:cNvPr>
              <p14:cNvContentPartPr/>
              <p14:nvPr/>
            </p14:nvContentPartPr>
            <p14:xfrm>
              <a:off x="1799573" y="5571067"/>
              <a:ext cx="21960" cy="248400"/>
            </p14:xfrm>
          </p:contentPart>
        </mc:Choice>
        <mc:Fallback>
          <p:pic>
            <p:nvPicPr>
              <p:cNvPr id="409" name="Freihand 408">
                <a:extLst>
                  <a:ext uri="{FF2B5EF4-FFF2-40B4-BE49-F238E27FC236}">
                    <a16:creationId xmlns:a16="http://schemas.microsoft.com/office/drawing/2014/main" id="{7EFF557B-25B8-4045-AB2B-11BB8A90163C}"/>
                  </a:ext>
                </a:extLst>
              </p:cNvPr>
              <p:cNvPicPr/>
              <p:nvPr/>
            </p:nvPicPr>
            <p:blipFill>
              <a:blip r:embed="rId655"/>
              <a:stretch>
                <a:fillRect/>
              </a:stretch>
            </p:blipFill>
            <p:spPr>
              <a:xfrm>
                <a:off x="1795253" y="5566747"/>
                <a:ext cx="30600" cy="257040"/>
              </a:xfrm>
              <a:prstGeom prst="rect">
                <a:avLst/>
              </a:prstGeom>
            </p:spPr>
          </p:pic>
        </mc:Fallback>
      </mc:AlternateContent>
      <mc:AlternateContent xmlns:mc="http://schemas.openxmlformats.org/markup-compatibility/2006">
        <mc:Choice xmlns:p14="http://schemas.microsoft.com/office/powerpoint/2010/main" Requires="p14">
          <p:contentPart p14:bwMode="auto" r:id="rId656">
            <p14:nvContentPartPr>
              <p14:cNvPr id="411" name="Freihand 410">
                <a:extLst>
                  <a:ext uri="{FF2B5EF4-FFF2-40B4-BE49-F238E27FC236}">
                    <a16:creationId xmlns:a16="http://schemas.microsoft.com/office/drawing/2014/main" id="{E499F1FC-F2CC-48E9-867E-0064CF50E0BE}"/>
                  </a:ext>
                </a:extLst>
              </p14:cNvPr>
              <p14:cNvContentPartPr/>
              <p14:nvPr/>
            </p14:nvContentPartPr>
            <p14:xfrm>
              <a:off x="1251293" y="4075267"/>
              <a:ext cx="4501440" cy="86760"/>
            </p14:xfrm>
          </p:contentPart>
        </mc:Choice>
        <mc:Fallback>
          <p:pic>
            <p:nvPicPr>
              <p:cNvPr id="411" name="Freihand 410">
                <a:extLst>
                  <a:ext uri="{FF2B5EF4-FFF2-40B4-BE49-F238E27FC236}">
                    <a16:creationId xmlns:a16="http://schemas.microsoft.com/office/drawing/2014/main" id="{E499F1FC-F2CC-48E9-867E-0064CF50E0BE}"/>
                  </a:ext>
                </a:extLst>
              </p:cNvPr>
              <p:cNvPicPr/>
              <p:nvPr/>
            </p:nvPicPr>
            <p:blipFill>
              <a:blip r:embed="rId657"/>
              <a:stretch>
                <a:fillRect/>
              </a:stretch>
            </p:blipFill>
            <p:spPr>
              <a:xfrm>
                <a:off x="1246973" y="4070947"/>
                <a:ext cx="4510080" cy="95400"/>
              </a:xfrm>
              <a:prstGeom prst="rect">
                <a:avLst/>
              </a:prstGeom>
            </p:spPr>
          </p:pic>
        </mc:Fallback>
      </mc:AlternateContent>
      <p:grpSp>
        <p:nvGrpSpPr>
          <p:cNvPr id="415" name="Gruppieren 414">
            <a:extLst>
              <a:ext uri="{FF2B5EF4-FFF2-40B4-BE49-F238E27FC236}">
                <a16:creationId xmlns:a16="http://schemas.microsoft.com/office/drawing/2014/main" id="{D3B83D4B-DADB-40B1-B365-4E888C5CEE39}"/>
              </a:ext>
            </a:extLst>
          </p:cNvPr>
          <p:cNvGrpSpPr/>
          <p:nvPr/>
        </p:nvGrpSpPr>
        <p:grpSpPr>
          <a:xfrm>
            <a:off x="4955693" y="4612387"/>
            <a:ext cx="1446480" cy="875160"/>
            <a:chOff x="4955693" y="4612387"/>
            <a:chExt cx="1446480" cy="875160"/>
          </a:xfrm>
        </p:grpSpPr>
        <mc:AlternateContent xmlns:mc="http://schemas.openxmlformats.org/markup-compatibility/2006">
          <mc:Choice xmlns:p14="http://schemas.microsoft.com/office/powerpoint/2010/main" Requires="p14">
            <p:contentPart p14:bwMode="auto" r:id="rId658">
              <p14:nvContentPartPr>
                <p14:cNvPr id="288" name="Freihand 287">
                  <a:extLst>
                    <a:ext uri="{FF2B5EF4-FFF2-40B4-BE49-F238E27FC236}">
                      <a16:creationId xmlns:a16="http://schemas.microsoft.com/office/drawing/2014/main" id="{6A2381A0-6DD1-44F5-A8E2-06C5E784635F}"/>
                    </a:ext>
                  </a:extLst>
                </p14:cNvPr>
                <p14:cNvContentPartPr/>
                <p14:nvPr/>
              </p14:nvContentPartPr>
              <p14:xfrm>
                <a:off x="4955693" y="4612387"/>
                <a:ext cx="221400" cy="289800"/>
              </p14:xfrm>
            </p:contentPart>
          </mc:Choice>
          <mc:Fallback>
            <p:pic>
              <p:nvPicPr>
                <p:cNvPr id="288" name="Freihand 287">
                  <a:extLst>
                    <a:ext uri="{FF2B5EF4-FFF2-40B4-BE49-F238E27FC236}">
                      <a16:creationId xmlns:a16="http://schemas.microsoft.com/office/drawing/2014/main" id="{6A2381A0-6DD1-44F5-A8E2-06C5E784635F}"/>
                    </a:ext>
                  </a:extLst>
                </p:cNvPr>
                <p:cNvPicPr/>
                <p:nvPr/>
              </p:nvPicPr>
              <p:blipFill>
                <a:blip r:embed="rId659"/>
                <a:stretch>
                  <a:fillRect/>
                </a:stretch>
              </p:blipFill>
              <p:spPr>
                <a:xfrm>
                  <a:off x="4951373" y="4608067"/>
                  <a:ext cx="230040" cy="298440"/>
                </a:xfrm>
                <a:prstGeom prst="rect">
                  <a:avLst/>
                </a:prstGeom>
              </p:spPr>
            </p:pic>
          </mc:Fallback>
        </mc:AlternateContent>
        <mc:AlternateContent xmlns:mc="http://schemas.openxmlformats.org/markup-compatibility/2006">
          <mc:Choice xmlns:p14="http://schemas.microsoft.com/office/powerpoint/2010/main" Requires="p14">
            <p:contentPart p14:bwMode="auto" r:id="rId660">
              <p14:nvContentPartPr>
                <p14:cNvPr id="289" name="Freihand 288">
                  <a:extLst>
                    <a:ext uri="{FF2B5EF4-FFF2-40B4-BE49-F238E27FC236}">
                      <a16:creationId xmlns:a16="http://schemas.microsoft.com/office/drawing/2014/main" id="{C2DE6C34-CAF3-475A-8942-C0622E72F89E}"/>
                    </a:ext>
                  </a:extLst>
                </p14:cNvPr>
                <p14:cNvContentPartPr/>
                <p14:nvPr/>
              </p14:nvContentPartPr>
              <p14:xfrm>
                <a:off x="5054333" y="4745227"/>
                <a:ext cx="125280" cy="23040"/>
              </p14:xfrm>
            </p:contentPart>
          </mc:Choice>
          <mc:Fallback>
            <p:pic>
              <p:nvPicPr>
                <p:cNvPr id="289" name="Freihand 288">
                  <a:extLst>
                    <a:ext uri="{FF2B5EF4-FFF2-40B4-BE49-F238E27FC236}">
                      <a16:creationId xmlns:a16="http://schemas.microsoft.com/office/drawing/2014/main" id="{C2DE6C34-CAF3-475A-8942-C0622E72F89E}"/>
                    </a:ext>
                  </a:extLst>
                </p:cNvPr>
                <p:cNvPicPr/>
                <p:nvPr/>
              </p:nvPicPr>
              <p:blipFill>
                <a:blip r:embed="rId661"/>
                <a:stretch>
                  <a:fillRect/>
                </a:stretch>
              </p:blipFill>
              <p:spPr>
                <a:xfrm>
                  <a:off x="5050013" y="4740907"/>
                  <a:ext cx="13392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662">
              <p14:nvContentPartPr>
                <p14:cNvPr id="295" name="Freihand 294">
                  <a:extLst>
                    <a:ext uri="{FF2B5EF4-FFF2-40B4-BE49-F238E27FC236}">
                      <a16:creationId xmlns:a16="http://schemas.microsoft.com/office/drawing/2014/main" id="{5E657B43-D270-4CAC-A97D-B686E07ED711}"/>
                    </a:ext>
                  </a:extLst>
                </p14:cNvPr>
                <p14:cNvContentPartPr/>
                <p14:nvPr/>
              </p14:nvContentPartPr>
              <p14:xfrm>
                <a:off x="5295893" y="5068867"/>
                <a:ext cx="30600" cy="72000"/>
              </p14:xfrm>
            </p:contentPart>
          </mc:Choice>
          <mc:Fallback>
            <p:pic>
              <p:nvPicPr>
                <p:cNvPr id="295" name="Freihand 294">
                  <a:extLst>
                    <a:ext uri="{FF2B5EF4-FFF2-40B4-BE49-F238E27FC236}">
                      <a16:creationId xmlns:a16="http://schemas.microsoft.com/office/drawing/2014/main" id="{5E657B43-D270-4CAC-A97D-B686E07ED711}"/>
                    </a:ext>
                  </a:extLst>
                </p:cNvPr>
                <p:cNvPicPr/>
                <p:nvPr/>
              </p:nvPicPr>
              <p:blipFill>
                <a:blip r:embed="rId663"/>
                <a:stretch>
                  <a:fillRect/>
                </a:stretch>
              </p:blipFill>
              <p:spPr>
                <a:xfrm>
                  <a:off x="5291573" y="5064547"/>
                  <a:ext cx="3924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664">
              <p14:nvContentPartPr>
                <p14:cNvPr id="296" name="Freihand 295">
                  <a:extLst>
                    <a:ext uri="{FF2B5EF4-FFF2-40B4-BE49-F238E27FC236}">
                      <a16:creationId xmlns:a16="http://schemas.microsoft.com/office/drawing/2014/main" id="{82C1AE26-5683-4969-A466-82558D3A8B5F}"/>
                    </a:ext>
                  </a:extLst>
                </p14:cNvPr>
                <p14:cNvContentPartPr/>
                <p14:nvPr/>
              </p14:nvContentPartPr>
              <p14:xfrm>
                <a:off x="5243693" y="4969147"/>
                <a:ext cx="378360" cy="518400"/>
              </p14:xfrm>
            </p:contentPart>
          </mc:Choice>
          <mc:Fallback>
            <p:pic>
              <p:nvPicPr>
                <p:cNvPr id="296" name="Freihand 295">
                  <a:extLst>
                    <a:ext uri="{FF2B5EF4-FFF2-40B4-BE49-F238E27FC236}">
                      <a16:creationId xmlns:a16="http://schemas.microsoft.com/office/drawing/2014/main" id="{82C1AE26-5683-4969-A466-82558D3A8B5F}"/>
                    </a:ext>
                  </a:extLst>
                </p:cNvPr>
                <p:cNvPicPr/>
                <p:nvPr/>
              </p:nvPicPr>
              <p:blipFill>
                <a:blip r:embed="rId665"/>
                <a:stretch>
                  <a:fillRect/>
                </a:stretch>
              </p:blipFill>
              <p:spPr>
                <a:xfrm>
                  <a:off x="5239373" y="4964827"/>
                  <a:ext cx="387000" cy="527040"/>
                </a:xfrm>
                <a:prstGeom prst="rect">
                  <a:avLst/>
                </a:prstGeom>
              </p:spPr>
            </p:pic>
          </mc:Fallback>
        </mc:AlternateContent>
        <mc:AlternateContent xmlns:mc="http://schemas.openxmlformats.org/markup-compatibility/2006">
          <mc:Choice xmlns:p14="http://schemas.microsoft.com/office/powerpoint/2010/main" Requires="p14">
            <p:contentPart p14:bwMode="auto" r:id="rId666">
              <p14:nvContentPartPr>
                <p14:cNvPr id="297" name="Freihand 296">
                  <a:extLst>
                    <a:ext uri="{FF2B5EF4-FFF2-40B4-BE49-F238E27FC236}">
                      <a16:creationId xmlns:a16="http://schemas.microsoft.com/office/drawing/2014/main" id="{D1A7FAE0-3B22-4F05-AAD9-B04C835BE26C}"/>
                    </a:ext>
                  </a:extLst>
                </p14:cNvPr>
                <p14:cNvContentPartPr/>
                <p14:nvPr/>
              </p14:nvContentPartPr>
              <p14:xfrm>
                <a:off x="5190773" y="4891747"/>
                <a:ext cx="137880" cy="180720"/>
              </p14:xfrm>
            </p:contentPart>
          </mc:Choice>
          <mc:Fallback>
            <p:pic>
              <p:nvPicPr>
                <p:cNvPr id="297" name="Freihand 296">
                  <a:extLst>
                    <a:ext uri="{FF2B5EF4-FFF2-40B4-BE49-F238E27FC236}">
                      <a16:creationId xmlns:a16="http://schemas.microsoft.com/office/drawing/2014/main" id="{D1A7FAE0-3B22-4F05-AAD9-B04C835BE26C}"/>
                    </a:ext>
                  </a:extLst>
                </p:cNvPr>
                <p:cNvPicPr/>
                <p:nvPr/>
              </p:nvPicPr>
              <p:blipFill>
                <a:blip r:embed="rId667"/>
                <a:stretch>
                  <a:fillRect/>
                </a:stretch>
              </p:blipFill>
              <p:spPr>
                <a:xfrm>
                  <a:off x="5186453" y="4887427"/>
                  <a:ext cx="14652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668">
              <p14:nvContentPartPr>
                <p14:cNvPr id="300" name="Freihand 299">
                  <a:extLst>
                    <a:ext uri="{FF2B5EF4-FFF2-40B4-BE49-F238E27FC236}">
                      <a16:creationId xmlns:a16="http://schemas.microsoft.com/office/drawing/2014/main" id="{4C53512C-4B1E-4340-AEC9-7CBEEE12E788}"/>
                    </a:ext>
                  </a:extLst>
                </p14:cNvPr>
                <p14:cNvContentPartPr/>
                <p14:nvPr/>
              </p14:nvContentPartPr>
              <p14:xfrm>
                <a:off x="5277893" y="4738747"/>
                <a:ext cx="567720" cy="658080"/>
              </p14:xfrm>
            </p:contentPart>
          </mc:Choice>
          <mc:Fallback>
            <p:pic>
              <p:nvPicPr>
                <p:cNvPr id="300" name="Freihand 299">
                  <a:extLst>
                    <a:ext uri="{FF2B5EF4-FFF2-40B4-BE49-F238E27FC236}">
                      <a16:creationId xmlns:a16="http://schemas.microsoft.com/office/drawing/2014/main" id="{4C53512C-4B1E-4340-AEC9-7CBEEE12E788}"/>
                    </a:ext>
                  </a:extLst>
                </p:cNvPr>
                <p:cNvPicPr/>
                <p:nvPr/>
              </p:nvPicPr>
              <p:blipFill>
                <a:blip r:embed="rId669"/>
                <a:stretch>
                  <a:fillRect/>
                </a:stretch>
              </p:blipFill>
              <p:spPr>
                <a:xfrm>
                  <a:off x="5273573" y="4734427"/>
                  <a:ext cx="576360" cy="666720"/>
                </a:xfrm>
                <a:prstGeom prst="rect">
                  <a:avLst/>
                </a:prstGeom>
              </p:spPr>
            </p:pic>
          </mc:Fallback>
        </mc:AlternateContent>
        <mc:AlternateContent xmlns:mc="http://schemas.openxmlformats.org/markup-compatibility/2006">
          <mc:Choice xmlns:p14="http://schemas.microsoft.com/office/powerpoint/2010/main" Requires="p14">
            <p:contentPart p14:bwMode="auto" r:id="rId670">
              <p14:nvContentPartPr>
                <p14:cNvPr id="301" name="Freihand 300">
                  <a:extLst>
                    <a:ext uri="{FF2B5EF4-FFF2-40B4-BE49-F238E27FC236}">
                      <a16:creationId xmlns:a16="http://schemas.microsoft.com/office/drawing/2014/main" id="{91C267EF-8272-4B03-8601-FA6C7E31868F}"/>
                    </a:ext>
                  </a:extLst>
                </p14:cNvPr>
                <p14:cNvContentPartPr/>
                <p14:nvPr/>
              </p14:nvContentPartPr>
              <p14:xfrm>
                <a:off x="5718533" y="5303227"/>
                <a:ext cx="188280" cy="132480"/>
              </p14:xfrm>
            </p:contentPart>
          </mc:Choice>
          <mc:Fallback>
            <p:pic>
              <p:nvPicPr>
                <p:cNvPr id="301" name="Freihand 300">
                  <a:extLst>
                    <a:ext uri="{FF2B5EF4-FFF2-40B4-BE49-F238E27FC236}">
                      <a16:creationId xmlns:a16="http://schemas.microsoft.com/office/drawing/2014/main" id="{91C267EF-8272-4B03-8601-FA6C7E31868F}"/>
                    </a:ext>
                  </a:extLst>
                </p:cNvPr>
                <p:cNvPicPr/>
                <p:nvPr/>
              </p:nvPicPr>
              <p:blipFill>
                <a:blip r:embed="rId671"/>
                <a:stretch>
                  <a:fillRect/>
                </a:stretch>
              </p:blipFill>
              <p:spPr>
                <a:xfrm>
                  <a:off x="5714213" y="5298907"/>
                  <a:ext cx="1969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672">
              <p14:nvContentPartPr>
                <p14:cNvPr id="303" name="Freihand 302">
                  <a:extLst>
                    <a:ext uri="{FF2B5EF4-FFF2-40B4-BE49-F238E27FC236}">
                      <a16:creationId xmlns:a16="http://schemas.microsoft.com/office/drawing/2014/main" id="{AA92BCB1-C4C0-48F5-9F9D-3639C9AE1024}"/>
                    </a:ext>
                  </a:extLst>
                </p14:cNvPr>
                <p14:cNvContentPartPr/>
                <p14:nvPr/>
              </p14:nvContentPartPr>
              <p14:xfrm>
                <a:off x="5882693" y="4794187"/>
                <a:ext cx="123480" cy="257400"/>
              </p14:xfrm>
            </p:contentPart>
          </mc:Choice>
          <mc:Fallback>
            <p:pic>
              <p:nvPicPr>
                <p:cNvPr id="303" name="Freihand 302">
                  <a:extLst>
                    <a:ext uri="{FF2B5EF4-FFF2-40B4-BE49-F238E27FC236}">
                      <a16:creationId xmlns:a16="http://schemas.microsoft.com/office/drawing/2014/main" id="{AA92BCB1-C4C0-48F5-9F9D-3639C9AE1024}"/>
                    </a:ext>
                  </a:extLst>
                </p:cNvPr>
                <p:cNvPicPr/>
                <p:nvPr/>
              </p:nvPicPr>
              <p:blipFill>
                <a:blip r:embed="rId673"/>
                <a:stretch>
                  <a:fillRect/>
                </a:stretch>
              </p:blipFill>
              <p:spPr>
                <a:xfrm>
                  <a:off x="5878373" y="4789867"/>
                  <a:ext cx="13212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674">
              <p14:nvContentPartPr>
                <p14:cNvPr id="304" name="Freihand 303">
                  <a:extLst>
                    <a:ext uri="{FF2B5EF4-FFF2-40B4-BE49-F238E27FC236}">
                      <a16:creationId xmlns:a16="http://schemas.microsoft.com/office/drawing/2014/main" id="{78CABBFD-BDC6-4575-9BC8-7951E1E7CED3}"/>
                    </a:ext>
                  </a:extLst>
                </p14:cNvPr>
                <p14:cNvContentPartPr/>
                <p14:nvPr/>
              </p14:nvContentPartPr>
              <p14:xfrm>
                <a:off x="6054053" y="4914427"/>
                <a:ext cx="84240" cy="102240"/>
              </p14:xfrm>
            </p:contentPart>
          </mc:Choice>
          <mc:Fallback>
            <p:pic>
              <p:nvPicPr>
                <p:cNvPr id="304" name="Freihand 303">
                  <a:extLst>
                    <a:ext uri="{FF2B5EF4-FFF2-40B4-BE49-F238E27FC236}">
                      <a16:creationId xmlns:a16="http://schemas.microsoft.com/office/drawing/2014/main" id="{78CABBFD-BDC6-4575-9BC8-7951E1E7CED3}"/>
                    </a:ext>
                  </a:extLst>
                </p:cNvPr>
                <p:cNvPicPr/>
                <p:nvPr/>
              </p:nvPicPr>
              <p:blipFill>
                <a:blip r:embed="rId675"/>
                <a:stretch>
                  <a:fillRect/>
                </a:stretch>
              </p:blipFill>
              <p:spPr>
                <a:xfrm>
                  <a:off x="6049733" y="4910107"/>
                  <a:ext cx="928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676">
              <p14:nvContentPartPr>
                <p14:cNvPr id="305" name="Freihand 304">
                  <a:extLst>
                    <a:ext uri="{FF2B5EF4-FFF2-40B4-BE49-F238E27FC236}">
                      <a16:creationId xmlns:a16="http://schemas.microsoft.com/office/drawing/2014/main" id="{0FCE691C-EF36-4643-B0A9-B1AE973FD02E}"/>
                    </a:ext>
                  </a:extLst>
                </p14:cNvPr>
                <p14:cNvContentPartPr/>
                <p14:nvPr/>
              </p14:nvContentPartPr>
              <p14:xfrm>
                <a:off x="6199133" y="4810027"/>
                <a:ext cx="28440" cy="200520"/>
              </p14:xfrm>
            </p:contentPart>
          </mc:Choice>
          <mc:Fallback>
            <p:pic>
              <p:nvPicPr>
                <p:cNvPr id="305" name="Freihand 304">
                  <a:extLst>
                    <a:ext uri="{FF2B5EF4-FFF2-40B4-BE49-F238E27FC236}">
                      <a16:creationId xmlns:a16="http://schemas.microsoft.com/office/drawing/2014/main" id="{0FCE691C-EF36-4643-B0A9-B1AE973FD02E}"/>
                    </a:ext>
                  </a:extLst>
                </p:cNvPr>
                <p:cNvPicPr/>
                <p:nvPr/>
              </p:nvPicPr>
              <p:blipFill>
                <a:blip r:embed="rId677"/>
                <a:stretch>
                  <a:fillRect/>
                </a:stretch>
              </p:blipFill>
              <p:spPr>
                <a:xfrm>
                  <a:off x="6194813" y="4805707"/>
                  <a:ext cx="3708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678">
              <p14:nvContentPartPr>
                <p14:cNvPr id="306" name="Freihand 305">
                  <a:extLst>
                    <a:ext uri="{FF2B5EF4-FFF2-40B4-BE49-F238E27FC236}">
                      <a16:creationId xmlns:a16="http://schemas.microsoft.com/office/drawing/2014/main" id="{EE9B8D3E-AE36-417E-8F79-0D8BC085D803}"/>
                    </a:ext>
                  </a:extLst>
                </p14:cNvPr>
                <p14:cNvContentPartPr/>
                <p14:nvPr/>
              </p14:nvContentPartPr>
              <p14:xfrm>
                <a:off x="6275093" y="4860787"/>
                <a:ext cx="127080" cy="139320"/>
              </p14:xfrm>
            </p:contentPart>
          </mc:Choice>
          <mc:Fallback>
            <p:pic>
              <p:nvPicPr>
                <p:cNvPr id="306" name="Freihand 305">
                  <a:extLst>
                    <a:ext uri="{FF2B5EF4-FFF2-40B4-BE49-F238E27FC236}">
                      <a16:creationId xmlns:a16="http://schemas.microsoft.com/office/drawing/2014/main" id="{EE9B8D3E-AE36-417E-8F79-0D8BC085D803}"/>
                    </a:ext>
                  </a:extLst>
                </p:cNvPr>
                <p:cNvPicPr/>
                <p:nvPr/>
              </p:nvPicPr>
              <p:blipFill>
                <a:blip r:embed="rId679"/>
                <a:stretch>
                  <a:fillRect/>
                </a:stretch>
              </p:blipFill>
              <p:spPr>
                <a:xfrm>
                  <a:off x="6270773" y="4856467"/>
                  <a:ext cx="13572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680">
              <p14:nvContentPartPr>
                <p14:cNvPr id="413" name="Freihand 412">
                  <a:extLst>
                    <a:ext uri="{FF2B5EF4-FFF2-40B4-BE49-F238E27FC236}">
                      <a16:creationId xmlns:a16="http://schemas.microsoft.com/office/drawing/2014/main" id="{619F7826-9A23-4075-ABB5-5281A38DDC5A}"/>
                    </a:ext>
                  </a:extLst>
                </p14:cNvPr>
                <p14:cNvContentPartPr/>
                <p14:nvPr/>
              </p14:nvContentPartPr>
              <p14:xfrm>
                <a:off x="5250893" y="5020267"/>
                <a:ext cx="318960" cy="400680"/>
              </p14:xfrm>
            </p:contentPart>
          </mc:Choice>
          <mc:Fallback>
            <p:pic>
              <p:nvPicPr>
                <p:cNvPr id="413" name="Freihand 412">
                  <a:extLst>
                    <a:ext uri="{FF2B5EF4-FFF2-40B4-BE49-F238E27FC236}">
                      <a16:creationId xmlns:a16="http://schemas.microsoft.com/office/drawing/2014/main" id="{619F7826-9A23-4075-ABB5-5281A38DDC5A}"/>
                    </a:ext>
                  </a:extLst>
                </p:cNvPr>
                <p:cNvPicPr/>
                <p:nvPr/>
              </p:nvPicPr>
              <p:blipFill>
                <a:blip r:embed="rId681"/>
                <a:stretch>
                  <a:fillRect/>
                </a:stretch>
              </p:blipFill>
              <p:spPr>
                <a:xfrm>
                  <a:off x="5246573" y="5015947"/>
                  <a:ext cx="327600" cy="409320"/>
                </a:xfrm>
                <a:prstGeom prst="rect">
                  <a:avLst/>
                </a:prstGeom>
              </p:spPr>
            </p:pic>
          </mc:Fallback>
        </mc:AlternateContent>
        <mc:AlternateContent xmlns:mc="http://schemas.openxmlformats.org/markup-compatibility/2006">
          <mc:Choice xmlns:p14="http://schemas.microsoft.com/office/powerpoint/2010/main" Requires="p14">
            <p:contentPart p14:bwMode="auto" r:id="rId682">
              <p14:nvContentPartPr>
                <p14:cNvPr id="414" name="Freihand 413">
                  <a:extLst>
                    <a:ext uri="{FF2B5EF4-FFF2-40B4-BE49-F238E27FC236}">
                      <a16:creationId xmlns:a16="http://schemas.microsoft.com/office/drawing/2014/main" id="{248BA1FF-41FE-4EC7-B34F-692DD5532715}"/>
                    </a:ext>
                  </a:extLst>
                </p14:cNvPr>
                <p14:cNvContentPartPr/>
                <p14:nvPr/>
              </p14:nvContentPartPr>
              <p14:xfrm>
                <a:off x="5203013" y="4929187"/>
                <a:ext cx="105480" cy="120960"/>
              </p14:xfrm>
            </p:contentPart>
          </mc:Choice>
          <mc:Fallback>
            <p:pic>
              <p:nvPicPr>
                <p:cNvPr id="414" name="Freihand 413">
                  <a:extLst>
                    <a:ext uri="{FF2B5EF4-FFF2-40B4-BE49-F238E27FC236}">
                      <a16:creationId xmlns:a16="http://schemas.microsoft.com/office/drawing/2014/main" id="{248BA1FF-41FE-4EC7-B34F-692DD5532715}"/>
                    </a:ext>
                  </a:extLst>
                </p:cNvPr>
                <p:cNvPicPr/>
                <p:nvPr/>
              </p:nvPicPr>
              <p:blipFill>
                <a:blip r:embed="rId683"/>
                <a:stretch>
                  <a:fillRect/>
                </a:stretch>
              </p:blipFill>
              <p:spPr>
                <a:xfrm>
                  <a:off x="5198693" y="4924867"/>
                  <a:ext cx="114120" cy="129600"/>
                </a:xfrm>
                <a:prstGeom prst="rect">
                  <a:avLst/>
                </a:prstGeom>
              </p:spPr>
            </p:pic>
          </mc:Fallback>
        </mc:AlternateContent>
      </p:grpSp>
    </p:spTree>
    <p:extLst>
      <p:ext uri="{BB962C8B-B14F-4D97-AF65-F5344CB8AC3E}">
        <p14:creationId xmlns:p14="http://schemas.microsoft.com/office/powerpoint/2010/main" val="4272802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4781535" cy="593674"/>
          </a:xfrm>
          <a:prstGeom prst="rect">
            <a:avLst/>
          </a:prstGeom>
          <a:noFill/>
          <a:ln>
            <a:noFill/>
          </a:ln>
        </p:spPr>
        <p:txBody>
          <a:bodyPr vert="horz" wrap="none" lIns="81646" tIns="40823" rIns="81646" bIns="40823" anchorCtr="0" compatLnSpc="0">
            <a:spAutoFit/>
          </a:bodyPr>
          <a:lstStyle/>
          <a:p>
            <a:r>
              <a:rPr lang="de-DE" sz="3266" dirty="0"/>
              <a:t>Wertaufbewahrungsmittel	</a:t>
            </a:r>
          </a:p>
        </p:txBody>
      </p:sp>
      <p:sp>
        <p:nvSpPr>
          <p:cNvPr id="4" name="Textfeld 3"/>
          <p:cNvSpPr txBox="1"/>
          <p:nvPr/>
        </p:nvSpPr>
        <p:spPr>
          <a:xfrm>
            <a:off x="1654154" y="1077732"/>
            <a:ext cx="8883125" cy="5094890"/>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Bei zeitlicher Differenz zwischen Ein- und Ausgaben</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Verschiebung von Konsumplänen in die Zukunft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Geld konkurriert dabei mit anderen Vermögensarten                (</a:t>
            </a:r>
            <a:r>
              <a:rPr lang="de-DE" sz="2540" dirty="0" err="1"/>
              <a:t>z.B</a:t>
            </a:r>
            <a:r>
              <a:rPr lang="de-DE" sz="2540" dirty="0"/>
              <a:t> Staatsanleihen, Aktien, Immobilien). Geld weist im Allgemeinen aber einen höheren</a:t>
            </a:r>
          </a:p>
          <a:p>
            <a:r>
              <a:rPr lang="de-DE" sz="2540" dirty="0"/>
              <a:t>      Liquiditätsgrad auf</a:t>
            </a:r>
          </a:p>
          <a:p>
            <a:endParaRPr lang="de-DE" sz="2540" dirty="0"/>
          </a:p>
        </p:txBody>
      </p:sp>
      <p:sp>
        <p:nvSpPr>
          <p:cNvPr id="5" name="Rechteck 4">
            <a:extLst>
              <a:ext uri="{FF2B5EF4-FFF2-40B4-BE49-F238E27FC236}">
                <a16:creationId xmlns:a16="http://schemas.microsoft.com/office/drawing/2014/main" id="{EA4D01A2-3977-4289-B32F-E072AA9A228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D88E3659-1E80-4D38-A9E0-D85F8BE95931}"/>
                  </a:ext>
                </a:extLst>
              </p14:cNvPr>
              <p14:cNvContentPartPr/>
              <p14:nvPr/>
            </p14:nvContentPartPr>
            <p14:xfrm>
              <a:off x="6268253" y="1504147"/>
              <a:ext cx="2699280" cy="117360"/>
            </p14:xfrm>
          </p:contentPart>
        </mc:Choice>
        <mc:Fallback>
          <p:pic>
            <p:nvPicPr>
              <p:cNvPr id="2" name="Freihand 1">
                <a:extLst>
                  <a:ext uri="{FF2B5EF4-FFF2-40B4-BE49-F238E27FC236}">
                    <a16:creationId xmlns:a16="http://schemas.microsoft.com/office/drawing/2014/main" id="{D88E3659-1E80-4D38-A9E0-D85F8BE95931}"/>
                  </a:ext>
                </a:extLst>
              </p:cNvPr>
              <p:cNvPicPr/>
              <p:nvPr/>
            </p:nvPicPr>
            <p:blipFill>
              <a:blip r:embed="rId4"/>
              <a:stretch>
                <a:fillRect/>
              </a:stretch>
            </p:blipFill>
            <p:spPr>
              <a:xfrm>
                <a:off x="6263933" y="1499827"/>
                <a:ext cx="27079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Freihand 5">
                <a:extLst>
                  <a:ext uri="{FF2B5EF4-FFF2-40B4-BE49-F238E27FC236}">
                    <a16:creationId xmlns:a16="http://schemas.microsoft.com/office/drawing/2014/main" id="{FA7B6A2B-E105-4197-AFC1-319CB1D1DEBC}"/>
                  </a:ext>
                </a:extLst>
              </p14:cNvPr>
              <p14:cNvContentPartPr/>
              <p14:nvPr/>
            </p14:nvContentPartPr>
            <p14:xfrm>
              <a:off x="4568693" y="2647507"/>
              <a:ext cx="3794760" cy="105840"/>
            </p14:xfrm>
          </p:contentPart>
        </mc:Choice>
        <mc:Fallback>
          <p:pic>
            <p:nvPicPr>
              <p:cNvPr id="6" name="Freihand 5">
                <a:extLst>
                  <a:ext uri="{FF2B5EF4-FFF2-40B4-BE49-F238E27FC236}">
                    <a16:creationId xmlns:a16="http://schemas.microsoft.com/office/drawing/2014/main" id="{FA7B6A2B-E105-4197-AFC1-319CB1D1DEBC}"/>
                  </a:ext>
                </a:extLst>
              </p:cNvPr>
              <p:cNvPicPr/>
              <p:nvPr/>
            </p:nvPicPr>
            <p:blipFill>
              <a:blip r:embed="rId6"/>
              <a:stretch>
                <a:fillRect/>
              </a:stretch>
            </p:blipFill>
            <p:spPr>
              <a:xfrm>
                <a:off x="4564373" y="2643187"/>
                <a:ext cx="3803400" cy="114480"/>
              </a:xfrm>
              <a:prstGeom prst="rect">
                <a:avLst/>
              </a:prstGeom>
            </p:spPr>
          </p:pic>
        </mc:Fallback>
      </mc:AlternateContent>
      <p:grpSp>
        <p:nvGrpSpPr>
          <p:cNvPr id="53" name="Gruppieren 52">
            <a:extLst>
              <a:ext uri="{FF2B5EF4-FFF2-40B4-BE49-F238E27FC236}">
                <a16:creationId xmlns:a16="http://schemas.microsoft.com/office/drawing/2014/main" id="{9B5B00FF-7517-495D-9317-A3A090776003}"/>
              </a:ext>
            </a:extLst>
          </p:cNvPr>
          <p:cNvGrpSpPr/>
          <p:nvPr/>
        </p:nvGrpSpPr>
        <p:grpSpPr>
          <a:xfrm>
            <a:off x="8699693" y="2000587"/>
            <a:ext cx="3390120" cy="797400"/>
            <a:chOff x="8699693" y="2000587"/>
            <a:chExt cx="3390120" cy="797400"/>
          </a:xfrm>
        </p:grpSpPr>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55125EFB-6E2B-4462-96E3-AE5EF40C228D}"/>
                    </a:ext>
                  </a:extLst>
                </p14:cNvPr>
                <p14:cNvContentPartPr/>
                <p14:nvPr/>
              </p14:nvContentPartPr>
              <p14:xfrm>
                <a:off x="8699693" y="2306587"/>
                <a:ext cx="162000" cy="213120"/>
              </p14:xfrm>
            </p:contentPart>
          </mc:Choice>
          <mc:Fallback>
            <p:pic>
              <p:nvPicPr>
                <p:cNvPr id="7" name="Freihand 6">
                  <a:extLst>
                    <a:ext uri="{FF2B5EF4-FFF2-40B4-BE49-F238E27FC236}">
                      <a16:creationId xmlns:a16="http://schemas.microsoft.com/office/drawing/2014/main" id="{55125EFB-6E2B-4462-96E3-AE5EF40C228D}"/>
                    </a:ext>
                  </a:extLst>
                </p:cNvPr>
                <p:cNvPicPr/>
                <p:nvPr/>
              </p:nvPicPr>
              <p:blipFill>
                <a:blip r:embed="rId8"/>
                <a:stretch>
                  <a:fillRect/>
                </a:stretch>
              </p:blipFill>
              <p:spPr>
                <a:xfrm>
                  <a:off x="8695373" y="2302267"/>
                  <a:ext cx="1706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31204AA8-EBDD-430A-A5B3-B48BDA89AF47}"/>
                    </a:ext>
                  </a:extLst>
                </p14:cNvPr>
                <p14:cNvContentPartPr/>
                <p14:nvPr/>
              </p14:nvContentPartPr>
              <p14:xfrm>
                <a:off x="8863853" y="2416027"/>
                <a:ext cx="97200" cy="252000"/>
              </p14:xfrm>
            </p:contentPart>
          </mc:Choice>
          <mc:Fallback>
            <p:pic>
              <p:nvPicPr>
                <p:cNvPr id="8" name="Freihand 7">
                  <a:extLst>
                    <a:ext uri="{FF2B5EF4-FFF2-40B4-BE49-F238E27FC236}">
                      <a16:creationId xmlns:a16="http://schemas.microsoft.com/office/drawing/2014/main" id="{31204AA8-EBDD-430A-A5B3-B48BDA89AF47}"/>
                    </a:ext>
                  </a:extLst>
                </p:cNvPr>
                <p:cNvPicPr/>
                <p:nvPr/>
              </p:nvPicPr>
              <p:blipFill>
                <a:blip r:embed="rId10"/>
                <a:stretch>
                  <a:fillRect/>
                </a:stretch>
              </p:blipFill>
              <p:spPr>
                <a:xfrm>
                  <a:off x="8859533" y="2411707"/>
                  <a:ext cx="10584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BED7E860-35A8-4F24-98CA-7660280961CC}"/>
                    </a:ext>
                  </a:extLst>
                </p14:cNvPr>
                <p14:cNvContentPartPr/>
                <p14:nvPr/>
              </p14:nvContentPartPr>
              <p14:xfrm>
                <a:off x="9022613" y="2446627"/>
                <a:ext cx="4680" cy="23040"/>
              </p14:xfrm>
            </p:contentPart>
          </mc:Choice>
          <mc:Fallback>
            <p:pic>
              <p:nvPicPr>
                <p:cNvPr id="9" name="Freihand 8">
                  <a:extLst>
                    <a:ext uri="{FF2B5EF4-FFF2-40B4-BE49-F238E27FC236}">
                      <a16:creationId xmlns:a16="http://schemas.microsoft.com/office/drawing/2014/main" id="{BED7E860-35A8-4F24-98CA-7660280961CC}"/>
                    </a:ext>
                  </a:extLst>
                </p:cNvPr>
                <p:cNvPicPr/>
                <p:nvPr/>
              </p:nvPicPr>
              <p:blipFill>
                <a:blip r:embed="rId12"/>
                <a:stretch>
                  <a:fillRect/>
                </a:stretch>
              </p:blipFill>
              <p:spPr>
                <a:xfrm>
                  <a:off x="9018293" y="2442307"/>
                  <a:ext cx="1332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C7C3FD5F-13B0-4EDD-BA55-6D2165ECFD38}"/>
                    </a:ext>
                  </a:extLst>
                </p14:cNvPr>
                <p14:cNvContentPartPr/>
                <p14:nvPr/>
              </p14:nvContentPartPr>
              <p14:xfrm>
                <a:off x="9024053" y="2272387"/>
                <a:ext cx="16200" cy="197640"/>
              </p14:xfrm>
            </p:contentPart>
          </mc:Choice>
          <mc:Fallback>
            <p:pic>
              <p:nvPicPr>
                <p:cNvPr id="10" name="Freihand 9">
                  <a:extLst>
                    <a:ext uri="{FF2B5EF4-FFF2-40B4-BE49-F238E27FC236}">
                      <a16:creationId xmlns:a16="http://schemas.microsoft.com/office/drawing/2014/main" id="{C7C3FD5F-13B0-4EDD-BA55-6D2165ECFD38}"/>
                    </a:ext>
                  </a:extLst>
                </p:cNvPr>
                <p:cNvPicPr/>
                <p:nvPr/>
              </p:nvPicPr>
              <p:blipFill>
                <a:blip r:embed="rId14"/>
                <a:stretch>
                  <a:fillRect/>
                </a:stretch>
              </p:blipFill>
              <p:spPr>
                <a:xfrm>
                  <a:off x="9019733" y="2268067"/>
                  <a:ext cx="2484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6938890C-C8E0-4B72-B379-ED439B8F6904}"/>
                    </a:ext>
                  </a:extLst>
                </p14:cNvPr>
                <p14:cNvContentPartPr/>
                <p14:nvPr/>
              </p14:nvContentPartPr>
              <p14:xfrm>
                <a:off x="9241493" y="2292547"/>
                <a:ext cx="172440" cy="152640"/>
              </p14:xfrm>
            </p:contentPart>
          </mc:Choice>
          <mc:Fallback>
            <p:pic>
              <p:nvPicPr>
                <p:cNvPr id="12" name="Freihand 11">
                  <a:extLst>
                    <a:ext uri="{FF2B5EF4-FFF2-40B4-BE49-F238E27FC236}">
                      <a16:creationId xmlns:a16="http://schemas.microsoft.com/office/drawing/2014/main" id="{6938890C-C8E0-4B72-B379-ED439B8F6904}"/>
                    </a:ext>
                  </a:extLst>
                </p:cNvPr>
                <p:cNvPicPr/>
                <p:nvPr/>
              </p:nvPicPr>
              <p:blipFill>
                <a:blip r:embed="rId16"/>
                <a:stretch>
                  <a:fillRect/>
                </a:stretch>
              </p:blipFill>
              <p:spPr>
                <a:xfrm>
                  <a:off x="9237173" y="2288227"/>
                  <a:ext cx="18108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4FBCBD68-E812-4185-8F2F-F10F47498F54}"/>
                    </a:ext>
                  </a:extLst>
                </p14:cNvPr>
                <p14:cNvContentPartPr/>
                <p14:nvPr/>
              </p14:nvContentPartPr>
              <p14:xfrm>
                <a:off x="9441653" y="2333227"/>
                <a:ext cx="120600" cy="96480"/>
              </p14:xfrm>
            </p:contentPart>
          </mc:Choice>
          <mc:Fallback>
            <p:pic>
              <p:nvPicPr>
                <p:cNvPr id="13" name="Freihand 12">
                  <a:extLst>
                    <a:ext uri="{FF2B5EF4-FFF2-40B4-BE49-F238E27FC236}">
                      <a16:creationId xmlns:a16="http://schemas.microsoft.com/office/drawing/2014/main" id="{4FBCBD68-E812-4185-8F2F-F10F47498F54}"/>
                    </a:ext>
                  </a:extLst>
                </p:cNvPr>
                <p:cNvPicPr/>
                <p:nvPr/>
              </p:nvPicPr>
              <p:blipFill>
                <a:blip r:embed="rId18"/>
                <a:stretch>
                  <a:fillRect/>
                </a:stretch>
              </p:blipFill>
              <p:spPr>
                <a:xfrm>
                  <a:off x="9437333" y="2328907"/>
                  <a:ext cx="1292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8E7BC90F-2177-4FF2-877C-6D5B80B1CC30}"/>
                    </a:ext>
                  </a:extLst>
                </p14:cNvPr>
                <p14:cNvContentPartPr/>
                <p14:nvPr/>
              </p14:nvContentPartPr>
              <p14:xfrm>
                <a:off x="9564053" y="2191747"/>
                <a:ext cx="78120" cy="204120"/>
              </p14:xfrm>
            </p:contentPart>
          </mc:Choice>
          <mc:Fallback>
            <p:pic>
              <p:nvPicPr>
                <p:cNvPr id="14" name="Freihand 13">
                  <a:extLst>
                    <a:ext uri="{FF2B5EF4-FFF2-40B4-BE49-F238E27FC236}">
                      <a16:creationId xmlns:a16="http://schemas.microsoft.com/office/drawing/2014/main" id="{8E7BC90F-2177-4FF2-877C-6D5B80B1CC30}"/>
                    </a:ext>
                  </a:extLst>
                </p:cNvPr>
                <p:cNvPicPr/>
                <p:nvPr/>
              </p:nvPicPr>
              <p:blipFill>
                <a:blip r:embed="rId20"/>
                <a:stretch>
                  <a:fillRect/>
                </a:stretch>
              </p:blipFill>
              <p:spPr>
                <a:xfrm>
                  <a:off x="9559733" y="2187427"/>
                  <a:ext cx="8676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48130CD0-87C4-4F03-B549-1A4D949D2B01}"/>
                    </a:ext>
                  </a:extLst>
                </p14:cNvPr>
                <p14:cNvContentPartPr/>
                <p14:nvPr/>
              </p14:nvContentPartPr>
              <p14:xfrm>
                <a:off x="9543173" y="2233507"/>
                <a:ext cx="29880" cy="10440"/>
              </p14:xfrm>
            </p:contentPart>
          </mc:Choice>
          <mc:Fallback>
            <p:pic>
              <p:nvPicPr>
                <p:cNvPr id="15" name="Freihand 14">
                  <a:extLst>
                    <a:ext uri="{FF2B5EF4-FFF2-40B4-BE49-F238E27FC236}">
                      <a16:creationId xmlns:a16="http://schemas.microsoft.com/office/drawing/2014/main" id="{48130CD0-87C4-4F03-B549-1A4D949D2B01}"/>
                    </a:ext>
                  </a:extLst>
                </p:cNvPr>
                <p:cNvPicPr/>
                <p:nvPr/>
              </p:nvPicPr>
              <p:blipFill>
                <a:blip r:embed="rId22"/>
                <a:stretch>
                  <a:fillRect/>
                </a:stretch>
              </p:blipFill>
              <p:spPr>
                <a:xfrm>
                  <a:off x="9538853" y="2229187"/>
                  <a:ext cx="3852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F979F74C-FCDD-4F0D-A703-C6FD0C4EC92F}"/>
                    </a:ext>
                  </a:extLst>
                </p14:cNvPr>
                <p14:cNvContentPartPr/>
                <p14:nvPr/>
              </p14:nvContentPartPr>
              <p14:xfrm>
                <a:off x="9686813" y="2278147"/>
                <a:ext cx="63360" cy="78120"/>
              </p14:xfrm>
            </p:contentPart>
          </mc:Choice>
          <mc:Fallback>
            <p:pic>
              <p:nvPicPr>
                <p:cNvPr id="16" name="Freihand 15">
                  <a:extLst>
                    <a:ext uri="{FF2B5EF4-FFF2-40B4-BE49-F238E27FC236}">
                      <a16:creationId xmlns:a16="http://schemas.microsoft.com/office/drawing/2014/main" id="{F979F74C-FCDD-4F0D-A703-C6FD0C4EC92F}"/>
                    </a:ext>
                  </a:extLst>
                </p:cNvPr>
                <p:cNvPicPr/>
                <p:nvPr/>
              </p:nvPicPr>
              <p:blipFill>
                <a:blip r:embed="rId24"/>
                <a:stretch>
                  <a:fillRect/>
                </a:stretch>
              </p:blipFill>
              <p:spPr>
                <a:xfrm>
                  <a:off x="9682493" y="2273827"/>
                  <a:ext cx="7200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98699832-9C73-43D6-88EF-3BCBC0D235ED}"/>
                    </a:ext>
                  </a:extLst>
                </p14:cNvPr>
                <p14:cNvContentPartPr/>
                <p14:nvPr/>
              </p14:nvContentPartPr>
              <p14:xfrm>
                <a:off x="9786173" y="2174107"/>
                <a:ext cx="166320" cy="187920"/>
              </p14:xfrm>
            </p:contentPart>
          </mc:Choice>
          <mc:Fallback>
            <p:pic>
              <p:nvPicPr>
                <p:cNvPr id="17" name="Freihand 16">
                  <a:extLst>
                    <a:ext uri="{FF2B5EF4-FFF2-40B4-BE49-F238E27FC236}">
                      <a16:creationId xmlns:a16="http://schemas.microsoft.com/office/drawing/2014/main" id="{98699832-9C73-43D6-88EF-3BCBC0D235ED}"/>
                    </a:ext>
                  </a:extLst>
                </p:cNvPr>
                <p:cNvPicPr/>
                <p:nvPr/>
              </p:nvPicPr>
              <p:blipFill>
                <a:blip r:embed="rId26"/>
                <a:stretch>
                  <a:fillRect/>
                </a:stretch>
              </p:blipFill>
              <p:spPr>
                <a:xfrm>
                  <a:off x="9781853" y="2169787"/>
                  <a:ext cx="17496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9" name="Freihand 18">
                  <a:extLst>
                    <a:ext uri="{FF2B5EF4-FFF2-40B4-BE49-F238E27FC236}">
                      <a16:creationId xmlns:a16="http://schemas.microsoft.com/office/drawing/2014/main" id="{1577DA2A-9028-4283-A901-24AD70CA37C8}"/>
                    </a:ext>
                  </a:extLst>
                </p14:cNvPr>
                <p14:cNvContentPartPr/>
                <p14:nvPr/>
              </p14:nvContentPartPr>
              <p14:xfrm>
                <a:off x="9963293" y="2111827"/>
                <a:ext cx="252360" cy="257760"/>
              </p14:xfrm>
            </p:contentPart>
          </mc:Choice>
          <mc:Fallback>
            <p:pic>
              <p:nvPicPr>
                <p:cNvPr id="19" name="Freihand 18">
                  <a:extLst>
                    <a:ext uri="{FF2B5EF4-FFF2-40B4-BE49-F238E27FC236}">
                      <a16:creationId xmlns:a16="http://schemas.microsoft.com/office/drawing/2014/main" id="{1577DA2A-9028-4283-A901-24AD70CA37C8}"/>
                    </a:ext>
                  </a:extLst>
                </p:cNvPr>
                <p:cNvPicPr/>
                <p:nvPr/>
              </p:nvPicPr>
              <p:blipFill>
                <a:blip r:embed="rId28"/>
                <a:stretch>
                  <a:fillRect/>
                </a:stretch>
              </p:blipFill>
              <p:spPr>
                <a:xfrm>
                  <a:off x="9958973" y="2107507"/>
                  <a:ext cx="261000" cy="2664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0" name="Freihand 19">
                  <a:extLst>
                    <a:ext uri="{FF2B5EF4-FFF2-40B4-BE49-F238E27FC236}">
                      <a16:creationId xmlns:a16="http://schemas.microsoft.com/office/drawing/2014/main" id="{132574F5-E28E-4C45-AA2F-3E726DBCEE4B}"/>
                    </a:ext>
                  </a:extLst>
                </p14:cNvPr>
                <p14:cNvContentPartPr/>
                <p14:nvPr/>
              </p14:nvContentPartPr>
              <p14:xfrm>
                <a:off x="10253093" y="2212987"/>
                <a:ext cx="65880" cy="87480"/>
              </p14:xfrm>
            </p:contentPart>
          </mc:Choice>
          <mc:Fallback>
            <p:pic>
              <p:nvPicPr>
                <p:cNvPr id="20" name="Freihand 19">
                  <a:extLst>
                    <a:ext uri="{FF2B5EF4-FFF2-40B4-BE49-F238E27FC236}">
                      <a16:creationId xmlns:a16="http://schemas.microsoft.com/office/drawing/2014/main" id="{132574F5-E28E-4C45-AA2F-3E726DBCEE4B}"/>
                    </a:ext>
                  </a:extLst>
                </p:cNvPr>
                <p:cNvPicPr/>
                <p:nvPr/>
              </p:nvPicPr>
              <p:blipFill>
                <a:blip r:embed="rId30"/>
                <a:stretch>
                  <a:fillRect/>
                </a:stretch>
              </p:blipFill>
              <p:spPr>
                <a:xfrm>
                  <a:off x="10248773" y="2208667"/>
                  <a:ext cx="7452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D5121992-55AF-4D02-934B-51ED83C75811}"/>
                    </a:ext>
                  </a:extLst>
                </p14:cNvPr>
                <p14:cNvContentPartPr/>
                <p14:nvPr/>
              </p14:nvContentPartPr>
              <p14:xfrm>
                <a:off x="10333013" y="2101027"/>
                <a:ext cx="133560" cy="191880"/>
              </p14:xfrm>
            </p:contentPart>
          </mc:Choice>
          <mc:Fallback>
            <p:pic>
              <p:nvPicPr>
                <p:cNvPr id="22" name="Freihand 21">
                  <a:extLst>
                    <a:ext uri="{FF2B5EF4-FFF2-40B4-BE49-F238E27FC236}">
                      <a16:creationId xmlns:a16="http://schemas.microsoft.com/office/drawing/2014/main" id="{D5121992-55AF-4D02-934B-51ED83C75811}"/>
                    </a:ext>
                  </a:extLst>
                </p:cNvPr>
                <p:cNvPicPr/>
                <p:nvPr/>
              </p:nvPicPr>
              <p:blipFill>
                <a:blip r:embed="rId32"/>
                <a:stretch>
                  <a:fillRect/>
                </a:stretch>
              </p:blipFill>
              <p:spPr>
                <a:xfrm>
                  <a:off x="10328693" y="2096707"/>
                  <a:ext cx="14220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3" name="Freihand 22">
                  <a:extLst>
                    <a:ext uri="{FF2B5EF4-FFF2-40B4-BE49-F238E27FC236}">
                      <a16:creationId xmlns:a16="http://schemas.microsoft.com/office/drawing/2014/main" id="{DCB3048E-3C1B-4DD4-BE5C-983EC49C53DC}"/>
                    </a:ext>
                  </a:extLst>
                </p14:cNvPr>
                <p14:cNvContentPartPr/>
                <p14:nvPr/>
              </p14:nvContentPartPr>
              <p14:xfrm>
                <a:off x="10379813" y="2182387"/>
                <a:ext cx="263880" cy="98640"/>
              </p14:xfrm>
            </p:contentPart>
          </mc:Choice>
          <mc:Fallback>
            <p:pic>
              <p:nvPicPr>
                <p:cNvPr id="23" name="Freihand 22">
                  <a:extLst>
                    <a:ext uri="{FF2B5EF4-FFF2-40B4-BE49-F238E27FC236}">
                      <a16:creationId xmlns:a16="http://schemas.microsoft.com/office/drawing/2014/main" id="{DCB3048E-3C1B-4DD4-BE5C-983EC49C53DC}"/>
                    </a:ext>
                  </a:extLst>
                </p:cNvPr>
                <p:cNvPicPr/>
                <p:nvPr/>
              </p:nvPicPr>
              <p:blipFill>
                <a:blip r:embed="rId34"/>
                <a:stretch>
                  <a:fillRect/>
                </a:stretch>
              </p:blipFill>
              <p:spPr>
                <a:xfrm>
                  <a:off x="10375493" y="2178067"/>
                  <a:ext cx="27252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4" name="Freihand 23">
                  <a:extLst>
                    <a:ext uri="{FF2B5EF4-FFF2-40B4-BE49-F238E27FC236}">
                      <a16:creationId xmlns:a16="http://schemas.microsoft.com/office/drawing/2014/main" id="{0B52A52A-228B-436F-B2CE-12548FFB90EE}"/>
                    </a:ext>
                  </a:extLst>
                </p14:cNvPr>
                <p14:cNvContentPartPr/>
                <p14:nvPr/>
              </p14:nvContentPartPr>
              <p14:xfrm>
                <a:off x="10591493" y="2110747"/>
                <a:ext cx="360" cy="360"/>
              </p14:xfrm>
            </p:contentPart>
          </mc:Choice>
          <mc:Fallback>
            <p:pic>
              <p:nvPicPr>
                <p:cNvPr id="24" name="Freihand 23">
                  <a:extLst>
                    <a:ext uri="{FF2B5EF4-FFF2-40B4-BE49-F238E27FC236}">
                      <a16:creationId xmlns:a16="http://schemas.microsoft.com/office/drawing/2014/main" id="{0B52A52A-228B-436F-B2CE-12548FFB90EE}"/>
                    </a:ext>
                  </a:extLst>
                </p:cNvPr>
                <p:cNvPicPr/>
                <p:nvPr/>
              </p:nvPicPr>
              <p:blipFill>
                <a:blip r:embed="rId36"/>
                <a:stretch>
                  <a:fillRect/>
                </a:stretch>
              </p:blipFill>
              <p:spPr>
                <a:xfrm>
                  <a:off x="10587173" y="2106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5" name="Freihand 24">
                  <a:extLst>
                    <a:ext uri="{FF2B5EF4-FFF2-40B4-BE49-F238E27FC236}">
                      <a16:creationId xmlns:a16="http://schemas.microsoft.com/office/drawing/2014/main" id="{D259D25D-6A1A-49B8-AF55-497EAEDFB525}"/>
                    </a:ext>
                  </a:extLst>
                </p14:cNvPr>
                <p14:cNvContentPartPr/>
                <p14:nvPr/>
              </p14:nvContentPartPr>
              <p14:xfrm>
                <a:off x="10648373" y="2163307"/>
                <a:ext cx="79920" cy="109080"/>
              </p14:xfrm>
            </p:contentPart>
          </mc:Choice>
          <mc:Fallback>
            <p:pic>
              <p:nvPicPr>
                <p:cNvPr id="25" name="Freihand 24">
                  <a:extLst>
                    <a:ext uri="{FF2B5EF4-FFF2-40B4-BE49-F238E27FC236}">
                      <a16:creationId xmlns:a16="http://schemas.microsoft.com/office/drawing/2014/main" id="{D259D25D-6A1A-49B8-AF55-497EAEDFB525}"/>
                    </a:ext>
                  </a:extLst>
                </p:cNvPr>
                <p:cNvPicPr/>
                <p:nvPr/>
              </p:nvPicPr>
              <p:blipFill>
                <a:blip r:embed="rId38"/>
                <a:stretch>
                  <a:fillRect/>
                </a:stretch>
              </p:blipFill>
              <p:spPr>
                <a:xfrm>
                  <a:off x="10644053" y="2158987"/>
                  <a:ext cx="8856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6" name="Freihand 25">
                  <a:extLst>
                    <a:ext uri="{FF2B5EF4-FFF2-40B4-BE49-F238E27FC236}">
                      <a16:creationId xmlns:a16="http://schemas.microsoft.com/office/drawing/2014/main" id="{7375E34D-E2CB-4940-99D2-1BA96514D34F}"/>
                    </a:ext>
                  </a:extLst>
                </p14:cNvPr>
                <p14:cNvContentPartPr/>
                <p14:nvPr/>
              </p14:nvContentPartPr>
              <p14:xfrm>
                <a:off x="10744493" y="2042707"/>
                <a:ext cx="26640" cy="177480"/>
              </p14:xfrm>
            </p:contentPart>
          </mc:Choice>
          <mc:Fallback>
            <p:pic>
              <p:nvPicPr>
                <p:cNvPr id="26" name="Freihand 25">
                  <a:extLst>
                    <a:ext uri="{FF2B5EF4-FFF2-40B4-BE49-F238E27FC236}">
                      <a16:creationId xmlns:a16="http://schemas.microsoft.com/office/drawing/2014/main" id="{7375E34D-E2CB-4940-99D2-1BA96514D34F}"/>
                    </a:ext>
                  </a:extLst>
                </p:cNvPr>
                <p:cNvPicPr/>
                <p:nvPr/>
              </p:nvPicPr>
              <p:blipFill>
                <a:blip r:embed="rId40"/>
                <a:stretch>
                  <a:fillRect/>
                </a:stretch>
              </p:blipFill>
              <p:spPr>
                <a:xfrm>
                  <a:off x="10740173" y="2038387"/>
                  <a:ext cx="3528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 name="Freihand 26">
                  <a:extLst>
                    <a:ext uri="{FF2B5EF4-FFF2-40B4-BE49-F238E27FC236}">
                      <a16:creationId xmlns:a16="http://schemas.microsoft.com/office/drawing/2014/main" id="{05EA4243-C675-47E3-8C5F-CA7B7114B0CD}"/>
                    </a:ext>
                  </a:extLst>
                </p14:cNvPr>
                <p14:cNvContentPartPr/>
                <p14:nvPr/>
              </p14:nvContentPartPr>
              <p14:xfrm>
                <a:off x="10775093" y="2147467"/>
                <a:ext cx="212760" cy="70920"/>
              </p14:xfrm>
            </p:contentPart>
          </mc:Choice>
          <mc:Fallback>
            <p:pic>
              <p:nvPicPr>
                <p:cNvPr id="27" name="Freihand 26">
                  <a:extLst>
                    <a:ext uri="{FF2B5EF4-FFF2-40B4-BE49-F238E27FC236}">
                      <a16:creationId xmlns:a16="http://schemas.microsoft.com/office/drawing/2014/main" id="{05EA4243-C675-47E3-8C5F-CA7B7114B0CD}"/>
                    </a:ext>
                  </a:extLst>
                </p:cNvPr>
                <p:cNvPicPr/>
                <p:nvPr/>
              </p:nvPicPr>
              <p:blipFill>
                <a:blip r:embed="rId42"/>
                <a:stretch>
                  <a:fillRect/>
                </a:stretch>
              </p:blipFill>
              <p:spPr>
                <a:xfrm>
                  <a:off x="10770773" y="2143147"/>
                  <a:ext cx="22140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8" name="Freihand 27">
                  <a:extLst>
                    <a:ext uri="{FF2B5EF4-FFF2-40B4-BE49-F238E27FC236}">
                      <a16:creationId xmlns:a16="http://schemas.microsoft.com/office/drawing/2014/main" id="{1E7919E3-8A93-4C2D-89B7-443BD09383AE}"/>
                    </a:ext>
                  </a:extLst>
                </p14:cNvPr>
                <p14:cNvContentPartPr/>
                <p14:nvPr/>
              </p14:nvContentPartPr>
              <p14:xfrm>
                <a:off x="10986413" y="2000587"/>
                <a:ext cx="131040" cy="280440"/>
              </p14:xfrm>
            </p:contentPart>
          </mc:Choice>
          <mc:Fallback>
            <p:pic>
              <p:nvPicPr>
                <p:cNvPr id="28" name="Freihand 27">
                  <a:extLst>
                    <a:ext uri="{FF2B5EF4-FFF2-40B4-BE49-F238E27FC236}">
                      <a16:creationId xmlns:a16="http://schemas.microsoft.com/office/drawing/2014/main" id="{1E7919E3-8A93-4C2D-89B7-443BD09383AE}"/>
                    </a:ext>
                  </a:extLst>
                </p:cNvPr>
                <p:cNvPicPr/>
                <p:nvPr/>
              </p:nvPicPr>
              <p:blipFill>
                <a:blip r:embed="rId44"/>
                <a:stretch>
                  <a:fillRect/>
                </a:stretch>
              </p:blipFill>
              <p:spPr>
                <a:xfrm>
                  <a:off x="10982093" y="1996267"/>
                  <a:ext cx="13968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0" name="Freihand 29">
                  <a:extLst>
                    <a:ext uri="{FF2B5EF4-FFF2-40B4-BE49-F238E27FC236}">
                      <a16:creationId xmlns:a16="http://schemas.microsoft.com/office/drawing/2014/main" id="{B92A527C-3E65-4568-B4F8-922A5130934C}"/>
                    </a:ext>
                  </a:extLst>
                </p14:cNvPr>
                <p14:cNvContentPartPr/>
                <p14:nvPr/>
              </p14:nvContentPartPr>
              <p14:xfrm>
                <a:off x="9107573" y="2726707"/>
                <a:ext cx="179640" cy="23040"/>
              </p14:xfrm>
            </p:contentPart>
          </mc:Choice>
          <mc:Fallback>
            <p:pic>
              <p:nvPicPr>
                <p:cNvPr id="30" name="Freihand 29">
                  <a:extLst>
                    <a:ext uri="{FF2B5EF4-FFF2-40B4-BE49-F238E27FC236}">
                      <a16:creationId xmlns:a16="http://schemas.microsoft.com/office/drawing/2014/main" id="{B92A527C-3E65-4568-B4F8-922A5130934C}"/>
                    </a:ext>
                  </a:extLst>
                </p:cNvPr>
                <p:cNvPicPr/>
                <p:nvPr/>
              </p:nvPicPr>
              <p:blipFill>
                <a:blip r:embed="rId46"/>
                <a:stretch>
                  <a:fillRect/>
                </a:stretch>
              </p:blipFill>
              <p:spPr>
                <a:xfrm>
                  <a:off x="9103253" y="2722387"/>
                  <a:ext cx="18828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1" name="Freihand 30">
                  <a:extLst>
                    <a:ext uri="{FF2B5EF4-FFF2-40B4-BE49-F238E27FC236}">
                      <a16:creationId xmlns:a16="http://schemas.microsoft.com/office/drawing/2014/main" id="{A0E00BF4-4707-48BC-886D-1257EEC7CA8D}"/>
                    </a:ext>
                  </a:extLst>
                </p14:cNvPr>
                <p14:cNvContentPartPr/>
                <p14:nvPr/>
              </p14:nvContentPartPr>
              <p14:xfrm>
                <a:off x="9264173" y="2657587"/>
                <a:ext cx="92520" cy="140400"/>
              </p14:xfrm>
            </p:contentPart>
          </mc:Choice>
          <mc:Fallback>
            <p:pic>
              <p:nvPicPr>
                <p:cNvPr id="31" name="Freihand 30">
                  <a:extLst>
                    <a:ext uri="{FF2B5EF4-FFF2-40B4-BE49-F238E27FC236}">
                      <a16:creationId xmlns:a16="http://schemas.microsoft.com/office/drawing/2014/main" id="{A0E00BF4-4707-48BC-886D-1257EEC7CA8D}"/>
                    </a:ext>
                  </a:extLst>
                </p:cNvPr>
                <p:cNvPicPr/>
                <p:nvPr/>
              </p:nvPicPr>
              <p:blipFill>
                <a:blip r:embed="rId48"/>
                <a:stretch>
                  <a:fillRect/>
                </a:stretch>
              </p:blipFill>
              <p:spPr>
                <a:xfrm>
                  <a:off x="9259853" y="2653267"/>
                  <a:ext cx="10116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2" name="Freihand 31">
                  <a:extLst>
                    <a:ext uri="{FF2B5EF4-FFF2-40B4-BE49-F238E27FC236}">
                      <a16:creationId xmlns:a16="http://schemas.microsoft.com/office/drawing/2014/main" id="{45E023B4-4494-44CF-BCC6-EF42263AEDF9}"/>
                    </a:ext>
                  </a:extLst>
                </p14:cNvPr>
                <p14:cNvContentPartPr/>
                <p14:nvPr/>
              </p14:nvContentPartPr>
              <p14:xfrm>
                <a:off x="9483773" y="2583427"/>
                <a:ext cx="126720" cy="143280"/>
              </p14:xfrm>
            </p:contentPart>
          </mc:Choice>
          <mc:Fallback>
            <p:pic>
              <p:nvPicPr>
                <p:cNvPr id="32" name="Freihand 31">
                  <a:extLst>
                    <a:ext uri="{FF2B5EF4-FFF2-40B4-BE49-F238E27FC236}">
                      <a16:creationId xmlns:a16="http://schemas.microsoft.com/office/drawing/2014/main" id="{45E023B4-4494-44CF-BCC6-EF42263AEDF9}"/>
                    </a:ext>
                  </a:extLst>
                </p:cNvPr>
                <p:cNvPicPr/>
                <p:nvPr/>
              </p:nvPicPr>
              <p:blipFill>
                <a:blip r:embed="rId50"/>
                <a:stretch>
                  <a:fillRect/>
                </a:stretch>
              </p:blipFill>
              <p:spPr>
                <a:xfrm>
                  <a:off x="9479453" y="2579107"/>
                  <a:ext cx="1353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3" name="Freihand 32">
                  <a:extLst>
                    <a:ext uri="{FF2B5EF4-FFF2-40B4-BE49-F238E27FC236}">
                      <a16:creationId xmlns:a16="http://schemas.microsoft.com/office/drawing/2014/main" id="{EF5335EE-CC23-4941-BF63-77F9E4B6E23C}"/>
                    </a:ext>
                  </a:extLst>
                </p14:cNvPr>
                <p14:cNvContentPartPr/>
                <p14:nvPr/>
              </p14:nvContentPartPr>
              <p14:xfrm>
                <a:off x="9568013" y="2671987"/>
                <a:ext cx="104040" cy="36000"/>
              </p14:xfrm>
            </p:contentPart>
          </mc:Choice>
          <mc:Fallback>
            <p:pic>
              <p:nvPicPr>
                <p:cNvPr id="33" name="Freihand 32">
                  <a:extLst>
                    <a:ext uri="{FF2B5EF4-FFF2-40B4-BE49-F238E27FC236}">
                      <a16:creationId xmlns:a16="http://schemas.microsoft.com/office/drawing/2014/main" id="{EF5335EE-CC23-4941-BF63-77F9E4B6E23C}"/>
                    </a:ext>
                  </a:extLst>
                </p:cNvPr>
                <p:cNvPicPr/>
                <p:nvPr/>
              </p:nvPicPr>
              <p:blipFill>
                <a:blip r:embed="rId52"/>
                <a:stretch>
                  <a:fillRect/>
                </a:stretch>
              </p:blipFill>
              <p:spPr>
                <a:xfrm>
                  <a:off x="9563693" y="2667667"/>
                  <a:ext cx="11268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4" name="Freihand 33">
                  <a:extLst>
                    <a:ext uri="{FF2B5EF4-FFF2-40B4-BE49-F238E27FC236}">
                      <a16:creationId xmlns:a16="http://schemas.microsoft.com/office/drawing/2014/main" id="{AC2D2D59-20AB-431D-AF92-DFD301A35CC6}"/>
                    </a:ext>
                  </a:extLst>
                </p14:cNvPr>
                <p14:cNvContentPartPr/>
                <p14:nvPr/>
              </p14:nvContentPartPr>
              <p14:xfrm>
                <a:off x="9653693" y="2631667"/>
                <a:ext cx="198000" cy="56880"/>
              </p14:xfrm>
            </p:contentPart>
          </mc:Choice>
          <mc:Fallback>
            <p:pic>
              <p:nvPicPr>
                <p:cNvPr id="34" name="Freihand 33">
                  <a:extLst>
                    <a:ext uri="{FF2B5EF4-FFF2-40B4-BE49-F238E27FC236}">
                      <a16:creationId xmlns:a16="http://schemas.microsoft.com/office/drawing/2014/main" id="{AC2D2D59-20AB-431D-AF92-DFD301A35CC6}"/>
                    </a:ext>
                  </a:extLst>
                </p:cNvPr>
                <p:cNvPicPr/>
                <p:nvPr/>
              </p:nvPicPr>
              <p:blipFill>
                <a:blip r:embed="rId54"/>
                <a:stretch>
                  <a:fillRect/>
                </a:stretch>
              </p:blipFill>
              <p:spPr>
                <a:xfrm>
                  <a:off x="9649373" y="2627347"/>
                  <a:ext cx="20664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5" name="Freihand 34">
                  <a:extLst>
                    <a:ext uri="{FF2B5EF4-FFF2-40B4-BE49-F238E27FC236}">
                      <a16:creationId xmlns:a16="http://schemas.microsoft.com/office/drawing/2014/main" id="{128DCA8E-780F-4E01-831B-F26C83671EEC}"/>
                    </a:ext>
                  </a:extLst>
                </p14:cNvPr>
                <p14:cNvContentPartPr/>
                <p14:nvPr/>
              </p14:nvContentPartPr>
              <p14:xfrm>
                <a:off x="9857093" y="2617987"/>
                <a:ext cx="63360" cy="94320"/>
              </p14:xfrm>
            </p:contentPart>
          </mc:Choice>
          <mc:Fallback>
            <p:pic>
              <p:nvPicPr>
                <p:cNvPr id="35" name="Freihand 34">
                  <a:extLst>
                    <a:ext uri="{FF2B5EF4-FFF2-40B4-BE49-F238E27FC236}">
                      <a16:creationId xmlns:a16="http://schemas.microsoft.com/office/drawing/2014/main" id="{128DCA8E-780F-4E01-831B-F26C83671EEC}"/>
                    </a:ext>
                  </a:extLst>
                </p:cNvPr>
                <p:cNvPicPr/>
                <p:nvPr/>
              </p:nvPicPr>
              <p:blipFill>
                <a:blip r:embed="rId56"/>
                <a:stretch>
                  <a:fillRect/>
                </a:stretch>
              </p:blipFill>
              <p:spPr>
                <a:xfrm>
                  <a:off x="9852773" y="2613667"/>
                  <a:ext cx="7200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6" name="Freihand 35">
                  <a:extLst>
                    <a:ext uri="{FF2B5EF4-FFF2-40B4-BE49-F238E27FC236}">
                      <a16:creationId xmlns:a16="http://schemas.microsoft.com/office/drawing/2014/main" id="{B8D25ADB-B596-420A-8DC2-8F72A50D8C06}"/>
                    </a:ext>
                  </a:extLst>
                </p14:cNvPr>
                <p14:cNvContentPartPr/>
                <p14:nvPr/>
              </p14:nvContentPartPr>
              <p14:xfrm>
                <a:off x="9925493" y="2616547"/>
                <a:ext cx="277920" cy="51480"/>
              </p14:xfrm>
            </p:contentPart>
          </mc:Choice>
          <mc:Fallback>
            <p:pic>
              <p:nvPicPr>
                <p:cNvPr id="36" name="Freihand 35">
                  <a:extLst>
                    <a:ext uri="{FF2B5EF4-FFF2-40B4-BE49-F238E27FC236}">
                      <a16:creationId xmlns:a16="http://schemas.microsoft.com/office/drawing/2014/main" id="{B8D25ADB-B596-420A-8DC2-8F72A50D8C06}"/>
                    </a:ext>
                  </a:extLst>
                </p:cNvPr>
                <p:cNvPicPr/>
                <p:nvPr/>
              </p:nvPicPr>
              <p:blipFill>
                <a:blip r:embed="rId58"/>
                <a:stretch>
                  <a:fillRect/>
                </a:stretch>
              </p:blipFill>
              <p:spPr>
                <a:xfrm>
                  <a:off x="9921173" y="2612227"/>
                  <a:ext cx="28656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7" name="Freihand 36">
                  <a:extLst>
                    <a:ext uri="{FF2B5EF4-FFF2-40B4-BE49-F238E27FC236}">
                      <a16:creationId xmlns:a16="http://schemas.microsoft.com/office/drawing/2014/main" id="{EBB6B26B-76C6-4665-8646-DEB1992DB9A8}"/>
                    </a:ext>
                  </a:extLst>
                </p14:cNvPr>
                <p14:cNvContentPartPr/>
                <p14:nvPr/>
              </p14:nvContentPartPr>
              <p14:xfrm>
                <a:off x="10250213" y="2600707"/>
                <a:ext cx="88560" cy="29160"/>
              </p14:xfrm>
            </p:contentPart>
          </mc:Choice>
          <mc:Fallback>
            <p:pic>
              <p:nvPicPr>
                <p:cNvPr id="37" name="Freihand 36">
                  <a:extLst>
                    <a:ext uri="{FF2B5EF4-FFF2-40B4-BE49-F238E27FC236}">
                      <a16:creationId xmlns:a16="http://schemas.microsoft.com/office/drawing/2014/main" id="{EBB6B26B-76C6-4665-8646-DEB1992DB9A8}"/>
                    </a:ext>
                  </a:extLst>
                </p:cNvPr>
                <p:cNvPicPr/>
                <p:nvPr/>
              </p:nvPicPr>
              <p:blipFill>
                <a:blip r:embed="rId60"/>
                <a:stretch>
                  <a:fillRect/>
                </a:stretch>
              </p:blipFill>
              <p:spPr>
                <a:xfrm>
                  <a:off x="10245893" y="2596387"/>
                  <a:ext cx="9720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8" name="Freihand 37">
                  <a:extLst>
                    <a:ext uri="{FF2B5EF4-FFF2-40B4-BE49-F238E27FC236}">
                      <a16:creationId xmlns:a16="http://schemas.microsoft.com/office/drawing/2014/main" id="{9ABB259B-BCC0-49F6-9365-05354360BC33}"/>
                    </a:ext>
                  </a:extLst>
                </p14:cNvPr>
                <p14:cNvContentPartPr/>
                <p14:nvPr/>
              </p14:nvContentPartPr>
              <p14:xfrm>
                <a:off x="10456133" y="2497027"/>
                <a:ext cx="89280" cy="136800"/>
              </p14:xfrm>
            </p:contentPart>
          </mc:Choice>
          <mc:Fallback>
            <p:pic>
              <p:nvPicPr>
                <p:cNvPr id="38" name="Freihand 37">
                  <a:extLst>
                    <a:ext uri="{FF2B5EF4-FFF2-40B4-BE49-F238E27FC236}">
                      <a16:creationId xmlns:a16="http://schemas.microsoft.com/office/drawing/2014/main" id="{9ABB259B-BCC0-49F6-9365-05354360BC33}"/>
                    </a:ext>
                  </a:extLst>
                </p:cNvPr>
                <p:cNvPicPr/>
                <p:nvPr/>
              </p:nvPicPr>
              <p:blipFill>
                <a:blip r:embed="rId62"/>
                <a:stretch>
                  <a:fillRect/>
                </a:stretch>
              </p:blipFill>
              <p:spPr>
                <a:xfrm>
                  <a:off x="10451813" y="2492707"/>
                  <a:ext cx="9792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9" name="Freihand 38">
                  <a:extLst>
                    <a:ext uri="{FF2B5EF4-FFF2-40B4-BE49-F238E27FC236}">
                      <a16:creationId xmlns:a16="http://schemas.microsoft.com/office/drawing/2014/main" id="{7754CAB5-7595-4FC3-894D-6776866B9774}"/>
                    </a:ext>
                  </a:extLst>
                </p14:cNvPr>
                <p14:cNvContentPartPr/>
                <p14:nvPr/>
              </p14:nvContentPartPr>
              <p14:xfrm>
                <a:off x="10570253" y="2537707"/>
                <a:ext cx="81360" cy="212040"/>
              </p14:xfrm>
            </p:contentPart>
          </mc:Choice>
          <mc:Fallback>
            <p:pic>
              <p:nvPicPr>
                <p:cNvPr id="39" name="Freihand 38">
                  <a:extLst>
                    <a:ext uri="{FF2B5EF4-FFF2-40B4-BE49-F238E27FC236}">
                      <a16:creationId xmlns:a16="http://schemas.microsoft.com/office/drawing/2014/main" id="{7754CAB5-7595-4FC3-894D-6776866B9774}"/>
                    </a:ext>
                  </a:extLst>
                </p:cNvPr>
                <p:cNvPicPr/>
                <p:nvPr/>
              </p:nvPicPr>
              <p:blipFill>
                <a:blip r:embed="rId64"/>
                <a:stretch>
                  <a:fillRect/>
                </a:stretch>
              </p:blipFill>
              <p:spPr>
                <a:xfrm>
                  <a:off x="10565933" y="2533387"/>
                  <a:ext cx="9000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0" name="Freihand 39">
                  <a:extLst>
                    <a:ext uri="{FF2B5EF4-FFF2-40B4-BE49-F238E27FC236}">
                      <a16:creationId xmlns:a16="http://schemas.microsoft.com/office/drawing/2014/main" id="{A8A4B5DF-F071-4414-A73A-F67764ACD7D7}"/>
                    </a:ext>
                  </a:extLst>
                </p14:cNvPr>
                <p14:cNvContentPartPr/>
                <p14:nvPr/>
              </p14:nvContentPartPr>
              <p14:xfrm>
                <a:off x="10670333" y="2536627"/>
                <a:ext cx="179280" cy="71280"/>
              </p14:xfrm>
            </p:contentPart>
          </mc:Choice>
          <mc:Fallback>
            <p:pic>
              <p:nvPicPr>
                <p:cNvPr id="40" name="Freihand 39">
                  <a:extLst>
                    <a:ext uri="{FF2B5EF4-FFF2-40B4-BE49-F238E27FC236}">
                      <a16:creationId xmlns:a16="http://schemas.microsoft.com/office/drawing/2014/main" id="{A8A4B5DF-F071-4414-A73A-F67764ACD7D7}"/>
                    </a:ext>
                  </a:extLst>
                </p:cNvPr>
                <p:cNvPicPr/>
                <p:nvPr/>
              </p:nvPicPr>
              <p:blipFill>
                <a:blip r:embed="rId66"/>
                <a:stretch>
                  <a:fillRect/>
                </a:stretch>
              </p:blipFill>
              <p:spPr>
                <a:xfrm>
                  <a:off x="10666013" y="2532307"/>
                  <a:ext cx="1879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1" name="Freihand 40">
                  <a:extLst>
                    <a:ext uri="{FF2B5EF4-FFF2-40B4-BE49-F238E27FC236}">
                      <a16:creationId xmlns:a16="http://schemas.microsoft.com/office/drawing/2014/main" id="{4B29D257-FF4F-4FAA-A93A-2669C2A6C831}"/>
                    </a:ext>
                  </a:extLst>
                </p14:cNvPr>
                <p14:cNvContentPartPr/>
                <p14:nvPr/>
              </p14:nvContentPartPr>
              <p14:xfrm>
                <a:off x="10961573" y="2526187"/>
                <a:ext cx="95400" cy="38880"/>
              </p14:xfrm>
            </p:contentPart>
          </mc:Choice>
          <mc:Fallback>
            <p:pic>
              <p:nvPicPr>
                <p:cNvPr id="41" name="Freihand 40">
                  <a:extLst>
                    <a:ext uri="{FF2B5EF4-FFF2-40B4-BE49-F238E27FC236}">
                      <a16:creationId xmlns:a16="http://schemas.microsoft.com/office/drawing/2014/main" id="{4B29D257-FF4F-4FAA-A93A-2669C2A6C831}"/>
                    </a:ext>
                  </a:extLst>
                </p:cNvPr>
                <p:cNvPicPr/>
                <p:nvPr/>
              </p:nvPicPr>
              <p:blipFill>
                <a:blip r:embed="rId68"/>
                <a:stretch>
                  <a:fillRect/>
                </a:stretch>
              </p:blipFill>
              <p:spPr>
                <a:xfrm>
                  <a:off x="10957253" y="2521867"/>
                  <a:ext cx="10404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2" name="Freihand 41">
                  <a:extLst>
                    <a:ext uri="{FF2B5EF4-FFF2-40B4-BE49-F238E27FC236}">
                      <a16:creationId xmlns:a16="http://schemas.microsoft.com/office/drawing/2014/main" id="{99390F45-B785-4105-AEF5-C2E78EF67DFF}"/>
                    </a:ext>
                  </a:extLst>
                </p14:cNvPr>
                <p14:cNvContentPartPr/>
                <p14:nvPr/>
              </p14:nvContentPartPr>
              <p14:xfrm>
                <a:off x="11078573" y="2440147"/>
                <a:ext cx="22680" cy="124200"/>
              </p14:xfrm>
            </p:contentPart>
          </mc:Choice>
          <mc:Fallback>
            <p:pic>
              <p:nvPicPr>
                <p:cNvPr id="42" name="Freihand 41">
                  <a:extLst>
                    <a:ext uri="{FF2B5EF4-FFF2-40B4-BE49-F238E27FC236}">
                      <a16:creationId xmlns:a16="http://schemas.microsoft.com/office/drawing/2014/main" id="{99390F45-B785-4105-AEF5-C2E78EF67DFF}"/>
                    </a:ext>
                  </a:extLst>
                </p:cNvPr>
                <p:cNvPicPr/>
                <p:nvPr/>
              </p:nvPicPr>
              <p:blipFill>
                <a:blip r:embed="rId70"/>
                <a:stretch>
                  <a:fillRect/>
                </a:stretch>
              </p:blipFill>
              <p:spPr>
                <a:xfrm>
                  <a:off x="11074253" y="2435827"/>
                  <a:ext cx="313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3" name="Freihand 42">
                  <a:extLst>
                    <a:ext uri="{FF2B5EF4-FFF2-40B4-BE49-F238E27FC236}">
                      <a16:creationId xmlns:a16="http://schemas.microsoft.com/office/drawing/2014/main" id="{6E9B73AA-201E-44E0-BC30-38786C984C85}"/>
                    </a:ext>
                  </a:extLst>
                </p14:cNvPr>
                <p14:cNvContentPartPr/>
                <p14:nvPr/>
              </p14:nvContentPartPr>
              <p14:xfrm>
                <a:off x="11072453" y="2439787"/>
                <a:ext cx="102240" cy="56160"/>
              </p14:xfrm>
            </p:contentPart>
          </mc:Choice>
          <mc:Fallback>
            <p:pic>
              <p:nvPicPr>
                <p:cNvPr id="43" name="Freihand 42">
                  <a:extLst>
                    <a:ext uri="{FF2B5EF4-FFF2-40B4-BE49-F238E27FC236}">
                      <a16:creationId xmlns:a16="http://schemas.microsoft.com/office/drawing/2014/main" id="{6E9B73AA-201E-44E0-BC30-38786C984C85}"/>
                    </a:ext>
                  </a:extLst>
                </p:cNvPr>
                <p:cNvPicPr/>
                <p:nvPr/>
              </p:nvPicPr>
              <p:blipFill>
                <a:blip r:embed="rId72"/>
                <a:stretch>
                  <a:fillRect/>
                </a:stretch>
              </p:blipFill>
              <p:spPr>
                <a:xfrm>
                  <a:off x="11068133" y="2435467"/>
                  <a:ext cx="11088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4" name="Freihand 43">
                  <a:extLst>
                    <a:ext uri="{FF2B5EF4-FFF2-40B4-BE49-F238E27FC236}">
                      <a16:creationId xmlns:a16="http://schemas.microsoft.com/office/drawing/2014/main" id="{5115971F-0CC1-4FFB-B1D3-BEEBF2DE6822}"/>
                    </a:ext>
                  </a:extLst>
                </p14:cNvPr>
                <p14:cNvContentPartPr/>
                <p14:nvPr/>
              </p14:nvContentPartPr>
              <p14:xfrm>
                <a:off x="11084333" y="2539507"/>
                <a:ext cx="62280" cy="26280"/>
              </p14:xfrm>
            </p:contentPart>
          </mc:Choice>
          <mc:Fallback>
            <p:pic>
              <p:nvPicPr>
                <p:cNvPr id="44" name="Freihand 43">
                  <a:extLst>
                    <a:ext uri="{FF2B5EF4-FFF2-40B4-BE49-F238E27FC236}">
                      <a16:creationId xmlns:a16="http://schemas.microsoft.com/office/drawing/2014/main" id="{5115971F-0CC1-4FFB-B1D3-BEEBF2DE6822}"/>
                    </a:ext>
                  </a:extLst>
                </p:cNvPr>
                <p:cNvPicPr/>
                <p:nvPr/>
              </p:nvPicPr>
              <p:blipFill>
                <a:blip r:embed="rId74"/>
                <a:stretch>
                  <a:fillRect/>
                </a:stretch>
              </p:blipFill>
              <p:spPr>
                <a:xfrm>
                  <a:off x="11080013" y="2535187"/>
                  <a:ext cx="7092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5" name="Freihand 44">
                  <a:extLst>
                    <a:ext uri="{FF2B5EF4-FFF2-40B4-BE49-F238E27FC236}">
                      <a16:creationId xmlns:a16="http://schemas.microsoft.com/office/drawing/2014/main" id="{29AE5C1D-F25F-438A-9A3D-C2794E4B9654}"/>
                    </a:ext>
                  </a:extLst>
                </p14:cNvPr>
                <p14:cNvContentPartPr/>
                <p14:nvPr/>
              </p14:nvContentPartPr>
              <p14:xfrm>
                <a:off x="11154893" y="2383987"/>
                <a:ext cx="169560" cy="185760"/>
              </p14:xfrm>
            </p:contentPart>
          </mc:Choice>
          <mc:Fallback>
            <p:pic>
              <p:nvPicPr>
                <p:cNvPr id="45" name="Freihand 44">
                  <a:extLst>
                    <a:ext uri="{FF2B5EF4-FFF2-40B4-BE49-F238E27FC236}">
                      <a16:creationId xmlns:a16="http://schemas.microsoft.com/office/drawing/2014/main" id="{29AE5C1D-F25F-438A-9A3D-C2794E4B9654}"/>
                    </a:ext>
                  </a:extLst>
                </p:cNvPr>
                <p:cNvPicPr/>
                <p:nvPr/>
              </p:nvPicPr>
              <p:blipFill>
                <a:blip r:embed="rId76"/>
                <a:stretch>
                  <a:fillRect/>
                </a:stretch>
              </p:blipFill>
              <p:spPr>
                <a:xfrm>
                  <a:off x="11150573" y="2379667"/>
                  <a:ext cx="17820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6" name="Freihand 45">
                  <a:extLst>
                    <a:ext uri="{FF2B5EF4-FFF2-40B4-BE49-F238E27FC236}">
                      <a16:creationId xmlns:a16="http://schemas.microsoft.com/office/drawing/2014/main" id="{EF39D849-8221-4A8B-885C-612DC038C2A9}"/>
                    </a:ext>
                  </a:extLst>
                </p14:cNvPr>
                <p14:cNvContentPartPr/>
                <p14:nvPr/>
              </p14:nvContentPartPr>
              <p14:xfrm>
                <a:off x="11322293" y="2461387"/>
                <a:ext cx="82440" cy="77760"/>
              </p14:xfrm>
            </p:contentPart>
          </mc:Choice>
          <mc:Fallback>
            <p:pic>
              <p:nvPicPr>
                <p:cNvPr id="46" name="Freihand 45">
                  <a:extLst>
                    <a:ext uri="{FF2B5EF4-FFF2-40B4-BE49-F238E27FC236}">
                      <a16:creationId xmlns:a16="http://schemas.microsoft.com/office/drawing/2014/main" id="{EF39D849-8221-4A8B-885C-612DC038C2A9}"/>
                    </a:ext>
                  </a:extLst>
                </p:cNvPr>
                <p:cNvPicPr/>
                <p:nvPr/>
              </p:nvPicPr>
              <p:blipFill>
                <a:blip r:embed="rId78"/>
                <a:stretch>
                  <a:fillRect/>
                </a:stretch>
              </p:blipFill>
              <p:spPr>
                <a:xfrm>
                  <a:off x="11317973" y="2457067"/>
                  <a:ext cx="9108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7" name="Freihand 46">
                  <a:extLst>
                    <a:ext uri="{FF2B5EF4-FFF2-40B4-BE49-F238E27FC236}">
                      <a16:creationId xmlns:a16="http://schemas.microsoft.com/office/drawing/2014/main" id="{7DB3DA6E-9229-415B-A628-B6FA5C8A5A45}"/>
                    </a:ext>
                  </a:extLst>
                </p14:cNvPr>
                <p14:cNvContentPartPr/>
                <p14:nvPr/>
              </p14:nvContentPartPr>
              <p14:xfrm>
                <a:off x="11425973" y="2343667"/>
                <a:ext cx="99000" cy="183240"/>
              </p14:xfrm>
            </p:contentPart>
          </mc:Choice>
          <mc:Fallback>
            <p:pic>
              <p:nvPicPr>
                <p:cNvPr id="47" name="Freihand 46">
                  <a:extLst>
                    <a:ext uri="{FF2B5EF4-FFF2-40B4-BE49-F238E27FC236}">
                      <a16:creationId xmlns:a16="http://schemas.microsoft.com/office/drawing/2014/main" id="{7DB3DA6E-9229-415B-A628-B6FA5C8A5A45}"/>
                    </a:ext>
                  </a:extLst>
                </p:cNvPr>
                <p:cNvPicPr/>
                <p:nvPr/>
              </p:nvPicPr>
              <p:blipFill>
                <a:blip r:embed="rId80"/>
                <a:stretch>
                  <a:fillRect/>
                </a:stretch>
              </p:blipFill>
              <p:spPr>
                <a:xfrm>
                  <a:off x="11421653" y="2339347"/>
                  <a:ext cx="10764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8" name="Freihand 47">
                  <a:extLst>
                    <a:ext uri="{FF2B5EF4-FFF2-40B4-BE49-F238E27FC236}">
                      <a16:creationId xmlns:a16="http://schemas.microsoft.com/office/drawing/2014/main" id="{8573119B-5BE1-488C-9C35-1A1660FAE072}"/>
                    </a:ext>
                  </a:extLst>
                </p14:cNvPr>
                <p14:cNvContentPartPr/>
                <p14:nvPr/>
              </p14:nvContentPartPr>
              <p14:xfrm>
                <a:off x="11572493" y="2426827"/>
                <a:ext cx="99720" cy="64080"/>
              </p14:xfrm>
            </p:contentPart>
          </mc:Choice>
          <mc:Fallback>
            <p:pic>
              <p:nvPicPr>
                <p:cNvPr id="48" name="Freihand 47">
                  <a:extLst>
                    <a:ext uri="{FF2B5EF4-FFF2-40B4-BE49-F238E27FC236}">
                      <a16:creationId xmlns:a16="http://schemas.microsoft.com/office/drawing/2014/main" id="{8573119B-5BE1-488C-9C35-1A1660FAE072}"/>
                    </a:ext>
                  </a:extLst>
                </p:cNvPr>
                <p:cNvPicPr/>
                <p:nvPr/>
              </p:nvPicPr>
              <p:blipFill>
                <a:blip r:embed="rId82"/>
                <a:stretch>
                  <a:fillRect/>
                </a:stretch>
              </p:blipFill>
              <p:spPr>
                <a:xfrm>
                  <a:off x="11568173" y="2422507"/>
                  <a:ext cx="10836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9" name="Freihand 48">
                  <a:extLst>
                    <a:ext uri="{FF2B5EF4-FFF2-40B4-BE49-F238E27FC236}">
                      <a16:creationId xmlns:a16="http://schemas.microsoft.com/office/drawing/2014/main" id="{1AFEA24F-6670-414D-B0A1-7B8FDA9E7783}"/>
                    </a:ext>
                  </a:extLst>
                </p14:cNvPr>
                <p14:cNvContentPartPr/>
                <p14:nvPr/>
              </p14:nvContentPartPr>
              <p14:xfrm>
                <a:off x="11664293" y="2365987"/>
                <a:ext cx="17280" cy="45360"/>
              </p14:xfrm>
            </p:contentPart>
          </mc:Choice>
          <mc:Fallback>
            <p:pic>
              <p:nvPicPr>
                <p:cNvPr id="49" name="Freihand 48">
                  <a:extLst>
                    <a:ext uri="{FF2B5EF4-FFF2-40B4-BE49-F238E27FC236}">
                      <a16:creationId xmlns:a16="http://schemas.microsoft.com/office/drawing/2014/main" id="{1AFEA24F-6670-414D-B0A1-7B8FDA9E7783}"/>
                    </a:ext>
                  </a:extLst>
                </p:cNvPr>
                <p:cNvPicPr/>
                <p:nvPr/>
              </p:nvPicPr>
              <p:blipFill>
                <a:blip r:embed="rId84"/>
                <a:stretch>
                  <a:fillRect/>
                </a:stretch>
              </p:blipFill>
              <p:spPr>
                <a:xfrm>
                  <a:off x="11659973" y="2361667"/>
                  <a:ext cx="2592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0" name="Freihand 49">
                  <a:extLst>
                    <a:ext uri="{FF2B5EF4-FFF2-40B4-BE49-F238E27FC236}">
                      <a16:creationId xmlns:a16="http://schemas.microsoft.com/office/drawing/2014/main" id="{237B7884-AEE8-4B0F-9564-4CFBAD577A64}"/>
                    </a:ext>
                  </a:extLst>
                </p14:cNvPr>
                <p14:cNvContentPartPr/>
                <p14:nvPr/>
              </p14:nvContentPartPr>
              <p14:xfrm>
                <a:off x="11707133" y="2330707"/>
                <a:ext cx="307440" cy="293400"/>
              </p14:xfrm>
            </p:contentPart>
          </mc:Choice>
          <mc:Fallback>
            <p:pic>
              <p:nvPicPr>
                <p:cNvPr id="50" name="Freihand 49">
                  <a:extLst>
                    <a:ext uri="{FF2B5EF4-FFF2-40B4-BE49-F238E27FC236}">
                      <a16:creationId xmlns:a16="http://schemas.microsoft.com/office/drawing/2014/main" id="{237B7884-AEE8-4B0F-9564-4CFBAD577A64}"/>
                    </a:ext>
                  </a:extLst>
                </p:cNvPr>
                <p:cNvPicPr/>
                <p:nvPr/>
              </p:nvPicPr>
              <p:blipFill>
                <a:blip r:embed="rId86"/>
                <a:stretch>
                  <a:fillRect/>
                </a:stretch>
              </p:blipFill>
              <p:spPr>
                <a:xfrm>
                  <a:off x="11702813" y="2326387"/>
                  <a:ext cx="316080" cy="3020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1" name="Freihand 50">
                  <a:extLst>
                    <a:ext uri="{FF2B5EF4-FFF2-40B4-BE49-F238E27FC236}">
                      <a16:creationId xmlns:a16="http://schemas.microsoft.com/office/drawing/2014/main" id="{7D5B8882-7BCC-4873-BE7B-3C01CC3E9B0F}"/>
                    </a:ext>
                  </a:extLst>
                </p14:cNvPr>
                <p14:cNvContentPartPr/>
                <p14:nvPr/>
              </p14:nvContentPartPr>
              <p14:xfrm>
                <a:off x="12082973" y="2225947"/>
                <a:ext cx="6840" cy="102960"/>
              </p14:xfrm>
            </p:contentPart>
          </mc:Choice>
          <mc:Fallback>
            <p:pic>
              <p:nvPicPr>
                <p:cNvPr id="51" name="Freihand 50">
                  <a:extLst>
                    <a:ext uri="{FF2B5EF4-FFF2-40B4-BE49-F238E27FC236}">
                      <a16:creationId xmlns:a16="http://schemas.microsoft.com/office/drawing/2014/main" id="{7D5B8882-7BCC-4873-BE7B-3C01CC3E9B0F}"/>
                    </a:ext>
                  </a:extLst>
                </p:cNvPr>
                <p:cNvPicPr/>
                <p:nvPr/>
              </p:nvPicPr>
              <p:blipFill>
                <a:blip r:embed="rId88"/>
                <a:stretch>
                  <a:fillRect/>
                </a:stretch>
              </p:blipFill>
              <p:spPr>
                <a:xfrm>
                  <a:off x="12078653" y="2221627"/>
                  <a:ext cx="154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2" name="Freihand 51">
                  <a:extLst>
                    <a:ext uri="{FF2B5EF4-FFF2-40B4-BE49-F238E27FC236}">
                      <a16:creationId xmlns:a16="http://schemas.microsoft.com/office/drawing/2014/main" id="{13DBE46F-369D-453D-9D5B-44892C4597B7}"/>
                    </a:ext>
                  </a:extLst>
                </p14:cNvPr>
                <p14:cNvContentPartPr/>
                <p14:nvPr/>
              </p14:nvContentPartPr>
              <p14:xfrm>
                <a:off x="12080453" y="2471107"/>
                <a:ext cx="360" cy="360"/>
              </p14:xfrm>
            </p:contentPart>
          </mc:Choice>
          <mc:Fallback>
            <p:pic>
              <p:nvPicPr>
                <p:cNvPr id="52" name="Freihand 51">
                  <a:extLst>
                    <a:ext uri="{FF2B5EF4-FFF2-40B4-BE49-F238E27FC236}">
                      <a16:creationId xmlns:a16="http://schemas.microsoft.com/office/drawing/2014/main" id="{13DBE46F-369D-453D-9D5B-44892C4597B7}"/>
                    </a:ext>
                  </a:extLst>
                </p:cNvPr>
                <p:cNvPicPr/>
                <p:nvPr/>
              </p:nvPicPr>
              <p:blipFill>
                <a:blip r:embed="rId36"/>
                <a:stretch>
                  <a:fillRect/>
                </a:stretch>
              </p:blipFill>
              <p:spPr>
                <a:xfrm>
                  <a:off x="12076133" y="2466787"/>
                  <a:ext cx="9000" cy="9000"/>
                </a:xfrm>
                <a:prstGeom prst="rect">
                  <a:avLst/>
                </a:prstGeom>
              </p:spPr>
            </p:pic>
          </mc:Fallback>
        </mc:AlternateContent>
      </p:grpSp>
      <p:grpSp>
        <p:nvGrpSpPr>
          <p:cNvPr id="70" name="Gruppieren 69">
            <a:extLst>
              <a:ext uri="{FF2B5EF4-FFF2-40B4-BE49-F238E27FC236}">
                <a16:creationId xmlns:a16="http://schemas.microsoft.com/office/drawing/2014/main" id="{11653A22-DB9D-4141-9968-185F8C5B92E9}"/>
              </a:ext>
            </a:extLst>
          </p:cNvPr>
          <p:cNvGrpSpPr/>
          <p:nvPr/>
        </p:nvGrpSpPr>
        <p:grpSpPr>
          <a:xfrm>
            <a:off x="5742293" y="2971867"/>
            <a:ext cx="2062080" cy="293400"/>
            <a:chOff x="5742293" y="2971867"/>
            <a:chExt cx="2062080" cy="293400"/>
          </a:xfrm>
        </p:grpSpPr>
        <mc:AlternateContent xmlns:mc="http://schemas.openxmlformats.org/markup-compatibility/2006">
          <mc:Choice xmlns:p14="http://schemas.microsoft.com/office/powerpoint/2010/main" Requires="p14">
            <p:contentPart p14:bwMode="auto" r:id="rId90">
              <p14:nvContentPartPr>
                <p14:cNvPr id="57" name="Freihand 56">
                  <a:extLst>
                    <a:ext uri="{FF2B5EF4-FFF2-40B4-BE49-F238E27FC236}">
                      <a16:creationId xmlns:a16="http://schemas.microsoft.com/office/drawing/2014/main" id="{20C35FC5-0A07-405D-BAE9-7D2F0FA316E8}"/>
                    </a:ext>
                  </a:extLst>
                </p14:cNvPr>
                <p14:cNvContentPartPr/>
                <p14:nvPr/>
              </p14:nvContentPartPr>
              <p14:xfrm>
                <a:off x="5742293" y="3126667"/>
                <a:ext cx="296640" cy="112680"/>
              </p14:xfrm>
            </p:contentPart>
          </mc:Choice>
          <mc:Fallback>
            <p:pic>
              <p:nvPicPr>
                <p:cNvPr id="57" name="Freihand 56">
                  <a:extLst>
                    <a:ext uri="{FF2B5EF4-FFF2-40B4-BE49-F238E27FC236}">
                      <a16:creationId xmlns:a16="http://schemas.microsoft.com/office/drawing/2014/main" id="{20C35FC5-0A07-405D-BAE9-7D2F0FA316E8}"/>
                    </a:ext>
                  </a:extLst>
                </p:cNvPr>
                <p:cNvPicPr/>
                <p:nvPr/>
              </p:nvPicPr>
              <p:blipFill>
                <a:blip r:embed="rId91"/>
                <a:stretch>
                  <a:fillRect/>
                </a:stretch>
              </p:blipFill>
              <p:spPr>
                <a:xfrm>
                  <a:off x="5737973" y="3122347"/>
                  <a:ext cx="30528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58" name="Freihand 57">
                  <a:extLst>
                    <a:ext uri="{FF2B5EF4-FFF2-40B4-BE49-F238E27FC236}">
                      <a16:creationId xmlns:a16="http://schemas.microsoft.com/office/drawing/2014/main" id="{09AB7210-7645-40A7-8366-BC035A46B100}"/>
                    </a:ext>
                  </a:extLst>
                </p14:cNvPr>
                <p14:cNvContentPartPr/>
                <p14:nvPr/>
              </p14:nvContentPartPr>
              <p14:xfrm>
                <a:off x="6059093" y="3078427"/>
                <a:ext cx="406080" cy="127800"/>
              </p14:xfrm>
            </p:contentPart>
          </mc:Choice>
          <mc:Fallback>
            <p:pic>
              <p:nvPicPr>
                <p:cNvPr id="58" name="Freihand 57">
                  <a:extLst>
                    <a:ext uri="{FF2B5EF4-FFF2-40B4-BE49-F238E27FC236}">
                      <a16:creationId xmlns:a16="http://schemas.microsoft.com/office/drawing/2014/main" id="{09AB7210-7645-40A7-8366-BC035A46B100}"/>
                    </a:ext>
                  </a:extLst>
                </p:cNvPr>
                <p:cNvPicPr/>
                <p:nvPr/>
              </p:nvPicPr>
              <p:blipFill>
                <a:blip r:embed="rId93"/>
                <a:stretch>
                  <a:fillRect/>
                </a:stretch>
              </p:blipFill>
              <p:spPr>
                <a:xfrm>
                  <a:off x="6054773" y="3074107"/>
                  <a:ext cx="41472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59" name="Freihand 58">
                  <a:extLst>
                    <a:ext uri="{FF2B5EF4-FFF2-40B4-BE49-F238E27FC236}">
                      <a16:creationId xmlns:a16="http://schemas.microsoft.com/office/drawing/2014/main" id="{8714D283-CD97-4273-BF9B-3DFA6FB5B7D4}"/>
                    </a:ext>
                  </a:extLst>
                </p14:cNvPr>
                <p14:cNvContentPartPr/>
                <p14:nvPr/>
              </p14:nvContentPartPr>
              <p14:xfrm>
                <a:off x="6597293" y="3035947"/>
                <a:ext cx="236880" cy="146160"/>
              </p14:xfrm>
            </p:contentPart>
          </mc:Choice>
          <mc:Fallback>
            <p:pic>
              <p:nvPicPr>
                <p:cNvPr id="59" name="Freihand 58">
                  <a:extLst>
                    <a:ext uri="{FF2B5EF4-FFF2-40B4-BE49-F238E27FC236}">
                      <a16:creationId xmlns:a16="http://schemas.microsoft.com/office/drawing/2014/main" id="{8714D283-CD97-4273-BF9B-3DFA6FB5B7D4}"/>
                    </a:ext>
                  </a:extLst>
                </p:cNvPr>
                <p:cNvPicPr/>
                <p:nvPr/>
              </p:nvPicPr>
              <p:blipFill>
                <a:blip r:embed="rId95"/>
                <a:stretch>
                  <a:fillRect/>
                </a:stretch>
              </p:blipFill>
              <p:spPr>
                <a:xfrm>
                  <a:off x="6592973" y="3031627"/>
                  <a:ext cx="2455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0" name="Freihand 59">
                  <a:extLst>
                    <a:ext uri="{FF2B5EF4-FFF2-40B4-BE49-F238E27FC236}">
                      <a16:creationId xmlns:a16="http://schemas.microsoft.com/office/drawing/2014/main" id="{C0751CA1-F57F-4B65-98DB-70B2D82D5936}"/>
                    </a:ext>
                  </a:extLst>
                </p14:cNvPr>
                <p14:cNvContentPartPr/>
                <p14:nvPr/>
              </p14:nvContentPartPr>
              <p14:xfrm>
                <a:off x="6857213" y="3079147"/>
                <a:ext cx="149760" cy="74880"/>
              </p14:xfrm>
            </p:contentPart>
          </mc:Choice>
          <mc:Fallback>
            <p:pic>
              <p:nvPicPr>
                <p:cNvPr id="60" name="Freihand 59">
                  <a:extLst>
                    <a:ext uri="{FF2B5EF4-FFF2-40B4-BE49-F238E27FC236}">
                      <a16:creationId xmlns:a16="http://schemas.microsoft.com/office/drawing/2014/main" id="{C0751CA1-F57F-4B65-98DB-70B2D82D5936}"/>
                    </a:ext>
                  </a:extLst>
                </p:cNvPr>
                <p:cNvPicPr/>
                <p:nvPr/>
              </p:nvPicPr>
              <p:blipFill>
                <a:blip r:embed="rId97"/>
                <a:stretch>
                  <a:fillRect/>
                </a:stretch>
              </p:blipFill>
              <p:spPr>
                <a:xfrm>
                  <a:off x="6852893" y="3074827"/>
                  <a:ext cx="15840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1" name="Freihand 60">
                  <a:extLst>
                    <a:ext uri="{FF2B5EF4-FFF2-40B4-BE49-F238E27FC236}">
                      <a16:creationId xmlns:a16="http://schemas.microsoft.com/office/drawing/2014/main" id="{17CD4CEC-37E1-4704-A926-6BEE46E46D46}"/>
                    </a:ext>
                  </a:extLst>
                </p14:cNvPr>
                <p14:cNvContentPartPr/>
                <p14:nvPr/>
              </p14:nvContentPartPr>
              <p14:xfrm>
                <a:off x="6988613" y="2971867"/>
                <a:ext cx="16200" cy="182160"/>
              </p14:xfrm>
            </p:contentPart>
          </mc:Choice>
          <mc:Fallback>
            <p:pic>
              <p:nvPicPr>
                <p:cNvPr id="61" name="Freihand 60">
                  <a:extLst>
                    <a:ext uri="{FF2B5EF4-FFF2-40B4-BE49-F238E27FC236}">
                      <a16:creationId xmlns:a16="http://schemas.microsoft.com/office/drawing/2014/main" id="{17CD4CEC-37E1-4704-A926-6BEE46E46D46}"/>
                    </a:ext>
                  </a:extLst>
                </p:cNvPr>
                <p:cNvPicPr/>
                <p:nvPr/>
              </p:nvPicPr>
              <p:blipFill>
                <a:blip r:embed="rId99"/>
                <a:stretch>
                  <a:fillRect/>
                </a:stretch>
              </p:blipFill>
              <p:spPr>
                <a:xfrm>
                  <a:off x="6984293" y="2967547"/>
                  <a:ext cx="2484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2" name="Freihand 61">
                  <a:extLst>
                    <a:ext uri="{FF2B5EF4-FFF2-40B4-BE49-F238E27FC236}">
                      <a16:creationId xmlns:a16="http://schemas.microsoft.com/office/drawing/2014/main" id="{39647D1E-5192-454A-93C6-33697CA12A94}"/>
                    </a:ext>
                  </a:extLst>
                </p14:cNvPr>
                <p14:cNvContentPartPr/>
                <p14:nvPr/>
              </p14:nvContentPartPr>
              <p14:xfrm>
                <a:off x="6923453" y="3091027"/>
                <a:ext cx="102240" cy="68760"/>
              </p14:xfrm>
            </p:contentPart>
          </mc:Choice>
          <mc:Fallback>
            <p:pic>
              <p:nvPicPr>
                <p:cNvPr id="62" name="Freihand 61">
                  <a:extLst>
                    <a:ext uri="{FF2B5EF4-FFF2-40B4-BE49-F238E27FC236}">
                      <a16:creationId xmlns:a16="http://schemas.microsoft.com/office/drawing/2014/main" id="{39647D1E-5192-454A-93C6-33697CA12A94}"/>
                    </a:ext>
                  </a:extLst>
                </p:cNvPr>
                <p:cNvPicPr/>
                <p:nvPr/>
              </p:nvPicPr>
              <p:blipFill>
                <a:blip r:embed="rId101"/>
                <a:stretch>
                  <a:fillRect/>
                </a:stretch>
              </p:blipFill>
              <p:spPr>
                <a:xfrm>
                  <a:off x="6919133" y="3086707"/>
                  <a:ext cx="11088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5" name="Freihand 64">
                  <a:extLst>
                    <a:ext uri="{FF2B5EF4-FFF2-40B4-BE49-F238E27FC236}">
                      <a16:creationId xmlns:a16="http://schemas.microsoft.com/office/drawing/2014/main" id="{46A2FD54-E2B5-48AE-BE07-5E6FF9302FC0}"/>
                    </a:ext>
                  </a:extLst>
                </p14:cNvPr>
                <p14:cNvContentPartPr/>
                <p14:nvPr/>
              </p14:nvContentPartPr>
              <p14:xfrm>
                <a:off x="6935333" y="3026587"/>
                <a:ext cx="120600" cy="14400"/>
              </p14:xfrm>
            </p:contentPart>
          </mc:Choice>
          <mc:Fallback>
            <p:pic>
              <p:nvPicPr>
                <p:cNvPr id="65" name="Freihand 64">
                  <a:extLst>
                    <a:ext uri="{FF2B5EF4-FFF2-40B4-BE49-F238E27FC236}">
                      <a16:creationId xmlns:a16="http://schemas.microsoft.com/office/drawing/2014/main" id="{46A2FD54-E2B5-48AE-BE07-5E6FF9302FC0}"/>
                    </a:ext>
                  </a:extLst>
                </p:cNvPr>
                <p:cNvPicPr/>
                <p:nvPr/>
              </p:nvPicPr>
              <p:blipFill>
                <a:blip r:embed="rId103"/>
                <a:stretch>
                  <a:fillRect/>
                </a:stretch>
              </p:blipFill>
              <p:spPr>
                <a:xfrm>
                  <a:off x="6931013" y="3022267"/>
                  <a:ext cx="12924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6" name="Freihand 65">
                  <a:extLst>
                    <a:ext uri="{FF2B5EF4-FFF2-40B4-BE49-F238E27FC236}">
                      <a16:creationId xmlns:a16="http://schemas.microsoft.com/office/drawing/2014/main" id="{062010CF-5525-466D-A11E-C78B19CFBA10}"/>
                    </a:ext>
                  </a:extLst>
                </p14:cNvPr>
                <p14:cNvContentPartPr/>
                <p14:nvPr/>
              </p14:nvContentPartPr>
              <p14:xfrm>
                <a:off x="7048733" y="3074827"/>
                <a:ext cx="222480" cy="46440"/>
              </p14:xfrm>
            </p:contentPart>
          </mc:Choice>
          <mc:Fallback>
            <p:pic>
              <p:nvPicPr>
                <p:cNvPr id="66" name="Freihand 65">
                  <a:extLst>
                    <a:ext uri="{FF2B5EF4-FFF2-40B4-BE49-F238E27FC236}">
                      <a16:creationId xmlns:a16="http://schemas.microsoft.com/office/drawing/2014/main" id="{062010CF-5525-466D-A11E-C78B19CFBA10}"/>
                    </a:ext>
                  </a:extLst>
                </p:cNvPr>
                <p:cNvPicPr/>
                <p:nvPr/>
              </p:nvPicPr>
              <p:blipFill>
                <a:blip r:embed="rId105"/>
                <a:stretch>
                  <a:fillRect/>
                </a:stretch>
              </p:blipFill>
              <p:spPr>
                <a:xfrm>
                  <a:off x="7044413" y="3070507"/>
                  <a:ext cx="23112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7" name="Freihand 66">
                  <a:extLst>
                    <a:ext uri="{FF2B5EF4-FFF2-40B4-BE49-F238E27FC236}">
                      <a16:creationId xmlns:a16="http://schemas.microsoft.com/office/drawing/2014/main" id="{C53EE9B4-FE79-40E1-85E6-0C0083528651}"/>
                    </a:ext>
                  </a:extLst>
                </p14:cNvPr>
                <p14:cNvContentPartPr/>
                <p14:nvPr/>
              </p14:nvContentPartPr>
              <p14:xfrm>
                <a:off x="7295693" y="2979787"/>
                <a:ext cx="29520" cy="143280"/>
              </p14:xfrm>
            </p:contentPart>
          </mc:Choice>
          <mc:Fallback>
            <p:pic>
              <p:nvPicPr>
                <p:cNvPr id="67" name="Freihand 66">
                  <a:extLst>
                    <a:ext uri="{FF2B5EF4-FFF2-40B4-BE49-F238E27FC236}">
                      <a16:creationId xmlns:a16="http://schemas.microsoft.com/office/drawing/2014/main" id="{C53EE9B4-FE79-40E1-85E6-0C0083528651}"/>
                    </a:ext>
                  </a:extLst>
                </p:cNvPr>
                <p:cNvPicPr/>
                <p:nvPr/>
              </p:nvPicPr>
              <p:blipFill>
                <a:blip r:embed="rId107"/>
                <a:stretch>
                  <a:fillRect/>
                </a:stretch>
              </p:blipFill>
              <p:spPr>
                <a:xfrm>
                  <a:off x="7291373" y="2975467"/>
                  <a:ext cx="381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8" name="Freihand 67">
                  <a:extLst>
                    <a:ext uri="{FF2B5EF4-FFF2-40B4-BE49-F238E27FC236}">
                      <a16:creationId xmlns:a16="http://schemas.microsoft.com/office/drawing/2014/main" id="{DA5AA8E9-C6B5-4085-B5C6-6AE79AD70CC7}"/>
                    </a:ext>
                  </a:extLst>
                </p14:cNvPr>
                <p14:cNvContentPartPr/>
                <p14:nvPr/>
              </p14:nvContentPartPr>
              <p14:xfrm>
                <a:off x="7353653" y="3063667"/>
                <a:ext cx="132120" cy="70560"/>
              </p14:xfrm>
            </p:contentPart>
          </mc:Choice>
          <mc:Fallback>
            <p:pic>
              <p:nvPicPr>
                <p:cNvPr id="68" name="Freihand 67">
                  <a:extLst>
                    <a:ext uri="{FF2B5EF4-FFF2-40B4-BE49-F238E27FC236}">
                      <a16:creationId xmlns:a16="http://schemas.microsoft.com/office/drawing/2014/main" id="{DA5AA8E9-C6B5-4085-B5C6-6AE79AD70CC7}"/>
                    </a:ext>
                  </a:extLst>
                </p:cNvPr>
                <p:cNvPicPr/>
                <p:nvPr/>
              </p:nvPicPr>
              <p:blipFill>
                <a:blip r:embed="rId109"/>
                <a:stretch>
                  <a:fillRect/>
                </a:stretch>
              </p:blipFill>
              <p:spPr>
                <a:xfrm>
                  <a:off x="7349333" y="3059347"/>
                  <a:ext cx="14076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9" name="Freihand 68">
                  <a:extLst>
                    <a:ext uri="{FF2B5EF4-FFF2-40B4-BE49-F238E27FC236}">
                      <a16:creationId xmlns:a16="http://schemas.microsoft.com/office/drawing/2014/main" id="{E9A258D6-942A-4008-9B66-8F30DA63B0EE}"/>
                    </a:ext>
                  </a:extLst>
                </p14:cNvPr>
                <p14:cNvContentPartPr/>
                <p14:nvPr/>
              </p14:nvContentPartPr>
              <p14:xfrm>
                <a:off x="7476053" y="3070867"/>
                <a:ext cx="328320" cy="194400"/>
              </p14:xfrm>
            </p:contentPart>
          </mc:Choice>
          <mc:Fallback>
            <p:pic>
              <p:nvPicPr>
                <p:cNvPr id="69" name="Freihand 68">
                  <a:extLst>
                    <a:ext uri="{FF2B5EF4-FFF2-40B4-BE49-F238E27FC236}">
                      <a16:creationId xmlns:a16="http://schemas.microsoft.com/office/drawing/2014/main" id="{E9A258D6-942A-4008-9B66-8F30DA63B0EE}"/>
                    </a:ext>
                  </a:extLst>
                </p:cNvPr>
                <p:cNvPicPr/>
                <p:nvPr/>
              </p:nvPicPr>
              <p:blipFill>
                <a:blip r:embed="rId111"/>
                <a:stretch>
                  <a:fillRect/>
                </a:stretch>
              </p:blipFill>
              <p:spPr>
                <a:xfrm>
                  <a:off x="7471733" y="3066547"/>
                  <a:ext cx="336960" cy="203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2">
            <p14:nvContentPartPr>
              <p14:cNvPr id="71" name="Freihand 70">
                <a:extLst>
                  <a:ext uri="{FF2B5EF4-FFF2-40B4-BE49-F238E27FC236}">
                    <a16:creationId xmlns:a16="http://schemas.microsoft.com/office/drawing/2014/main" id="{9204FCDD-3A13-4DCD-84C8-A1139C39E8C9}"/>
                  </a:ext>
                </a:extLst>
              </p14:cNvPr>
              <p14:cNvContentPartPr/>
              <p14:nvPr/>
            </p14:nvContentPartPr>
            <p14:xfrm>
              <a:off x="5770013" y="4205227"/>
              <a:ext cx="350280" cy="33120"/>
            </p14:xfrm>
          </p:contentPart>
        </mc:Choice>
        <mc:Fallback>
          <p:pic>
            <p:nvPicPr>
              <p:cNvPr id="71" name="Freihand 70">
                <a:extLst>
                  <a:ext uri="{FF2B5EF4-FFF2-40B4-BE49-F238E27FC236}">
                    <a16:creationId xmlns:a16="http://schemas.microsoft.com/office/drawing/2014/main" id="{9204FCDD-3A13-4DCD-84C8-A1139C39E8C9}"/>
                  </a:ext>
                </a:extLst>
              </p:cNvPr>
              <p:cNvPicPr/>
              <p:nvPr/>
            </p:nvPicPr>
            <p:blipFill>
              <a:blip r:embed="rId113"/>
              <a:stretch>
                <a:fillRect/>
              </a:stretch>
            </p:blipFill>
            <p:spPr>
              <a:xfrm>
                <a:off x="5765693" y="4200907"/>
                <a:ext cx="35892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2" name="Freihand 71">
                <a:extLst>
                  <a:ext uri="{FF2B5EF4-FFF2-40B4-BE49-F238E27FC236}">
                    <a16:creationId xmlns:a16="http://schemas.microsoft.com/office/drawing/2014/main" id="{08F9E727-D572-42FC-B99F-DF7E9A70B218}"/>
                  </a:ext>
                </a:extLst>
              </p14:cNvPr>
              <p14:cNvContentPartPr/>
              <p14:nvPr/>
            </p14:nvContentPartPr>
            <p14:xfrm>
              <a:off x="7547333" y="4177147"/>
              <a:ext cx="685080" cy="68760"/>
            </p14:xfrm>
          </p:contentPart>
        </mc:Choice>
        <mc:Fallback>
          <p:pic>
            <p:nvPicPr>
              <p:cNvPr id="72" name="Freihand 71">
                <a:extLst>
                  <a:ext uri="{FF2B5EF4-FFF2-40B4-BE49-F238E27FC236}">
                    <a16:creationId xmlns:a16="http://schemas.microsoft.com/office/drawing/2014/main" id="{08F9E727-D572-42FC-B99F-DF7E9A70B218}"/>
                  </a:ext>
                </a:extLst>
              </p:cNvPr>
              <p:cNvPicPr/>
              <p:nvPr/>
            </p:nvPicPr>
            <p:blipFill>
              <a:blip r:embed="rId115"/>
              <a:stretch>
                <a:fillRect/>
              </a:stretch>
            </p:blipFill>
            <p:spPr>
              <a:xfrm>
                <a:off x="7543013" y="4172827"/>
                <a:ext cx="69372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3" name="Freihand 72">
                <a:extLst>
                  <a:ext uri="{FF2B5EF4-FFF2-40B4-BE49-F238E27FC236}">
                    <a16:creationId xmlns:a16="http://schemas.microsoft.com/office/drawing/2014/main" id="{90ED0CCE-AE9A-4679-A335-80B537843CCB}"/>
                  </a:ext>
                </a:extLst>
              </p14:cNvPr>
              <p14:cNvContentPartPr/>
              <p14:nvPr/>
            </p14:nvContentPartPr>
            <p14:xfrm>
              <a:off x="1987493" y="5095867"/>
              <a:ext cx="2120400" cy="27360"/>
            </p14:xfrm>
          </p:contentPart>
        </mc:Choice>
        <mc:Fallback>
          <p:pic>
            <p:nvPicPr>
              <p:cNvPr id="73" name="Freihand 72">
                <a:extLst>
                  <a:ext uri="{FF2B5EF4-FFF2-40B4-BE49-F238E27FC236}">
                    <a16:creationId xmlns:a16="http://schemas.microsoft.com/office/drawing/2014/main" id="{90ED0CCE-AE9A-4679-A335-80B537843CCB}"/>
                  </a:ext>
                </a:extLst>
              </p:cNvPr>
              <p:cNvPicPr/>
              <p:nvPr/>
            </p:nvPicPr>
            <p:blipFill>
              <a:blip r:embed="rId117"/>
              <a:stretch>
                <a:fillRect/>
              </a:stretch>
            </p:blipFill>
            <p:spPr>
              <a:xfrm>
                <a:off x="1983173" y="5091547"/>
                <a:ext cx="2129040" cy="36000"/>
              </a:xfrm>
              <a:prstGeom prst="rect">
                <a:avLst/>
              </a:prstGeom>
            </p:spPr>
          </p:pic>
        </mc:Fallback>
      </mc:AlternateContent>
      <p:grpSp>
        <p:nvGrpSpPr>
          <p:cNvPr id="75" name="Gruppieren 74">
            <a:extLst>
              <a:ext uri="{FF2B5EF4-FFF2-40B4-BE49-F238E27FC236}">
                <a16:creationId xmlns:a16="http://schemas.microsoft.com/office/drawing/2014/main" id="{45FF3718-9DDD-44D1-AC06-D367CEEC7C68}"/>
              </a:ext>
            </a:extLst>
          </p:cNvPr>
          <p:cNvGrpSpPr/>
          <p:nvPr/>
        </p:nvGrpSpPr>
        <p:grpSpPr>
          <a:xfrm>
            <a:off x="2533613" y="3393067"/>
            <a:ext cx="3973680" cy="948600"/>
            <a:chOff x="2533613" y="3393067"/>
            <a:chExt cx="3973680" cy="948600"/>
          </a:xfrm>
        </p:grpSpPr>
        <mc:AlternateContent xmlns:mc="http://schemas.openxmlformats.org/markup-compatibility/2006">
          <mc:Choice xmlns:p14="http://schemas.microsoft.com/office/powerpoint/2010/main" Requires="p14">
            <p:contentPart p14:bwMode="auto" r:id="rId118">
              <p14:nvContentPartPr>
                <p14:cNvPr id="54" name="Freihand 53">
                  <a:extLst>
                    <a:ext uri="{FF2B5EF4-FFF2-40B4-BE49-F238E27FC236}">
                      <a16:creationId xmlns:a16="http://schemas.microsoft.com/office/drawing/2014/main" id="{2D60C8C0-DF46-4731-B448-7F80A1096B99}"/>
                    </a:ext>
                  </a:extLst>
                </p14:cNvPr>
                <p14:cNvContentPartPr/>
                <p14:nvPr/>
              </p14:nvContentPartPr>
              <p14:xfrm>
                <a:off x="2760413" y="3816787"/>
                <a:ext cx="2300400" cy="153720"/>
              </p14:xfrm>
            </p:contentPart>
          </mc:Choice>
          <mc:Fallback>
            <p:pic>
              <p:nvPicPr>
                <p:cNvPr id="54" name="Freihand 53">
                  <a:extLst>
                    <a:ext uri="{FF2B5EF4-FFF2-40B4-BE49-F238E27FC236}">
                      <a16:creationId xmlns:a16="http://schemas.microsoft.com/office/drawing/2014/main" id="{2D60C8C0-DF46-4731-B448-7F80A1096B99}"/>
                    </a:ext>
                  </a:extLst>
                </p:cNvPr>
                <p:cNvPicPr/>
                <p:nvPr/>
              </p:nvPicPr>
              <p:blipFill>
                <a:blip r:embed="rId119"/>
                <a:stretch>
                  <a:fillRect/>
                </a:stretch>
              </p:blipFill>
              <p:spPr>
                <a:xfrm>
                  <a:off x="2756093" y="3812467"/>
                  <a:ext cx="230904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55" name="Freihand 54">
                  <a:extLst>
                    <a:ext uri="{FF2B5EF4-FFF2-40B4-BE49-F238E27FC236}">
                      <a16:creationId xmlns:a16="http://schemas.microsoft.com/office/drawing/2014/main" id="{17CA9586-7647-4544-B829-27CDC328392A}"/>
                    </a:ext>
                  </a:extLst>
                </p14:cNvPr>
                <p14:cNvContentPartPr/>
                <p14:nvPr/>
              </p14:nvContentPartPr>
              <p14:xfrm>
                <a:off x="5044253" y="3821827"/>
                <a:ext cx="1463040" cy="190800"/>
              </p14:xfrm>
            </p:contentPart>
          </mc:Choice>
          <mc:Fallback>
            <p:pic>
              <p:nvPicPr>
                <p:cNvPr id="55" name="Freihand 54">
                  <a:extLst>
                    <a:ext uri="{FF2B5EF4-FFF2-40B4-BE49-F238E27FC236}">
                      <a16:creationId xmlns:a16="http://schemas.microsoft.com/office/drawing/2014/main" id="{17CA9586-7647-4544-B829-27CDC328392A}"/>
                    </a:ext>
                  </a:extLst>
                </p:cNvPr>
                <p:cNvPicPr/>
                <p:nvPr/>
              </p:nvPicPr>
              <p:blipFill>
                <a:blip r:embed="rId121"/>
                <a:stretch>
                  <a:fillRect/>
                </a:stretch>
              </p:blipFill>
              <p:spPr>
                <a:xfrm>
                  <a:off x="5039933" y="3817507"/>
                  <a:ext cx="147168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56" name="Freihand 55">
                  <a:extLst>
                    <a:ext uri="{FF2B5EF4-FFF2-40B4-BE49-F238E27FC236}">
                      <a16:creationId xmlns:a16="http://schemas.microsoft.com/office/drawing/2014/main" id="{C78E1538-894D-4C39-BDAD-804818763FFE}"/>
                    </a:ext>
                  </a:extLst>
                </p14:cNvPr>
                <p14:cNvContentPartPr/>
                <p14:nvPr/>
              </p14:nvContentPartPr>
              <p14:xfrm>
                <a:off x="5232533" y="3393067"/>
                <a:ext cx="395640" cy="398880"/>
              </p14:xfrm>
            </p:contentPart>
          </mc:Choice>
          <mc:Fallback>
            <p:pic>
              <p:nvPicPr>
                <p:cNvPr id="56" name="Freihand 55">
                  <a:extLst>
                    <a:ext uri="{FF2B5EF4-FFF2-40B4-BE49-F238E27FC236}">
                      <a16:creationId xmlns:a16="http://schemas.microsoft.com/office/drawing/2014/main" id="{C78E1538-894D-4C39-BDAD-804818763FFE}"/>
                    </a:ext>
                  </a:extLst>
                </p:cNvPr>
                <p:cNvPicPr/>
                <p:nvPr/>
              </p:nvPicPr>
              <p:blipFill>
                <a:blip r:embed="rId123"/>
                <a:stretch>
                  <a:fillRect/>
                </a:stretch>
              </p:blipFill>
              <p:spPr>
                <a:xfrm>
                  <a:off x="5228213" y="3388747"/>
                  <a:ext cx="404280" cy="4075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4" name="Freihand 73">
                  <a:extLst>
                    <a:ext uri="{FF2B5EF4-FFF2-40B4-BE49-F238E27FC236}">
                      <a16:creationId xmlns:a16="http://schemas.microsoft.com/office/drawing/2014/main" id="{E350C768-0955-48DF-946C-B4AAFB33D24A}"/>
                    </a:ext>
                  </a:extLst>
                </p14:cNvPr>
                <p14:cNvContentPartPr/>
                <p14:nvPr/>
              </p14:nvContentPartPr>
              <p14:xfrm>
                <a:off x="2533613" y="3804547"/>
                <a:ext cx="3058920" cy="537120"/>
              </p14:xfrm>
            </p:contentPart>
          </mc:Choice>
          <mc:Fallback>
            <p:pic>
              <p:nvPicPr>
                <p:cNvPr id="74" name="Freihand 73">
                  <a:extLst>
                    <a:ext uri="{FF2B5EF4-FFF2-40B4-BE49-F238E27FC236}">
                      <a16:creationId xmlns:a16="http://schemas.microsoft.com/office/drawing/2014/main" id="{E350C768-0955-48DF-946C-B4AAFB33D24A}"/>
                    </a:ext>
                  </a:extLst>
                </p:cNvPr>
                <p:cNvPicPr/>
                <p:nvPr/>
              </p:nvPicPr>
              <p:blipFill>
                <a:blip r:embed="rId125"/>
                <a:stretch>
                  <a:fillRect/>
                </a:stretch>
              </p:blipFill>
              <p:spPr>
                <a:xfrm>
                  <a:off x="2529293" y="3800227"/>
                  <a:ext cx="3067560" cy="545760"/>
                </a:xfrm>
                <a:prstGeom prst="rect">
                  <a:avLst/>
                </a:prstGeom>
              </p:spPr>
            </p:pic>
          </mc:Fallback>
        </mc:AlternateContent>
      </p:grpSp>
    </p:spTree>
    <p:extLst>
      <p:ext uri="{BB962C8B-B14F-4D97-AF65-F5344CB8AC3E}">
        <p14:creationId xmlns:p14="http://schemas.microsoft.com/office/powerpoint/2010/main" val="11915810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954759" cy="593674"/>
          </a:xfrm>
          <a:prstGeom prst="rect">
            <a:avLst/>
          </a:prstGeom>
          <a:noFill/>
          <a:ln>
            <a:noFill/>
          </a:ln>
        </p:spPr>
        <p:txBody>
          <a:bodyPr vert="horz" wrap="none" lIns="81646" tIns="40823" rIns="81646" bIns="40823" anchorCtr="0" compatLnSpc="0">
            <a:spAutoFit/>
          </a:bodyPr>
          <a:lstStyle/>
          <a:p>
            <a:r>
              <a:rPr lang="de-DE" sz="3266" dirty="0"/>
              <a:t>Bewertungsmaßstab und Recheneinheit</a:t>
            </a:r>
          </a:p>
        </p:txBody>
      </p:sp>
      <p:sp>
        <p:nvSpPr>
          <p:cNvPr id="4" name="Textfeld 3"/>
          <p:cNvSpPr txBox="1"/>
          <p:nvPr/>
        </p:nvSpPr>
        <p:spPr>
          <a:xfrm>
            <a:off x="1654154" y="1077732"/>
            <a:ext cx="8883125" cy="3769397"/>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Standardisierung der Bewertung</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Die relativen Preisverhältnisse drücken das Tauschverhältnis zwischen realen Gütern aus</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Bildet die Grundlage der Wirtschaftsrechnung (z. B. VGR und Berechnung des Bruttoinlandsprodukts</a:t>
            </a:r>
          </a:p>
        </p:txBody>
      </p:sp>
      <p:sp>
        <p:nvSpPr>
          <p:cNvPr id="5" name="Rechteck 4">
            <a:extLst>
              <a:ext uri="{FF2B5EF4-FFF2-40B4-BE49-F238E27FC236}">
                <a16:creationId xmlns:a16="http://schemas.microsoft.com/office/drawing/2014/main" id="{7B258D37-25FC-441C-A4F5-D4BC55D119F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418C014D-7CEC-4874-ABF3-82C535E9B0F8}"/>
                  </a:ext>
                </a:extLst>
              </p14:cNvPr>
              <p14:cNvContentPartPr/>
              <p14:nvPr/>
            </p14:nvContentPartPr>
            <p14:xfrm>
              <a:off x="2188013" y="1494787"/>
              <a:ext cx="4485600" cy="102600"/>
            </p14:xfrm>
          </p:contentPart>
        </mc:Choice>
        <mc:Fallback>
          <p:pic>
            <p:nvPicPr>
              <p:cNvPr id="2" name="Freihand 1">
                <a:extLst>
                  <a:ext uri="{FF2B5EF4-FFF2-40B4-BE49-F238E27FC236}">
                    <a16:creationId xmlns:a16="http://schemas.microsoft.com/office/drawing/2014/main" id="{418C014D-7CEC-4874-ABF3-82C535E9B0F8}"/>
                  </a:ext>
                </a:extLst>
              </p:cNvPr>
              <p:cNvPicPr/>
              <p:nvPr/>
            </p:nvPicPr>
            <p:blipFill>
              <a:blip r:embed="rId4"/>
              <a:stretch>
                <a:fillRect/>
              </a:stretch>
            </p:blipFill>
            <p:spPr>
              <a:xfrm>
                <a:off x="2183693" y="1490467"/>
                <a:ext cx="44942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Freihand 5">
                <a:extLst>
                  <a:ext uri="{FF2B5EF4-FFF2-40B4-BE49-F238E27FC236}">
                    <a16:creationId xmlns:a16="http://schemas.microsoft.com/office/drawing/2014/main" id="{FF09277E-EE44-4484-A1B2-19E8C119FA34}"/>
                  </a:ext>
                </a:extLst>
              </p14:cNvPr>
              <p14:cNvContentPartPr/>
              <p14:nvPr/>
            </p14:nvContentPartPr>
            <p14:xfrm>
              <a:off x="2650613" y="2621947"/>
              <a:ext cx="3288240" cy="96120"/>
            </p14:xfrm>
          </p:contentPart>
        </mc:Choice>
        <mc:Fallback>
          <p:pic>
            <p:nvPicPr>
              <p:cNvPr id="6" name="Freihand 5">
                <a:extLst>
                  <a:ext uri="{FF2B5EF4-FFF2-40B4-BE49-F238E27FC236}">
                    <a16:creationId xmlns:a16="http://schemas.microsoft.com/office/drawing/2014/main" id="{FF09277E-EE44-4484-A1B2-19E8C119FA34}"/>
                  </a:ext>
                </a:extLst>
              </p:cNvPr>
              <p:cNvPicPr/>
              <p:nvPr/>
            </p:nvPicPr>
            <p:blipFill>
              <a:blip r:embed="rId6"/>
              <a:stretch>
                <a:fillRect/>
              </a:stretch>
            </p:blipFill>
            <p:spPr>
              <a:xfrm>
                <a:off x="2646293" y="2617627"/>
                <a:ext cx="32968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32D768D5-7F71-465F-BD83-8918A7AD5720}"/>
                  </a:ext>
                </a:extLst>
              </p14:cNvPr>
              <p14:cNvContentPartPr/>
              <p14:nvPr/>
            </p14:nvContentPartPr>
            <p14:xfrm>
              <a:off x="7847213" y="2658307"/>
              <a:ext cx="1923480" cy="88920"/>
            </p14:xfrm>
          </p:contentPart>
        </mc:Choice>
        <mc:Fallback>
          <p:pic>
            <p:nvPicPr>
              <p:cNvPr id="7" name="Freihand 6">
                <a:extLst>
                  <a:ext uri="{FF2B5EF4-FFF2-40B4-BE49-F238E27FC236}">
                    <a16:creationId xmlns:a16="http://schemas.microsoft.com/office/drawing/2014/main" id="{32D768D5-7F71-465F-BD83-8918A7AD5720}"/>
                  </a:ext>
                </a:extLst>
              </p:cNvPr>
              <p:cNvPicPr/>
              <p:nvPr/>
            </p:nvPicPr>
            <p:blipFill>
              <a:blip r:embed="rId8"/>
              <a:stretch>
                <a:fillRect/>
              </a:stretch>
            </p:blipFill>
            <p:spPr>
              <a:xfrm>
                <a:off x="7842893" y="2653987"/>
                <a:ext cx="193212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F2EEE6B0-A4DC-46A5-B12A-DBEF3EAE5252}"/>
                  </a:ext>
                </a:extLst>
              </p14:cNvPr>
              <p14:cNvContentPartPr/>
              <p14:nvPr/>
            </p14:nvContentPartPr>
            <p14:xfrm>
              <a:off x="3378533" y="3106147"/>
              <a:ext cx="1593720" cy="55080"/>
            </p14:xfrm>
          </p:contentPart>
        </mc:Choice>
        <mc:Fallback>
          <p:pic>
            <p:nvPicPr>
              <p:cNvPr id="8" name="Freihand 7">
                <a:extLst>
                  <a:ext uri="{FF2B5EF4-FFF2-40B4-BE49-F238E27FC236}">
                    <a16:creationId xmlns:a16="http://schemas.microsoft.com/office/drawing/2014/main" id="{F2EEE6B0-A4DC-46A5-B12A-DBEF3EAE5252}"/>
                  </a:ext>
                </a:extLst>
              </p:cNvPr>
              <p:cNvPicPr/>
              <p:nvPr/>
            </p:nvPicPr>
            <p:blipFill>
              <a:blip r:embed="rId10"/>
              <a:stretch>
                <a:fillRect/>
              </a:stretch>
            </p:blipFill>
            <p:spPr>
              <a:xfrm>
                <a:off x="3374213" y="3101827"/>
                <a:ext cx="160236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63" name="Freihand 162">
                <a:extLst>
                  <a:ext uri="{FF2B5EF4-FFF2-40B4-BE49-F238E27FC236}">
                    <a16:creationId xmlns:a16="http://schemas.microsoft.com/office/drawing/2014/main" id="{F70104F6-0EF6-4E3E-B1F2-3F00354AF423}"/>
                  </a:ext>
                </a:extLst>
              </p14:cNvPr>
              <p14:cNvContentPartPr/>
              <p14:nvPr/>
            </p14:nvContentPartPr>
            <p14:xfrm>
              <a:off x="3504893" y="4226827"/>
              <a:ext cx="4683960" cy="87480"/>
            </p14:xfrm>
          </p:contentPart>
        </mc:Choice>
        <mc:Fallback>
          <p:pic>
            <p:nvPicPr>
              <p:cNvPr id="163" name="Freihand 162">
                <a:extLst>
                  <a:ext uri="{FF2B5EF4-FFF2-40B4-BE49-F238E27FC236}">
                    <a16:creationId xmlns:a16="http://schemas.microsoft.com/office/drawing/2014/main" id="{F70104F6-0EF6-4E3E-B1F2-3F00354AF423}"/>
                  </a:ext>
                </a:extLst>
              </p:cNvPr>
              <p:cNvPicPr/>
              <p:nvPr/>
            </p:nvPicPr>
            <p:blipFill>
              <a:blip r:embed="rId12"/>
              <a:stretch>
                <a:fillRect/>
              </a:stretch>
            </p:blipFill>
            <p:spPr>
              <a:xfrm>
                <a:off x="3500573" y="4222507"/>
                <a:ext cx="46926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64" name="Freihand 163">
                <a:extLst>
                  <a:ext uri="{FF2B5EF4-FFF2-40B4-BE49-F238E27FC236}">
                    <a16:creationId xmlns:a16="http://schemas.microsoft.com/office/drawing/2014/main" id="{1F92614E-C97C-418D-9867-7D7966B0C04D}"/>
                  </a:ext>
                </a:extLst>
              </p14:cNvPr>
              <p14:cNvContentPartPr/>
              <p14:nvPr/>
            </p14:nvContentPartPr>
            <p14:xfrm>
              <a:off x="8891213" y="4257787"/>
              <a:ext cx="624240" cy="82080"/>
            </p14:xfrm>
          </p:contentPart>
        </mc:Choice>
        <mc:Fallback>
          <p:pic>
            <p:nvPicPr>
              <p:cNvPr id="164" name="Freihand 163">
                <a:extLst>
                  <a:ext uri="{FF2B5EF4-FFF2-40B4-BE49-F238E27FC236}">
                    <a16:creationId xmlns:a16="http://schemas.microsoft.com/office/drawing/2014/main" id="{1F92614E-C97C-418D-9867-7D7966B0C04D}"/>
                  </a:ext>
                </a:extLst>
              </p:cNvPr>
              <p:cNvPicPr/>
              <p:nvPr/>
            </p:nvPicPr>
            <p:blipFill>
              <a:blip r:embed="rId14"/>
              <a:stretch>
                <a:fillRect/>
              </a:stretch>
            </p:blipFill>
            <p:spPr>
              <a:xfrm>
                <a:off x="8886893" y="4253467"/>
                <a:ext cx="632880" cy="90720"/>
              </a:xfrm>
              <a:prstGeom prst="rect">
                <a:avLst/>
              </a:prstGeom>
            </p:spPr>
          </p:pic>
        </mc:Fallback>
      </mc:AlternateContent>
      <p:grpSp>
        <p:nvGrpSpPr>
          <p:cNvPr id="275" name="Gruppieren 274">
            <a:extLst>
              <a:ext uri="{FF2B5EF4-FFF2-40B4-BE49-F238E27FC236}">
                <a16:creationId xmlns:a16="http://schemas.microsoft.com/office/drawing/2014/main" id="{0D872E71-E74B-4F30-8FEF-117F4B89AACF}"/>
              </a:ext>
            </a:extLst>
          </p:cNvPr>
          <p:cNvGrpSpPr/>
          <p:nvPr/>
        </p:nvGrpSpPr>
        <p:grpSpPr>
          <a:xfrm>
            <a:off x="2019893" y="4298467"/>
            <a:ext cx="6470280" cy="887400"/>
            <a:chOff x="2019893" y="4298467"/>
            <a:chExt cx="6470280" cy="887400"/>
          </a:xfrm>
        </p:grpSpPr>
        <mc:AlternateContent xmlns:mc="http://schemas.openxmlformats.org/markup-compatibility/2006">
          <mc:Choice xmlns:p14="http://schemas.microsoft.com/office/powerpoint/2010/main" Requires="p14">
            <p:contentPart p14:bwMode="auto" r:id="rId15">
              <p14:nvContentPartPr>
                <p14:cNvPr id="165" name="Freihand 164">
                  <a:extLst>
                    <a:ext uri="{FF2B5EF4-FFF2-40B4-BE49-F238E27FC236}">
                      <a16:creationId xmlns:a16="http://schemas.microsoft.com/office/drawing/2014/main" id="{FAAA4FD4-0A4A-4A7E-9E24-67CFB5DAA1A4}"/>
                    </a:ext>
                  </a:extLst>
                </p14:cNvPr>
                <p14:cNvContentPartPr/>
                <p14:nvPr/>
              </p14:nvContentPartPr>
              <p14:xfrm>
                <a:off x="2152013" y="4970587"/>
                <a:ext cx="15120" cy="137520"/>
              </p14:xfrm>
            </p:contentPart>
          </mc:Choice>
          <mc:Fallback>
            <p:pic>
              <p:nvPicPr>
                <p:cNvPr id="165" name="Freihand 164">
                  <a:extLst>
                    <a:ext uri="{FF2B5EF4-FFF2-40B4-BE49-F238E27FC236}">
                      <a16:creationId xmlns:a16="http://schemas.microsoft.com/office/drawing/2014/main" id="{FAAA4FD4-0A4A-4A7E-9E24-67CFB5DAA1A4}"/>
                    </a:ext>
                  </a:extLst>
                </p:cNvPr>
                <p:cNvPicPr/>
                <p:nvPr/>
              </p:nvPicPr>
              <p:blipFill>
                <a:blip r:embed="rId16"/>
                <a:stretch>
                  <a:fillRect/>
                </a:stretch>
              </p:blipFill>
              <p:spPr>
                <a:xfrm>
                  <a:off x="2147693" y="4966267"/>
                  <a:ext cx="2376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66" name="Freihand 165">
                  <a:extLst>
                    <a:ext uri="{FF2B5EF4-FFF2-40B4-BE49-F238E27FC236}">
                      <a16:creationId xmlns:a16="http://schemas.microsoft.com/office/drawing/2014/main" id="{64180397-9CDF-45B6-9212-4C238C5DEAB5}"/>
                    </a:ext>
                  </a:extLst>
                </p14:cNvPr>
                <p14:cNvContentPartPr/>
                <p14:nvPr/>
              </p14:nvContentPartPr>
              <p14:xfrm>
                <a:off x="2019893" y="4952947"/>
                <a:ext cx="216000" cy="232560"/>
              </p14:xfrm>
            </p:contentPart>
          </mc:Choice>
          <mc:Fallback>
            <p:pic>
              <p:nvPicPr>
                <p:cNvPr id="166" name="Freihand 165">
                  <a:extLst>
                    <a:ext uri="{FF2B5EF4-FFF2-40B4-BE49-F238E27FC236}">
                      <a16:creationId xmlns:a16="http://schemas.microsoft.com/office/drawing/2014/main" id="{64180397-9CDF-45B6-9212-4C238C5DEAB5}"/>
                    </a:ext>
                  </a:extLst>
                </p:cNvPr>
                <p:cNvPicPr/>
                <p:nvPr/>
              </p:nvPicPr>
              <p:blipFill>
                <a:blip r:embed="rId18"/>
                <a:stretch>
                  <a:fillRect/>
                </a:stretch>
              </p:blipFill>
              <p:spPr>
                <a:xfrm>
                  <a:off x="2015573" y="4948627"/>
                  <a:ext cx="22464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67" name="Freihand 166">
                  <a:extLst>
                    <a:ext uri="{FF2B5EF4-FFF2-40B4-BE49-F238E27FC236}">
                      <a16:creationId xmlns:a16="http://schemas.microsoft.com/office/drawing/2014/main" id="{604BB030-D2A7-402C-AEBE-26F4E89AC75C}"/>
                    </a:ext>
                  </a:extLst>
                </p14:cNvPr>
                <p14:cNvContentPartPr/>
                <p14:nvPr/>
              </p14:nvContentPartPr>
              <p14:xfrm>
                <a:off x="2331653" y="4966267"/>
                <a:ext cx="27000" cy="182160"/>
              </p14:xfrm>
            </p:contentPart>
          </mc:Choice>
          <mc:Fallback>
            <p:pic>
              <p:nvPicPr>
                <p:cNvPr id="167" name="Freihand 166">
                  <a:extLst>
                    <a:ext uri="{FF2B5EF4-FFF2-40B4-BE49-F238E27FC236}">
                      <a16:creationId xmlns:a16="http://schemas.microsoft.com/office/drawing/2014/main" id="{604BB030-D2A7-402C-AEBE-26F4E89AC75C}"/>
                    </a:ext>
                  </a:extLst>
                </p:cNvPr>
                <p:cNvPicPr/>
                <p:nvPr/>
              </p:nvPicPr>
              <p:blipFill>
                <a:blip r:embed="rId20"/>
                <a:stretch>
                  <a:fillRect/>
                </a:stretch>
              </p:blipFill>
              <p:spPr>
                <a:xfrm>
                  <a:off x="2327333" y="4961947"/>
                  <a:ext cx="3564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68" name="Freihand 167">
                  <a:extLst>
                    <a:ext uri="{FF2B5EF4-FFF2-40B4-BE49-F238E27FC236}">
                      <a16:creationId xmlns:a16="http://schemas.microsoft.com/office/drawing/2014/main" id="{EB876DCE-ACAA-417B-89FC-71E915C1AD65}"/>
                    </a:ext>
                  </a:extLst>
                </p14:cNvPr>
                <p14:cNvContentPartPr/>
                <p14:nvPr/>
              </p14:nvContentPartPr>
              <p14:xfrm>
                <a:off x="2473133" y="4959427"/>
                <a:ext cx="12240" cy="196560"/>
              </p14:xfrm>
            </p:contentPart>
          </mc:Choice>
          <mc:Fallback>
            <p:pic>
              <p:nvPicPr>
                <p:cNvPr id="168" name="Freihand 167">
                  <a:extLst>
                    <a:ext uri="{FF2B5EF4-FFF2-40B4-BE49-F238E27FC236}">
                      <a16:creationId xmlns:a16="http://schemas.microsoft.com/office/drawing/2014/main" id="{EB876DCE-ACAA-417B-89FC-71E915C1AD65}"/>
                    </a:ext>
                  </a:extLst>
                </p:cNvPr>
                <p:cNvPicPr/>
                <p:nvPr/>
              </p:nvPicPr>
              <p:blipFill>
                <a:blip r:embed="rId22"/>
                <a:stretch>
                  <a:fillRect/>
                </a:stretch>
              </p:blipFill>
              <p:spPr>
                <a:xfrm>
                  <a:off x="2468813" y="4955107"/>
                  <a:ext cx="2088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9" name="Freihand 168">
                  <a:extLst>
                    <a:ext uri="{FF2B5EF4-FFF2-40B4-BE49-F238E27FC236}">
                      <a16:creationId xmlns:a16="http://schemas.microsoft.com/office/drawing/2014/main" id="{71B61D0B-AAA0-4B8D-B35C-036D27827828}"/>
                    </a:ext>
                  </a:extLst>
                </p14:cNvPr>
                <p14:cNvContentPartPr/>
                <p14:nvPr/>
              </p14:nvContentPartPr>
              <p14:xfrm>
                <a:off x="2373053" y="4937107"/>
                <a:ext cx="196920" cy="63360"/>
              </p14:xfrm>
            </p:contentPart>
          </mc:Choice>
          <mc:Fallback>
            <p:pic>
              <p:nvPicPr>
                <p:cNvPr id="169" name="Freihand 168">
                  <a:extLst>
                    <a:ext uri="{FF2B5EF4-FFF2-40B4-BE49-F238E27FC236}">
                      <a16:creationId xmlns:a16="http://schemas.microsoft.com/office/drawing/2014/main" id="{71B61D0B-AAA0-4B8D-B35C-036D27827828}"/>
                    </a:ext>
                  </a:extLst>
                </p:cNvPr>
                <p:cNvPicPr/>
                <p:nvPr/>
              </p:nvPicPr>
              <p:blipFill>
                <a:blip r:embed="rId24"/>
                <a:stretch>
                  <a:fillRect/>
                </a:stretch>
              </p:blipFill>
              <p:spPr>
                <a:xfrm>
                  <a:off x="2368733" y="4932787"/>
                  <a:ext cx="2055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0" name="Freihand 169">
                  <a:extLst>
                    <a:ext uri="{FF2B5EF4-FFF2-40B4-BE49-F238E27FC236}">
                      <a16:creationId xmlns:a16="http://schemas.microsoft.com/office/drawing/2014/main" id="{DD9B673D-73BB-489E-B52A-DB8AA527828A}"/>
                    </a:ext>
                  </a:extLst>
                </p14:cNvPr>
                <p14:cNvContentPartPr/>
                <p14:nvPr/>
              </p14:nvContentPartPr>
              <p14:xfrm>
                <a:off x="2666093" y="5043667"/>
                <a:ext cx="146160" cy="11520"/>
              </p14:xfrm>
            </p:contentPart>
          </mc:Choice>
          <mc:Fallback>
            <p:pic>
              <p:nvPicPr>
                <p:cNvPr id="170" name="Freihand 169">
                  <a:extLst>
                    <a:ext uri="{FF2B5EF4-FFF2-40B4-BE49-F238E27FC236}">
                      <a16:creationId xmlns:a16="http://schemas.microsoft.com/office/drawing/2014/main" id="{DD9B673D-73BB-489E-B52A-DB8AA527828A}"/>
                    </a:ext>
                  </a:extLst>
                </p:cNvPr>
                <p:cNvPicPr/>
                <p:nvPr/>
              </p:nvPicPr>
              <p:blipFill>
                <a:blip r:embed="rId26"/>
                <a:stretch>
                  <a:fillRect/>
                </a:stretch>
              </p:blipFill>
              <p:spPr>
                <a:xfrm>
                  <a:off x="2661773" y="5039347"/>
                  <a:ext cx="15480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71" name="Freihand 170">
                  <a:extLst>
                    <a:ext uri="{FF2B5EF4-FFF2-40B4-BE49-F238E27FC236}">
                      <a16:creationId xmlns:a16="http://schemas.microsoft.com/office/drawing/2014/main" id="{D4B19C04-2389-48EA-A2E0-8F3194ECDE5A}"/>
                    </a:ext>
                  </a:extLst>
                </p14:cNvPr>
                <p14:cNvContentPartPr/>
                <p14:nvPr/>
              </p14:nvContentPartPr>
              <p14:xfrm>
                <a:off x="2666813" y="5085787"/>
                <a:ext cx="164160" cy="23400"/>
              </p14:xfrm>
            </p:contentPart>
          </mc:Choice>
          <mc:Fallback>
            <p:pic>
              <p:nvPicPr>
                <p:cNvPr id="171" name="Freihand 170">
                  <a:extLst>
                    <a:ext uri="{FF2B5EF4-FFF2-40B4-BE49-F238E27FC236}">
                      <a16:creationId xmlns:a16="http://schemas.microsoft.com/office/drawing/2014/main" id="{D4B19C04-2389-48EA-A2E0-8F3194ECDE5A}"/>
                    </a:ext>
                  </a:extLst>
                </p:cNvPr>
                <p:cNvPicPr/>
                <p:nvPr/>
              </p:nvPicPr>
              <p:blipFill>
                <a:blip r:embed="rId28"/>
                <a:stretch>
                  <a:fillRect/>
                </a:stretch>
              </p:blipFill>
              <p:spPr>
                <a:xfrm>
                  <a:off x="2662493" y="5081467"/>
                  <a:ext cx="17280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73" name="Freihand 172">
                  <a:extLst>
                    <a:ext uri="{FF2B5EF4-FFF2-40B4-BE49-F238E27FC236}">
                      <a16:creationId xmlns:a16="http://schemas.microsoft.com/office/drawing/2014/main" id="{13DCBAC1-A6FD-4557-8572-495BCF1ED5B0}"/>
                    </a:ext>
                  </a:extLst>
                </p14:cNvPr>
                <p14:cNvContentPartPr/>
                <p14:nvPr/>
              </p14:nvContentPartPr>
              <p14:xfrm>
                <a:off x="3019613" y="4944667"/>
                <a:ext cx="11880" cy="153360"/>
              </p14:xfrm>
            </p:contentPart>
          </mc:Choice>
          <mc:Fallback>
            <p:pic>
              <p:nvPicPr>
                <p:cNvPr id="173" name="Freihand 172">
                  <a:extLst>
                    <a:ext uri="{FF2B5EF4-FFF2-40B4-BE49-F238E27FC236}">
                      <a16:creationId xmlns:a16="http://schemas.microsoft.com/office/drawing/2014/main" id="{13DCBAC1-A6FD-4557-8572-495BCF1ED5B0}"/>
                    </a:ext>
                  </a:extLst>
                </p:cNvPr>
                <p:cNvPicPr/>
                <p:nvPr/>
              </p:nvPicPr>
              <p:blipFill>
                <a:blip r:embed="rId30"/>
                <a:stretch>
                  <a:fillRect/>
                </a:stretch>
              </p:blipFill>
              <p:spPr>
                <a:xfrm>
                  <a:off x="3015293" y="4940347"/>
                  <a:ext cx="2052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74" name="Freihand 173">
                  <a:extLst>
                    <a:ext uri="{FF2B5EF4-FFF2-40B4-BE49-F238E27FC236}">
                      <a16:creationId xmlns:a16="http://schemas.microsoft.com/office/drawing/2014/main" id="{613A6A81-FD72-4854-9AA5-04B80CD7008A}"/>
                    </a:ext>
                  </a:extLst>
                </p14:cNvPr>
                <p14:cNvContentPartPr/>
                <p14:nvPr/>
              </p14:nvContentPartPr>
              <p14:xfrm>
                <a:off x="2943293" y="4904347"/>
                <a:ext cx="150840" cy="84240"/>
              </p14:xfrm>
            </p:contentPart>
          </mc:Choice>
          <mc:Fallback>
            <p:pic>
              <p:nvPicPr>
                <p:cNvPr id="174" name="Freihand 173">
                  <a:extLst>
                    <a:ext uri="{FF2B5EF4-FFF2-40B4-BE49-F238E27FC236}">
                      <a16:creationId xmlns:a16="http://schemas.microsoft.com/office/drawing/2014/main" id="{613A6A81-FD72-4854-9AA5-04B80CD7008A}"/>
                    </a:ext>
                  </a:extLst>
                </p:cNvPr>
                <p:cNvPicPr/>
                <p:nvPr/>
              </p:nvPicPr>
              <p:blipFill>
                <a:blip r:embed="rId32"/>
                <a:stretch>
                  <a:fillRect/>
                </a:stretch>
              </p:blipFill>
              <p:spPr>
                <a:xfrm>
                  <a:off x="2938973" y="4900027"/>
                  <a:ext cx="15948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76" name="Freihand 175">
                  <a:extLst>
                    <a:ext uri="{FF2B5EF4-FFF2-40B4-BE49-F238E27FC236}">
                      <a16:creationId xmlns:a16="http://schemas.microsoft.com/office/drawing/2014/main" id="{A462EA66-597C-44E9-B1D2-F6286BB193F3}"/>
                    </a:ext>
                  </a:extLst>
                </p14:cNvPr>
                <p14:cNvContentPartPr/>
                <p14:nvPr/>
              </p14:nvContentPartPr>
              <p14:xfrm>
                <a:off x="3085853" y="5104507"/>
                <a:ext cx="6840" cy="81360"/>
              </p14:xfrm>
            </p:contentPart>
          </mc:Choice>
          <mc:Fallback>
            <p:pic>
              <p:nvPicPr>
                <p:cNvPr id="176" name="Freihand 175">
                  <a:extLst>
                    <a:ext uri="{FF2B5EF4-FFF2-40B4-BE49-F238E27FC236}">
                      <a16:creationId xmlns:a16="http://schemas.microsoft.com/office/drawing/2014/main" id="{A462EA66-597C-44E9-B1D2-F6286BB193F3}"/>
                    </a:ext>
                  </a:extLst>
                </p:cNvPr>
                <p:cNvPicPr/>
                <p:nvPr/>
              </p:nvPicPr>
              <p:blipFill>
                <a:blip r:embed="rId34"/>
                <a:stretch>
                  <a:fillRect/>
                </a:stretch>
              </p:blipFill>
              <p:spPr>
                <a:xfrm>
                  <a:off x="3081533" y="5100187"/>
                  <a:ext cx="1548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77" name="Freihand 176">
                  <a:extLst>
                    <a:ext uri="{FF2B5EF4-FFF2-40B4-BE49-F238E27FC236}">
                      <a16:creationId xmlns:a16="http://schemas.microsoft.com/office/drawing/2014/main" id="{2DE93872-78F8-4748-930C-3070D93BC234}"/>
                    </a:ext>
                  </a:extLst>
                </p14:cNvPr>
                <p14:cNvContentPartPr/>
                <p14:nvPr/>
              </p14:nvContentPartPr>
              <p14:xfrm>
                <a:off x="3041213" y="5080027"/>
                <a:ext cx="87120" cy="52200"/>
              </p14:xfrm>
            </p:contentPart>
          </mc:Choice>
          <mc:Fallback>
            <p:pic>
              <p:nvPicPr>
                <p:cNvPr id="177" name="Freihand 176">
                  <a:extLst>
                    <a:ext uri="{FF2B5EF4-FFF2-40B4-BE49-F238E27FC236}">
                      <a16:creationId xmlns:a16="http://schemas.microsoft.com/office/drawing/2014/main" id="{2DE93872-78F8-4748-930C-3070D93BC234}"/>
                    </a:ext>
                  </a:extLst>
                </p:cNvPr>
                <p:cNvPicPr/>
                <p:nvPr/>
              </p:nvPicPr>
              <p:blipFill>
                <a:blip r:embed="rId36"/>
                <a:stretch>
                  <a:fillRect/>
                </a:stretch>
              </p:blipFill>
              <p:spPr>
                <a:xfrm>
                  <a:off x="3036893" y="5075707"/>
                  <a:ext cx="9576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78" name="Freihand 177">
                  <a:extLst>
                    <a:ext uri="{FF2B5EF4-FFF2-40B4-BE49-F238E27FC236}">
                      <a16:creationId xmlns:a16="http://schemas.microsoft.com/office/drawing/2014/main" id="{D1A363AD-0BC8-4BBC-9526-067C3DA2B8C2}"/>
                    </a:ext>
                  </a:extLst>
                </p14:cNvPr>
                <p14:cNvContentPartPr/>
                <p14:nvPr/>
              </p14:nvContentPartPr>
              <p14:xfrm>
                <a:off x="3147773" y="5087587"/>
                <a:ext cx="85680" cy="88560"/>
              </p14:xfrm>
            </p:contentPart>
          </mc:Choice>
          <mc:Fallback>
            <p:pic>
              <p:nvPicPr>
                <p:cNvPr id="178" name="Freihand 177">
                  <a:extLst>
                    <a:ext uri="{FF2B5EF4-FFF2-40B4-BE49-F238E27FC236}">
                      <a16:creationId xmlns:a16="http://schemas.microsoft.com/office/drawing/2014/main" id="{D1A363AD-0BC8-4BBC-9526-067C3DA2B8C2}"/>
                    </a:ext>
                  </a:extLst>
                </p:cNvPr>
                <p:cNvPicPr/>
                <p:nvPr/>
              </p:nvPicPr>
              <p:blipFill>
                <a:blip r:embed="rId38"/>
                <a:stretch>
                  <a:fillRect/>
                </a:stretch>
              </p:blipFill>
              <p:spPr>
                <a:xfrm>
                  <a:off x="3143453" y="5083267"/>
                  <a:ext cx="9432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79" name="Freihand 178">
                  <a:extLst>
                    <a:ext uri="{FF2B5EF4-FFF2-40B4-BE49-F238E27FC236}">
                      <a16:creationId xmlns:a16="http://schemas.microsoft.com/office/drawing/2014/main" id="{AAC3FE4F-8CAE-4EA5-82ED-BEC738319BCD}"/>
                    </a:ext>
                  </a:extLst>
                </p14:cNvPr>
                <p14:cNvContentPartPr/>
                <p14:nvPr/>
              </p14:nvContentPartPr>
              <p14:xfrm>
                <a:off x="3189893" y="5014507"/>
                <a:ext cx="105840" cy="150480"/>
              </p14:xfrm>
            </p:contentPart>
          </mc:Choice>
          <mc:Fallback>
            <p:pic>
              <p:nvPicPr>
                <p:cNvPr id="179" name="Freihand 178">
                  <a:extLst>
                    <a:ext uri="{FF2B5EF4-FFF2-40B4-BE49-F238E27FC236}">
                      <a16:creationId xmlns:a16="http://schemas.microsoft.com/office/drawing/2014/main" id="{AAC3FE4F-8CAE-4EA5-82ED-BEC738319BCD}"/>
                    </a:ext>
                  </a:extLst>
                </p:cNvPr>
                <p:cNvPicPr/>
                <p:nvPr/>
              </p:nvPicPr>
              <p:blipFill>
                <a:blip r:embed="rId40"/>
                <a:stretch>
                  <a:fillRect/>
                </a:stretch>
              </p:blipFill>
              <p:spPr>
                <a:xfrm>
                  <a:off x="3185573" y="5010187"/>
                  <a:ext cx="11448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80" name="Freihand 179">
                  <a:extLst>
                    <a:ext uri="{FF2B5EF4-FFF2-40B4-BE49-F238E27FC236}">
                      <a16:creationId xmlns:a16="http://schemas.microsoft.com/office/drawing/2014/main" id="{88CFE680-93BB-4DC1-BD61-7E9930ADF6A3}"/>
                    </a:ext>
                  </a:extLst>
                </p14:cNvPr>
                <p14:cNvContentPartPr/>
                <p14:nvPr/>
              </p14:nvContentPartPr>
              <p14:xfrm>
                <a:off x="3441533" y="4902907"/>
                <a:ext cx="73080" cy="132480"/>
              </p14:xfrm>
            </p:contentPart>
          </mc:Choice>
          <mc:Fallback>
            <p:pic>
              <p:nvPicPr>
                <p:cNvPr id="180" name="Freihand 179">
                  <a:extLst>
                    <a:ext uri="{FF2B5EF4-FFF2-40B4-BE49-F238E27FC236}">
                      <a16:creationId xmlns:a16="http://schemas.microsoft.com/office/drawing/2014/main" id="{88CFE680-93BB-4DC1-BD61-7E9930ADF6A3}"/>
                    </a:ext>
                  </a:extLst>
                </p:cNvPr>
                <p:cNvPicPr/>
                <p:nvPr/>
              </p:nvPicPr>
              <p:blipFill>
                <a:blip r:embed="rId42"/>
                <a:stretch>
                  <a:fillRect/>
                </a:stretch>
              </p:blipFill>
              <p:spPr>
                <a:xfrm>
                  <a:off x="3437213" y="4898587"/>
                  <a:ext cx="817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81" name="Freihand 180">
                  <a:extLst>
                    <a:ext uri="{FF2B5EF4-FFF2-40B4-BE49-F238E27FC236}">
                      <a16:creationId xmlns:a16="http://schemas.microsoft.com/office/drawing/2014/main" id="{40D03C62-7CFC-424B-A749-C6A906976B13}"/>
                    </a:ext>
                  </a:extLst>
                </p14:cNvPr>
                <p14:cNvContentPartPr/>
                <p14:nvPr/>
              </p14:nvContentPartPr>
              <p14:xfrm>
                <a:off x="3418853" y="4939267"/>
                <a:ext cx="121320" cy="87840"/>
              </p14:xfrm>
            </p:contentPart>
          </mc:Choice>
          <mc:Fallback>
            <p:pic>
              <p:nvPicPr>
                <p:cNvPr id="181" name="Freihand 180">
                  <a:extLst>
                    <a:ext uri="{FF2B5EF4-FFF2-40B4-BE49-F238E27FC236}">
                      <a16:creationId xmlns:a16="http://schemas.microsoft.com/office/drawing/2014/main" id="{40D03C62-7CFC-424B-A749-C6A906976B13}"/>
                    </a:ext>
                  </a:extLst>
                </p:cNvPr>
                <p:cNvPicPr/>
                <p:nvPr/>
              </p:nvPicPr>
              <p:blipFill>
                <a:blip r:embed="rId44"/>
                <a:stretch>
                  <a:fillRect/>
                </a:stretch>
              </p:blipFill>
              <p:spPr>
                <a:xfrm>
                  <a:off x="3414533" y="4934947"/>
                  <a:ext cx="1299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183" name="Freihand 182">
                  <a:extLst>
                    <a:ext uri="{FF2B5EF4-FFF2-40B4-BE49-F238E27FC236}">
                      <a16:creationId xmlns:a16="http://schemas.microsoft.com/office/drawing/2014/main" id="{D6A982F1-7C46-4BBA-BF28-87BF5FBEEA1F}"/>
                    </a:ext>
                  </a:extLst>
                </p14:cNvPr>
                <p14:cNvContentPartPr/>
                <p14:nvPr/>
              </p14:nvContentPartPr>
              <p14:xfrm>
                <a:off x="3562493" y="5052307"/>
                <a:ext cx="19800" cy="108360"/>
              </p14:xfrm>
            </p:contentPart>
          </mc:Choice>
          <mc:Fallback>
            <p:pic>
              <p:nvPicPr>
                <p:cNvPr id="183" name="Freihand 182">
                  <a:extLst>
                    <a:ext uri="{FF2B5EF4-FFF2-40B4-BE49-F238E27FC236}">
                      <a16:creationId xmlns:a16="http://schemas.microsoft.com/office/drawing/2014/main" id="{D6A982F1-7C46-4BBA-BF28-87BF5FBEEA1F}"/>
                    </a:ext>
                  </a:extLst>
                </p:cNvPr>
                <p:cNvPicPr/>
                <p:nvPr/>
              </p:nvPicPr>
              <p:blipFill>
                <a:blip r:embed="rId46"/>
                <a:stretch>
                  <a:fillRect/>
                </a:stretch>
              </p:blipFill>
              <p:spPr>
                <a:xfrm>
                  <a:off x="3558173" y="5047987"/>
                  <a:ext cx="2844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84" name="Freihand 183">
                  <a:extLst>
                    <a:ext uri="{FF2B5EF4-FFF2-40B4-BE49-F238E27FC236}">
                      <a16:creationId xmlns:a16="http://schemas.microsoft.com/office/drawing/2014/main" id="{9D104F28-22CD-4E95-A957-3F36E2CDB371}"/>
                    </a:ext>
                  </a:extLst>
                </p14:cNvPr>
                <p14:cNvContentPartPr/>
                <p14:nvPr/>
              </p14:nvContentPartPr>
              <p14:xfrm>
                <a:off x="3524333" y="5039707"/>
                <a:ext cx="108720" cy="50400"/>
              </p14:xfrm>
            </p:contentPart>
          </mc:Choice>
          <mc:Fallback>
            <p:pic>
              <p:nvPicPr>
                <p:cNvPr id="184" name="Freihand 183">
                  <a:extLst>
                    <a:ext uri="{FF2B5EF4-FFF2-40B4-BE49-F238E27FC236}">
                      <a16:creationId xmlns:a16="http://schemas.microsoft.com/office/drawing/2014/main" id="{9D104F28-22CD-4E95-A957-3F36E2CDB371}"/>
                    </a:ext>
                  </a:extLst>
                </p:cNvPr>
                <p:cNvPicPr/>
                <p:nvPr/>
              </p:nvPicPr>
              <p:blipFill>
                <a:blip r:embed="rId48"/>
                <a:stretch>
                  <a:fillRect/>
                </a:stretch>
              </p:blipFill>
              <p:spPr>
                <a:xfrm>
                  <a:off x="3520013" y="5035387"/>
                  <a:ext cx="11736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85" name="Freihand 184">
                  <a:extLst>
                    <a:ext uri="{FF2B5EF4-FFF2-40B4-BE49-F238E27FC236}">
                      <a16:creationId xmlns:a16="http://schemas.microsoft.com/office/drawing/2014/main" id="{A3163F91-283F-410A-A755-7A281356080D}"/>
                    </a:ext>
                  </a:extLst>
                </p14:cNvPr>
                <p14:cNvContentPartPr/>
                <p14:nvPr/>
              </p14:nvContentPartPr>
              <p14:xfrm>
                <a:off x="3648893" y="5041507"/>
                <a:ext cx="70560" cy="104400"/>
              </p14:xfrm>
            </p:contentPart>
          </mc:Choice>
          <mc:Fallback>
            <p:pic>
              <p:nvPicPr>
                <p:cNvPr id="185" name="Freihand 184">
                  <a:extLst>
                    <a:ext uri="{FF2B5EF4-FFF2-40B4-BE49-F238E27FC236}">
                      <a16:creationId xmlns:a16="http://schemas.microsoft.com/office/drawing/2014/main" id="{A3163F91-283F-410A-A755-7A281356080D}"/>
                    </a:ext>
                  </a:extLst>
                </p:cNvPr>
                <p:cNvPicPr/>
                <p:nvPr/>
              </p:nvPicPr>
              <p:blipFill>
                <a:blip r:embed="rId50"/>
                <a:stretch>
                  <a:fillRect/>
                </a:stretch>
              </p:blipFill>
              <p:spPr>
                <a:xfrm>
                  <a:off x="3644573" y="5037187"/>
                  <a:ext cx="7920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86" name="Freihand 185">
                  <a:extLst>
                    <a:ext uri="{FF2B5EF4-FFF2-40B4-BE49-F238E27FC236}">
                      <a16:creationId xmlns:a16="http://schemas.microsoft.com/office/drawing/2014/main" id="{D0E0A7F7-61D1-42F5-8E64-45DC561429E0}"/>
                    </a:ext>
                  </a:extLst>
                </p14:cNvPr>
                <p14:cNvContentPartPr/>
                <p14:nvPr/>
              </p14:nvContentPartPr>
              <p14:xfrm>
                <a:off x="3691013" y="5114587"/>
                <a:ext cx="64440" cy="36000"/>
              </p14:xfrm>
            </p:contentPart>
          </mc:Choice>
          <mc:Fallback>
            <p:pic>
              <p:nvPicPr>
                <p:cNvPr id="186" name="Freihand 185">
                  <a:extLst>
                    <a:ext uri="{FF2B5EF4-FFF2-40B4-BE49-F238E27FC236}">
                      <a16:creationId xmlns:a16="http://schemas.microsoft.com/office/drawing/2014/main" id="{D0E0A7F7-61D1-42F5-8E64-45DC561429E0}"/>
                    </a:ext>
                  </a:extLst>
                </p:cNvPr>
                <p:cNvPicPr/>
                <p:nvPr/>
              </p:nvPicPr>
              <p:blipFill>
                <a:blip r:embed="rId52"/>
                <a:stretch>
                  <a:fillRect/>
                </a:stretch>
              </p:blipFill>
              <p:spPr>
                <a:xfrm>
                  <a:off x="3686693" y="5110267"/>
                  <a:ext cx="7308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87" name="Freihand 186">
                  <a:extLst>
                    <a:ext uri="{FF2B5EF4-FFF2-40B4-BE49-F238E27FC236}">
                      <a16:creationId xmlns:a16="http://schemas.microsoft.com/office/drawing/2014/main" id="{3DDEC661-0B7A-4872-B280-BBF2F8608CFB}"/>
                    </a:ext>
                  </a:extLst>
                </p14:cNvPr>
                <p14:cNvContentPartPr/>
                <p14:nvPr/>
              </p14:nvContentPartPr>
              <p14:xfrm>
                <a:off x="3908813" y="4962667"/>
                <a:ext cx="10800" cy="123480"/>
              </p14:xfrm>
            </p:contentPart>
          </mc:Choice>
          <mc:Fallback>
            <p:pic>
              <p:nvPicPr>
                <p:cNvPr id="187" name="Freihand 186">
                  <a:extLst>
                    <a:ext uri="{FF2B5EF4-FFF2-40B4-BE49-F238E27FC236}">
                      <a16:creationId xmlns:a16="http://schemas.microsoft.com/office/drawing/2014/main" id="{3DDEC661-0B7A-4872-B280-BBF2F8608CFB}"/>
                    </a:ext>
                  </a:extLst>
                </p:cNvPr>
                <p:cNvPicPr/>
                <p:nvPr/>
              </p:nvPicPr>
              <p:blipFill>
                <a:blip r:embed="rId54"/>
                <a:stretch>
                  <a:fillRect/>
                </a:stretch>
              </p:blipFill>
              <p:spPr>
                <a:xfrm>
                  <a:off x="3904493" y="4958347"/>
                  <a:ext cx="1944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88" name="Freihand 187">
                  <a:extLst>
                    <a:ext uri="{FF2B5EF4-FFF2-40B4-BE49-F238E27FC236}">
                      <a16:creationId xmlns:a16="http://schemas.microsoft.com/office/drawing/2014/main" id="{9A815623-4069-435A-87EB-CC52A8C9343B}"/>
                    </a:ext>
                  </a:extLst>
                </p14:cNvPr>
                <p14:cNvContentPartPr/>
                <p14:nvPr/>
              </p14:nvContentPartPr>
              <p14:xfrm>
                <a:off x="3841853" y="5000827"/>
                <a:ext cx="166320" cy="8640"/>
              </p14:xfrm>
            </p:contentPart>
          </mc:Choice>
          <mc:Fallback>
            <p:pic>
              <p:nvPicPr>
                <p:cNvPr id="188" name="Freihand 187">
                  <a:extLst>
                    <a:ext uri="{FF2B5EF4-FFF2-40B4-BE49-F238E27FC236}">
                      <a16:creationId xmlns:a16="http://schemas.microsoft.com/office/drawing/2014/main" id="{9A815623-4069-435A-87EB-CC52A8C9343B}"/>
                    </a:ext>
                  </a:extLst>
                </p:cNvPr>
                <p:cNvPicPr/>
                <p:nvPr/>
              </p:nvPicPr>
              <p:blipFill>
                <a:blip r:embed="rId56"/>
                <a:stretch>
                  <a:fillRect/>
                </a:stretch>
              </p:blipFill>
              <p:spPr>
                <a:xfrm>
                  <a:off x="3837533" y="4996507"/>
                  <a:ext cx="17496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190" name="Freihand 189">
                  <a:extLst>
                    <a:ext uri="{FF2B5EF4-FFF2-40B4-BE49-F238E27FC236}">
                      <a16:creationId xmlns:a16="http://schemas.microsoft.com/office/drawing/2014/main" id="{93AE86A4-D928-43B4-BB9F-C0CB3CCD2029}"/>
                    </a:ext>
                  </a:extLst>
                </p14:cNvPr>
                <p14:cNvContentPartPr/>
                <p14:nvPr/>
              </p14:nvContentPartPr>
              <p14:xfrm>
                <a:off x="4198613" y="4959427"/>
                <a:ext cx="23040" cy="110520"/>
              </p14:xfrm>
            </p:contentPart>
          </mc:Choice>
          <mc:Fallback>
            <p:pic>
              <p:nvPicPr>
                <p:cNvPr id="190" name="Freihand 189">
                  <a:extLst>
                    <a:ext uri="{FF2B5EF4-FFF2-40B4-BE49-F238E27FC236}">
                      <a16:creationId xmlns:a16="http://schemas.microsoft.com/office/drawing/2014/main" id="{93AE86A4-D928-43B4-BB9F-C0CB3CCD2029}"/>
                    </a:ext>
                  </a:extLst>
                </p:cNvPr>
                <p:cNvPicPr/>
                <p:nvPr/>
              </p:nvPicPr>
              <p:blipFill>
                <a:blip r:embed="rId58"/>
                <a:stretch>
                  <a:fillRect/>
                </a:stretch>
              </p:blipFill>
              <p:spPr>
                <a:xfrm>
                  <a:off x="4194293" y="4955107"/>
                  <a:ext cx="3168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91" name="Freihand 190">
                  <a:extLst>
                    <a:ext uri="{FF2B5EF4-FFF2-40B4-BE49-F238E27FC236}">
                      <a16:creationId xmlns:a16="http://schemas.microsoft.com/office/drawing/2014/main" id="{40073837-C28E-4323-9F93-C893F53570E4}"/>
                    </a:ext>
                  </a:extLst>
                </p14:cNvPr>
                <p14:cNvContentPartPr/>
                <p14:nvPr/>
              </p14:nvContentPartPr>
              <p14:xfrm>
                <a:off x="4099253" y="4875187"/>
                <a:ext cx="199080" cy="111600"/>
              </p14:xfrm>
            </p:contentPart>
          </mc:Choice>
          <mc:Fallback>
            <p:pic>
              <p:nvPicPr>
                <p:cNvPr id="191" name="Freihand 190">
                  <a:extLst>
                    <a:ext uri="{FF2B5EF4-FFF2-40B4-BE49-F238E27FC236}">
                      <a16:creationId xmlns:a16="http://schemas.microsoft.com/office/drawing/2014/main" id="{40073837-C28E-4323-9F93-C893F53570E4}"/>
                    </a:ext>
                  </a:extLst>
                </p:cNvPr>
                <p:cNvPicPr/>
                <p:nvPr/>
              </p:nvPicPr>
              <p:blipFill>
                <a:blip r:embed="rId60"/>
                <a:stretch>
                  <a:fillRect/>
                </a:stretch>
              </p:blipFill>
              <p:spPr>
                <a:xfrm>
                  <a:off x="4094933" y="4870867"/>
                  <a:ext cx="20772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192" name="Freihand 191">
                  <a:extLst>
                    <a:ext uri="{FF2B5EF4-FFF2-40B4-BE49-F238E27FC236}">
                      <a16:creationId xmlns:a16="http://schemas.microsoft.com/office/drawing/2014/main" id="{B923AF71-C3B0-4F21-88DB-18A153285F55}"/>
                    </a:ext>
                  </a:extLst>
                </p14:cNvPr>
                <p14:cNvContentPartPr/>
                <p14:nvPr/>
              </p14:nvContentPartPr>
              <p14:xfrm>
                <a:off x="4324613" y="5032507"/>
                <a:ext cx="9360" cy="100440"/>
              </p14:xfrm>
            </p:contentPart>
          </mc:Choice>
          <mc:Fallback>
            <p:pic>
              <p:nvPicPr>
                <p:cNvPr id="192" name="Freihand 191">
                  <a:extLst>
                    <a:ext uri="{FF2B5EF4-FFF2-40B4-BE49-F238E27FC236}">
                      <a16:creationId xmlns:a16="http://schemas.microsoft.com/office/drawing/2014/main" id="{B923AF71-C3B0-4F21-88DB-18A153285F55}"/>
                    </a:ext>
                  </a:extLst>
                </p:cNvPr>
                <p:cNvPicPr/>
                <p:nvPr/>
              </p:nvPicPr>
              <p:blipFill>
                <a:blip r:embed="rId62"/>
                <a:stretch>
                  <a:fillRect/>
                </a:stretch>
              </p:blipFill>
              <p:spPr>
                <a:xfrm>
                  <a:off x="4320293" y="5028187"/>
                  <a:ext cx="1800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193" name="Freihand 192">
                  <a:extLst>
                    <a:ext uri="{FF2B5EF4-FFF2-40B4-BE49-F238E27FC236}">
                      <a16:creationId xmlns:a16="http://schemas.microsoft.com/office/drawing/2014/main" id="{90213471-C6F3-419C-9257-27C39057C889}"/>
                    </a:ext>
                  </a:extLst>
                </p14:cNvPr>
                <p14:cNvContentPartPr/>
                <p14:nvPr/>
              </p14:nvContentPartPr>
              <p14:xfrm>
                <a:off x="4254053" y="5021707"/>
                <a:ext cx="158400" cy="128520"/>
              </p14:xfrm>
            </p:contentPart>
          </mc:Choice>
          <mc:Fallback>
            <p:pic>
              <p:nvPicPr>
                <p:cNvPr id="193" name="Freihand 192">
                  <a:extLst>
                    <a:ext uri="{FF2B5EF4-FFF2-40B4-BE49-F238E27FC236}">
                      <a16:creationId xmlns:a16="http://schemas.microsoft.com/office/drawing/2014/main" id="{90213471-C6F3-419C-9257-27C39057C889}"/>
                    </a:ext>
                  </a:extLst>
                </p:cNvPr>
                <p:cNvPicPr/>
                <p:nvPr/>
              </p:nvPicPr>
              <p:blipFill>
                <a:blip r:embed="rId64"/>
                <a:stretch>
                  <a:fillRect/>
                </a:stretch>
              </p:blipFill>
              <p:spPr>
                <a:xfrm>
                  <a:off x="4249733" y="5017387"/>
                  <a:ext cx="16704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194" name="Freihand 193">
                  <a:extLst>
                    <a:ext uri="{FF2B5EF4-FFF2-40B4-BE49-F238E27FC236}">
                      <a16:creationId xmlns:a16="http://schemas.microsoft.com/office/drawing/2014/main" id="{DC037E04-81F3-4DAA-B1DB-A5942B310178}"/>
                    </a:ext>
                  </a:extLst>
                </p14:cNvPr>
                <p14:cNvContentPartPr/>
                <p14:nvPr/>
              </p14:nvContentPartPr>
              <p14:xfrm>
                <a:off x="4528373" y="4969147"/>
                <a:ext cx="25920" cy="10080"/>
              </p14:xfrm>
            </p:contentPart>
          </mc:Choice>
          <mc:Fallback>
            <p:pic>
              <p:nvPicPr>
                <p:cNvPr id="194" name="Freihand 193">
                  <a:extLst>
                    <a:ext uri="{FF2B5EF4-FFF2-40B4-BE49-F238E27FC236}">
                      <a16:creationId xmlns:a16="http://schemas.microsoft.com/office/drawing/2014/main" id="{DC037E04-81F3-4DAA-B1DB-A5942B310178}"/>
                    </a:ext>
                  </a:extLst>
                </p:cNvPr>
                <p:cNvPicPr/>
                <p:nvPr/>
              </p:nvPicPr>
              <p:blipFill>
                <a:blip r:embed="rId66"/>
                <a:stretch>
                  <a:fillRect/>
                </a:stretch>
              </p:blipFill>
              <p:spPr>
                <a:xfrm>
                  <a:off x="4524053" y="4964827"/>
                  <a:ext cx="345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95" name="Freihand 194">
                  <a:extLst>
                    <a:ext uri="{FF2B5EF4-FFF2-40B4-BE49-F238E27FC236}">
                      <a16:creationId xmlns:a16="http://schemas.microsoft.com/office/drawing/2014/main" id="{9B86ACAC-1B3F-4604-B46B-4264219B8533}"/>
                    </a:ext>
                  </a:extLst>
                </p14:cNvPr>
                <p14:cNvContentPartPr/>
                <p14:nvPr/>
              </p14:nvContentPartPr>
              <p14:xfrm>
                <a:off x="4597493" y="4902187"/>
                <a:ext cx="109080" cy="144000"/>
              </p14:xfrm>
            </p:contentPart>
          </mc:Choice>
          <mc:Fallback>
            <p:pic>
              <p:nvPicPr>
                <p:cNvPr id="195" name="Freihand 194">
                  <a:extLst>
                    <a:ext uri="{FF2B5EF4-FFF2-40B4-BE49-F238E27FC236}">
                      <a16:creationId xmlns:a16="http://schemas.microsoft.com/office/drawing/2014/main" id="{9B86ACAC-1B3F-4604-B46B-4264219B8533}"/>
                    </a:ext>
                  </a:extLst>
                </p:cNvPr>
                <p:cNvPicPr/>
                <p:nvPr/>
              </p:nvPicPr>
              <p:blipFill>
                <a:blip r:embed="rId68"/>
                <a:stretch>
                  <a:fillRect/>
                </a:stretch>
              </p:blipFill>
              <p:spPr>
                <a:xfrm>
                  <a:off x="4593173" y="4897867"/>
                  <a:ext cx="11772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96" name="Freihand 195">
                  <a:extLst>
                    <a:ext uri="{FF2B5EF4-FFF2-40B4-BE49-F238E27FC236}">
                      <a16:creationId xmlns:a16="http://schemas.microsoft.com/office/drawing/2014/main" id="{F7AF42C9-217C-4631-8BEC-389AE725B381}"/>
                    </a:ext>
                  </a:extLst>
                </p14:cNvPr>
                <p14:cNvContentPartPr/>
                <p14:nvPr/>
              </p14:nvContentPartPr>
              <p14:xfrm>
                <a:off x="4606133" y="4916227"/>
                <a:ext cx="109800" cy="91800"/>
              </p14:xfrm>
            </p:contentPart>
          </mc:Choice>
          <mc:Fallback>
            <p:pic>
              <p:nvPicPr>
                <p:cNvPr id="196" name="Freihand 195">
                  <a:extLst>
                    <a:ext uri="{FF2B5EF4-FFF2-40B4-BE49-F238E27FC236}">
                      <a16:creationId xmlns:a16="http://schemas.microsoft.com/office/drawing/2014/main" id="{F7AF42C9-217C-4631-8BEC-389AE725B381}"/>
                    </a:ext>
                  </a:extLst>
                </p:cNvPr>
                <p:cNvPicPr/>
                <p:nvPr/>
              </p:nvPicPr>
              <p:blipFill>
                <a:blip r:embed="rId70"/>
                <a:stretch>
                  <a:fillRect/>
                </a:stretch>
              </p:blipFill>
              <p:spPr>
                <a:xfrm>
                  <a:off x="4601813" y="4911907"/>
                  <a:ext cx="11844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97" name="Freihand 196">
                  <a:extLst>
                    <a:ext uri="{FF2B5EF4-FFF2-40B4-BE49-F238E27FC236}">
                      <a16:creationId xmlns:a16="http://schemas.microsoft.com/office/drawing/2014/main" id="{92B5465E-6527-42C7-A349-0A8A7996BD9D}"/>
                    </a:ext>
                  </a:extLst>
                </p14:cNvPr>
                <p14:cNvContentPartPr/>
                <p14:nvPr/>
              </p14:nvContentPartPr>
              <p14:xfrm>
                <a:off x="4785053" y="4984987"/>
                <a:ext cx="2880" cy="123840"/>
              </p14:xfrm>
            </p:contentPart>
          </mc:Choice>
          <mc:Fallback>
            <p:pic>
              <p:nvPicPr>
                <p:cNvPr id="197" name="Freihand 196">
                  <a:extLst>
                    <a:ext uri="{FF2B5EF4-FFF2-40B4-BE49-F238E27FC236}">
                      <a16:creationId xmlns:a16="http://schemas.microsoft.com/office/drawing/2014/main" id="{92B5465E-6527-42C7-A349-0A8A7996BD9D}"/>
                    </a:ext>
                  </a:extLst>
                </p:cNvPr>
                <p:cNvPicPr/>
                <p:nvPr/>
              </p:nvPicPr>
              <p:blipFill>
                <a:blip r:embed="rId72"/>
                <a:stretch>
                  <a:fillRect/>
                </a:stretch>
              </p:blipFill>
              <p:spPr>
                <a:xfrm>
                  <a:off x="4780733" y="4980667"/>
                  <a:ext cx="1152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98" name="Freihand 197">
                  <a:extLst>
                    <a:ext uri="{FF2B5EF4-FFF2-40B4-BE49-F238E27FC236}">
                      <a16:creationId xmlns:a16="http://schemas.microsoft.com/office/drawing/2014/main" id="{1D74CB11-0C9E-4A4A-9566-A0D6E60218B6}"/>
                    </a:ext>
                  </a:extLst>
                </p14:cNvPr>
                <p14:cNvContentPartPr/>
                <p14:nvPr/>
              </p14:nvContentPartPr>
              <p14:xfrm>
                <a:off x="4715933" y="4960867"/>
                <a:ext cx="147960" cy="140400"/>
              </p14:xfrm>
            </p:contentPart>
          </mc:Choice>
          <mc:Fallback>
            <p:pic>
              <p:nvPicPr>
                <p:cNvPr id="198" name="Freihand 197">
                  <a:extLst>
                    <a:ext uri="{FF2B5EF4-FFF2-40B4-BE49-F238E27FC236}">
                      <a16:creationId xmlns:a16="http://schemas.microsoft.com/office/drawing/2014/main" id="{1D74CB11-0C9E-4A4A-9566-A0D6E60218B6}"/>
                    </a:ext>
                  </a:extLst>
                </p:cNvPr>
                <p:cNvPicPr/>
                <p:nvPr/>
              </p:nvPicPr>
              <p:blipFill>
                <a:blip r:embed="rId74"/>
                <a:stretch>
                  <a:fillRect/>
                </a:stretch>
              </p:blipFill>
              <p:spPr>
                <a:xfrm>
                  <a:off x="4711613" y="4956547"/>
                  <a:ext cx="1566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200" name="Freihand 199">
                  <a:extLst>
                    <a:ext uri="{FF2B5EF4-FFF2-40B4-BE49-F238E27FC236}">
                      <a16:creationId xmlns:a16="http://schemas.microsoft.com/office/drawing/2014/main" id="{3DA7948A-23F4-4B24-B282-B53C795E67AD}"/>
                    </a:ext>
                  </a:extLst>
                </p14:cNvPr>
                <p14:cNvContentPartPr/>
                <p14:nvPr/>
              </p14:nvContentPartPr>
              <p14:xfrm>
                <a:off x="4985933" y="4910827"/>
                <a:ext cx="14400" cy="122760"/>
              </p14:xfrm>
            </p:contentPart>
          </mc:Choice>
          <mc:Fallback>
            <p:pic>
              <p:nvPicPr>
                <p:cNvPr id="200" name="Freihand 199">
                  <a:extLst>
                    <a:ext uri="{FF2B5EF4-FFF2-40B4-BE49-F238E27FC236}">
                      <a16:creationId xmlns:a16="http://schemas.microsoft.com/office/drawing/2014/main" id="{3DA7948A-23F4-4B24-B282-B53C795E67AD}"/>
                    </a:ext>
                  </a:extLst>
                </p:cNvPr>
                <p:cNvPicPr/>
                <p:nvPr/>
              </p:nvPicPr>
              <p:blipFill>
                <a:blip r:embed="rId76"/>
                <a:stretch>
                  <a:fillRect/>
                </a:stretch>
              </p:blipFill>
              <p:spPr>
                <a:xfrm>
                  <a:off x="4981613" y="4906507"/>
                  <a:ext cx="2304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201" name="Freihand 200">
                  <a:extLst>
                    <a:ext uri="{FF2B5EF4-FFF2-40B4-BE49-F238E27FC236}">
                      <a16:creationId xmlns:a16="http://schemas.microsoft.com/office/drawing/2014/main" id="{D1E1764D-A4C6-477B-BA73-6A74A5E1F599}"/>
                    </a:ext>
                  </a:extLst>
                </p14:cNvPr>
                <p14:cNvContentPartPr/>
                <p14:nvPr/>
              </p14:nvContentPartPr>
              <p14:xfrm>
                <a:off x="4926893" y="4944667"/>
                <a:ext cx="117720" cy="11880"/>
              </p14:xfrm>
            </p:contentPart>
          </mc:Choice>
          <mc:Fallback>
            <p:pic>
              <p:nvPicPr>
                <p:cNvPr id="201" name="Freihand 200">
                  <a:extLst>
                    <a:ext uri="{FF2B5EF4-FFF2-40B4-BE49-F238E27FC236}">
                      <a16:creationId xmlns:a16="http://schemas.microsoft.com/office/drawing/2014/main" id="{D1E1764D-A4C6-477B-BA73-6A74A5E1F599}"/>
                    </a:ext>
                  </a:extLst>
                </p:cNvPr>
                <p:cNvPicPr/>
                <p:nvPr/>
              </p:nvPicPr>
              <p:blipFill>
                <a:blip r:embed="rId78"/>
                <a:stretch>
                  <a:fillRect/>
                </a:stretch>
              </p:blipFill>
              <p:spPr>
                <a:xfrm>
                  <a:off x="4922573" y="4940347"/>
                  <a:ext cx="1263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203" name="Freihand 202">
                  <a:extLst>
                    <a:ext uri="{FF2B5EF4-FFF2-40B4-BE49-F238E27FC236}">
                      <a16:creationId xmlns:a16="http://schemas.microsoft.com/office/drawing/2014/main" id="{12BCA7F4-60AF-4DA5-88FE-6A226A8CE351}"/>
                    </a:ext>
                  </a:extLst>
                </p14:cNvPr>
                <p14:cNvContentPartPr/>
                <p14:nvPr/>
              </p14:nvContentPartPr>
              <p14:xfrm>
                <a:off x="5161973" y="4882027"/>
                <a:ext cx="3600" cy="141840"/>
              </p14:xfrm>
            </p:contentPart>
          </mc:Choice>
          <mc:Fallback>
            <p:pic>
              <p:nvPicPr>
                <p:cNvPr id="203" name="Freihand 202">
                  <a:extLst>
                    <a:ext uri="{FF2B5EF4-FFF2-40B4-BE49-F238E27FC236}">
                      <a16:creationId xmlns:a16="http://schemas.microsoft.com/office/drawing/2014/main" id="{12BCA7F4-60AF-4DA5-88FE-6A226A8CE351}"/>
                    </a:ext>
                  </a:extLst>
                </p:cNvPr>
                <p:cNvPicPr/>
                <p:nvPr/>
              </p:nvPicPr>
              <p:blipFill>
                <a:blip r:embed="rId80"/>
                <a:stretch>
                  <a:fillRect/>
                </a:stretch>
              </p:blipFill>
              <p:spPr>
                <a:xfrm>
                  <a:off x="5157653" y="4877707"/>
                  <a:ext cx="122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204" name="Freihand 203">
                  <a:extLst>
                    <a:ext uri="{FF2B5EF4-FFF2-40B4-BE49-F238E27FC236}">
                      <a16:creationId xmlns:a16="http://schemas.microsoft.com/office/drawing/2014/main" id="{5CCDE2BD-A446-46D1-AD19-A9389B8CAE63}"/>
                    </a:ext>
                  </a:extLst>
                </p14:cNvPr>
                <p14:cNvContentPartPr/>
                <p14:nvPr/>
              </p14:nvContentPartPr>
              <p14:xfrm>
                <a:off x="5063693" y="4838467"/>
                <a:ext cx="173160" cy="73800"/>
              </p14:xfrm>
            </p:contentPart>
          </mc:Choice>
          <mc:Fallback>
            <p:pic>
              <p:nvPicPr>
                <p:cNvPr id="204" name="Freihand 203">
                  <a:extLst>
                    <a:ext uri="{FF2B5EF4-FFF2-40B4-BE49-F238E27FC236}">
                      <a16:creationId xmlns:a16="http://schemas.microsoft.com/office/drawing/2014/main" id="{5CCDE2BD-A446-46D1-AD19-A9389B8CAE63}"/>
                    </a:ext>
                  </a:extLst>
                </p:cNvPr>
                <p:cNvPicPr/>
                <p:nvPr/>
              </p:nvPicPr>
              <p:blipFill>
                <a:blip r:embed="rId82"/>
                <a:stretch>
                  <a:fillRect/>
                </a:stretch>
              </p:blipFill>
              <p:spPr>
                <a:xfrm>
                  <a:off x="5059373" y="4834147"/>
                  <a:ext cx="18180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206" name="Freihand 205">
                  <a:extLst>
                    <a:ext uri="{FF2B5EF4-FFF2-40B4-BE49-F238E27FC236}">
                      <a16:creationId xmlns:a16="http://schemas.microsoft.com/office/drawing/2014/main" id="{0F31F15E-08E7-49FA-A341-1345CFCE71A7}"/>
                    </a:ext>
                  </a:extLst>
                </p14:cNvPr>
                <p14:cNvContentPartPr/>
                <p14:nvPr/>
              </p14:nvContentPartPr>
              <p14:xfrm>
                <a:off x="5195453" y="5026387"/>
                <a:ext cx="50400" cy="77400"/>
              </p14:xfrm>
            </p:contentPart>
          </mc:Choice>
          <mc:Fallback>
            <p:pic>
              <p:nvPicPr>
                <p:cNvPr id="206" name="Freihand 205">
                  <a:extLst>
                    <a:ext uri="{FF2B5EF4-FFF2-40B4-BE49-F238E27FC236}">
                      <a16:creationId xmlns:a16="http://schemas.microsoft.com/office/drawing/2014/main" id="{0F31F15E-08E7-49FA-A341-1345CFCE71A7}"/>
                    </a:ext>
                  </a:extLst>
                </p:cNvPr>
                <p:cNvPicPr/>
                <p:nvPr/>
              </p:nvPicPr>
              <p:blipFill>
                <a:blip r:embed="rId84"/>
                <a:stretch>
                  <a:fillRect/>
                </a:stretch>
              </p:blipFill>
              <p:spPr>
                <a:xfrm>
                  <a:off x="5191133" y="5022067"/>
                  <a:ext cx="590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207" name="Freihand 206">
                  <a:extLst>
                    <a:ext uri="{FF2B5EF4-FFF2-40B4-BE49-F238E27FC236}">
                      <a16:creationId xmlns:a16="http://schemas.microsoft.com/office/drawing/2014/main" id="{8D372675-F273-4909-8FBA-427C03F44C2C}"/>
                    </a:ext>
                  </a:extLst>
                </p14:cNvPr>
                <p14:cNvContentPartPr/>
                <p14:nvPr/>
              </p14:nvContentPartPr>
              <p14:xfrm>
                <a:off x="5258453" y="5018107"/>
                <a:ext cx="83160" cy="86400"/>
              </p14:xfrm>
            </p:contentPart>
          </mc:Choice>
          <mc:Fallback>
            <p:pic>
              <p:nvPicPr>
                <p:cNvPr id="207" name="Freihand 206">
                  <a:extLst>
                    <a:ext uri="{FF2B5EF4-FFF2-40B4-BE49-F238E27FC236}">
                      <a16:creationId xmlns:a16="http://schemas.microsoft.com/office/drawing/2014/main" id="{8D372675-F273-4909-8FBA-427C03F44C2C}"/>
                    </a:ext>
                  </a:extLst>
                </p:cNvPr>
                <p:cNvPicPr/>
                <p:nvPr/>
              </p:nvPicPr>
              <p:blipFill>
                <a:blip r:embed="rId86"/>
                <a:stretch>
                  <a:fillRect/>
                </a:stretch>
              </p:blipFill>
              <p:spPr>
                <a:xfrm>
                  <a:off x="5254133" y="5013787"/>
                  <a:ext cx="918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208" name="Freihand 207">
                  <a:extLst>
                    <a:ext uri="{FF2B5EF4-FFF2-40B4-BE49-F238E27FC236}">
                      <a16:creationId xmlns:a16="http://schemas.microsoft.com/office/drawing/2014/main" id="{06E93FF9-6400-4A61-870E-D768D4E4982A}"/>
                    </a:ext>
                  </a:extLst>
                </p14:cNvPr>
                <p14:cNvContentPartPr/>
                <p14:nvPr/>
              </p14:nvContentPartPr>
              <p14:xfrm>
                <a:off x="5307773" y="4933507"/>
                <a:ext cx="108000" cy="153000"/>
              </p14:xfrm>
            </p:contentPart>
          </mc:Choice>
          <mc:Fallback>
            <p:pic>
              <p:nvPicPr>
                <p:cNvPr id="208" name="Freihand 207">
                  <a:extLst>
                    <a:ext uri="{FF2B5EF4-FFF2-40B4-BE49-F238E27FC236}">
                      <a16:creationId xmlns:a16="http://schemas.microsoft.com/office/drawing/2014/main" id="{06E93FF9-6400-4A61-870E-D768D4E4982A}"/>
                    </a:ext>
                  </a:extLst>
                </p:cNvPr>
                <p:cNvPicPr/>
                <p:nvPr/>
              </p:nvPicPr>
              <p:blipFill>
                <a:blip r:embed="rId88"/>
                <a:stretch>
                  <a:fillRect/>
                </a:stretch>
              </p:blipFill>
              <p:spPr>
                <a:xfrm>
                  <a:off x="5303453" y="4929187"/>
                  <a:ext cx="11664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209" name="Freihand 208">
                  <a:extLst>
                    <a:ext uri="{FF2B5EF4-FFF2-40B4-BE49-F238E27FC236}">
                      <a16:creationId xmlns:a16="http://schemas.microsoft.com/office/drawing/2014/main" id="{A77C29C4-6439-4EA8-B257-BBB50A3DDB3B}"/>
                    </a:ext>
                  </a:extLst>
                </p14:cNvPr>
                <p14:cNvContentPartPr/>
                <p14:nvPr/>
              </p14:nvContentPartPr>
              <p14:xfrm>
                <a:off x="5520173" y="4838467"/>
                <a:ext cx="87480" cy="131040"/>
              </p14:xfrm>
            </p:contentPart>
          </mc:Choice>
          <mc:Fallback>
            <p:pic>
              <p:nvPicPr>
                <p:cNvPr id="209" name="Freihand 208">
                  <a:extLst>
                    <a:ext uri="{FF2B5EF4-FFF2-40B4-BE49-F238E27FC236}">
                      <a16:creationId xmlns:a16="http://schemas.microsoft.com/office/drawing/2014/main" id="{A77C29C4-6439-4EA8-B257-BBB50A3DDB3B}"/>
                    </a:ext>
                  </a:extLst>
                </p:cNvPr>
                <p:cNvPicPr/>
                <p:nvPr/>
              </p:nvPicPr>
              <p:blipFill>
                <a:blip r:embed="rId90"/>
                <a:stretch>
                  <a:fillRect/>
                </a:stretch>
              </p:blipFill>
              <p:spPr>
                <a:xfrm>
                  <a:off x="5515853" y="4834147"/>
                  <a:ext cx="9612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210" name="Freihand 209">
                  <a:extLst>
                    <a:ext uri="{FF2B5EF4-FFF2-40B4-BE49-F238E27FC236}">
                      <a16:creationId xmlns:a16="http://schemas.microsoft.com/office/drawing/2014/main" id="{10D7F70C-E12B-46A7-A6F7-0E2B11C542FD}"/>
                    </a:ext>
                  </a:extLst>
                </p14:cNvPr>
                <p14:cNvContentPartPr/>
                <p14:nvPr/>
              </p14:nvContentPartPr>
              <p14:xfrm>
                <a:off x="5500373" y="4871227"/>
                <a:ext cx="105480" cy="96480"/>
              </p14:xfrm>
            </p:contentPart>
          </mc:Choice>
          <mc:Fallback>
            <p:pic>
              <p:nvPicPr>
                <p:cNvPr id="210" name="Freihand 209">
                  <a:extLst>
                    <a:ext uri="{FF2B5EF4-FFF2-40B4-BE49-F238E27FC236}">
                      <a16:creationId xmlns:a16="http://schemas.microsoft.com/office/drawing/2014/main" id="{10D7F70C-E12B-46A7-A6F7-0E2B11C542FD}"/>
                    </a:ext>
                  </a:extLst>
                </p:cNvPr>
                <p:cNvPicPr/>
                <p:nvPr/>
              </p:nvPicPr>
              <p:blipFill>
                <a:blip r:embed="rId92"/>
                <a:stretch>
                  <a:fillRect/>
                </a:stretch>
              </p:blipFill>
              <p:spPr>
                <a:xfrm>
                  <a:off x="5495693" y="4866907"/>
                  <a:ext cx="11412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211" name="Freihand 210">
                  <a:extLst>
                    <a:ext uri="{FF2B5EF4-FFF2-40B4-BE49-F238E27FC236}">
                      <a16:creationId xmlns:a16="http://schemas.microsoft.com/office/drawing/2014/main" id="{B6F15250-0F10-4E56-BD9D-43F298878951}"/>
                    </a:ext>
                  </a:extLst>
                </p14:cNvPr>
                <p14:cNvContentPartPr/>
                <p14:nvPr/>
              </p14:nvContentPartPr>
              <p14:xfrm>
                <a:off x="5643653" y="4972027"/>
                <a:ext cx="68760" cy="90360"/>
              </p14:xfrm>
            </p:contentPart>
          </mc:Choice>
          <mc:Fallback>
            <p:pic>
              <p:nvPicPr>
                <p:cNvPr id="211" name="Freihand 210">
                  <a:extLst>
                    <a:ext uri="{FF2B5EF4-FFF2-40B4-BE49-F238E27FC236}">
                      <a16:creationId xmlns:a16="http://schemas.microsoft.com/office/drawing/2014/main" id="{B6F15250-0F10-4E56-BD9D-43F298878951}"/>
                    </a:ext>
                  </a:extLst>
                </p:cNvPr>
                <p:cNvPicPr/>
                <p:nvPr/>
              </p:nvPicPr>
              <p:blipFill>
                <a:blip r:embed="rId94"/>
                <a:stretch>
                  <a:fillRect/>
                </a:stretch>
              </p:blipFill>
              <p:spPr>
                <a:xfrm>
                  <a:off x="5639333" y="4967707"/>
                  <a:ext cx="7740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212" name="Freihand 211">
                  <a:extLst>
                    <a:ext uri="{FF2B5EF4-FFF2-40B4-BE49-F238E27FC236}">
                      <a16:creationId xmlns:a16="http://schemas.microsoft.com/office/drawing/2014/main" id="{452819CA-ABD7-4B02-AA88-2BFF409E9037}"/>
                    </a:ext>
                  </a:extLst>
                </p14:cNvPr>
                <p14:cNvContentPartPr/>
                <p14:nvPr/>
              </p14:nvContentPartPr>
              <p14:xfrm>
                <a:off x="5742293" y="4957267"/>
                <a:ext cx="93240" cy="88200"/>
              </p14:xfrm>
            </p:contentPart>
          </mc:Choice>
          <mc:Fallback>
            <p:pic>
              <p:nvPicPr>
                <p:cNvPr id="212" name="Freihand 211">
                  <a:extLst>
                    <a:ext uri="{FF2B5EF4-FFF2-40B4-BE49-F238E27FC236}">
                      <a16:creationId xmlns:a16="http://schemas.microsoft.com/office/drawing/2014/main" id="{452819CA-ABD7-4B02-AA88-2BFF409E9037}"/>
                    </a:ext>
                  </a:extLst>
                </p:cNvPr>
                <p:cNvPicPr/>
                <p:nvPr/>
              </p:nvPicPr>
              <p:blipFill>
                <a:blip r:embed="rId96"/>
                <a:stretch>
                  <a:fillRect/>
                </a:stretch>
              </p:blipFill>
              <p:spPr>
                <a:xfrm>
                  <a:off x="5737973" y="4952947"/>
                  <a:ext cx="10188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213" name="Freihand 212">
                  <a:extLst>
                    <a:ext uri="{FF2B5EF4-FFF2-40B4-BE49-F238E27FC236}">
                      <a16:creationId xmlns:a16="http://schemas.microsoft.com/office/drawing/2014/main" id="{E52E97F5-A445-4F23-9043-C8A530632015}"/>
                    </a:ext>
                  </a:extLst>
                </p14:cNvPr>
                <p14:cNvContentPartPr/>
                <p14:nvPr/>
              </p14:nvContentPartPr>
              <p14:xfrm>
                <a:off x="5801333" y="5013787"/>
                <a:ext cx="69120" cy="46440"/>
              </p14:xfrm>
            </p:contentPart>
          </mc:Choice>
          <mc:Fallback>
            <p:pic>
              <p:nvPicPr>
                <p:cNvPr id="213" name="Freihand 212">
                  <a:extLst>
                    <a:ext uri="{FF2B5EF4-FFF2-40B4-BE49-F238E27FC236}">
                      <a16:creationId xmlns:a16="http://schemas.microsoft.com/office/drawing/2014/main" id="{E52E97F5-A445-4F23-9043-C8A530632015}"/>
                    </a:ext>
                  </a:extLst>
                </p:cNvPr>
                <p:cNvPicPr/>
                <p:nvPr/>
              </p:nvPicPr>
              <p:blipFill>
                <a:blip r:embed="rId98"/>
                <a:stretch>
                  <a:fillRect/>
                </a:stretch>
              </p:blipFill>
              <p:spPr>
                <a:xfrm>
                  <a:off x="5797013" y="5009467"/>
                  <a:ext cx="7776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215" name="Freihand 214">
                  <a:extLst>
                    <a:ext uri="{FF2B5EF4-FFF2-40B4-BE49-F238E27FC236}">
                      <a16:creationId xmlns:a16="http://schemas.microsoft.com/office/drawing/2014/main" id="{EAB46A5C-D83E-4D6C-B298-602CF81824FA}"/>
                    </a:ext>
                  </a:extLst>
                </p14:cNvPr>
                <p14:cNvContentPartPr/>
                <p14:nvPr/>
              </p14:nvContentPartPr>
              <p14:xfrm>
                <a:off x="6020573" y="4876627"/>
                <a:ext cx="10800" cy="123120"/>
              </p14:xfrm>
            </p:contentPart>
          </mc:Choice>
          <mc:Fallback>
            <p:pic>
              <p:nvPicPr>
                <p:cNvPr id="215" name="Freihand 214">
                  <a:extLst>
                    <a:ext uri="{FF2B5EF4-FFF2-40B4-BE49-F238E27FC236}">
                      <a16:creationId xmlns:a16="http://schemas.microsoft.com/office/drawing/2014/main" id="{EAB46A5C-D83E-4D6C-B298-602CF81824FA}"/>
                    </a:ext>
                  </a:extLst>
                </p:cNvPr>
                <p:cNvPicPr/>
                <p:nvPr/>
              </p:nvPicPr>
              <p:blipFill>
                <a:blip r:embed="rId100"/>
                <a:stretch>
                  <a:fillRect/>
                </a:stretch>
              </p:blipFill>
              <p:spPr>
                <a:xfrm>
                  <a:off x="6016253" y="4872307"/>
                  <a:ext cx="194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216" name="Freihand 215">
                  <a:extLst>
                    <a:ext uri="{FF2B5EF4-FFF2-40B4-BE49-F238E27FC236}">
                      <a16:creationId xmlns:a16="http://schemas.microsoft.com/office/drawing/2014/main" id="{6CE6C5A6-91F4-40E5-9A8D-22D5833B26FD}"/>
                    </a:ext>
                  </a:extLst>
                </p14:cNvPr>
                <p14:cNvContentPartPr/>
                <p14:nvPr/>
              </p14:nvContentPartPr>
              <p14:xfrm>
                <a:off x="5907173" y="4915507"/>
                <a:ext cx="191880" cy="14040"/>
              </p14:xfrm>
            </p:contentPart>
          </mc:Choice>
          <mc:Fallback>
            <p:pic>
              <p:nvPicPr>
                <p:cNvPr id="216" name="Freihand 215">
                  <a:extLst>
                    <a:ext uri="{FF2B5EF4-FFF2-40B4-BE49-F238E27FC236}">
                      <a16:creationId xmlns:a16="http://schemas.microsoft.com/office/drawing/2014/main" id="{6CE6C5A6-91F4-40E5-9A8D-22D5833B26FD}"/>
                    </a:ext>
                  </a:extLst>
                </p:cNvPr>
                <p:cNvPicPr/>
                <p:nvPr/>
              </p:nvPicPr>
              <p:blipFill>
                <a:blip r:embed="rId102"/>
                <a:stretch>
                  <a:fillRect/>
                </a:stretch>
              </p:blipFill>
              <p:spPr>
                <a:xfrm>
                  <a:off x="5902853" y="4911187"/>
                  <a:ext cx="20052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218" name="Freihand 217">
                  <a:extLst>
                    <a:ext uri="{FF2B5EF4-FFF2-40B4-BE49-F238E27FC236}">
                      <a16:creationId xmlns:a16="http://schemas.microsoft.com/office/drawing/2014/main" id="{E91475A6-C4E7-4832-8FB4-A366152973AB}"/>
                    </a:ext>
                  </a:extLst>
                </p14:cNvPr>
                <p14:cNvContentPartPr/>
                <p14:nvPr/>
              </p14:nvContentPartPr>
              <p14:xfrm>
                <a:off x="6231173" y="4844227"/>
                <a:ext cx="6480" cy="149400"/>
              </p14:xfrm>
            </p:contentPart>
          </mc:Choice>
          <mc:Fallback>
            <p:pic>
              <p:nvPicPr>
                <p:cNvPr id="218" name="Freihand 217">
                  <a:extLst>
                    <a:ext uri="{FF2B5EF4-FFF2-40B4-BE49-F238E27FC236}">
                      <a16:creationId xmlns:a16="http://schemas.microsoft.com/office/drawing/2014/main" id="{E91475A6-C4E7-4832-8FB4-A366152973AB}"/>
                    </a:ext>
                  </a:extLst>
                </p:cNvPr>
                <p:cNvPicPr/>
                <p:nvPr/>
              </p:nvPicPr>
              <p:blipFill>
                <a:blip r:embed="rId104"/>
                <a:stretch>
                  <a:fillRect/>
                </a:stretch>
              </p:blipFill>
              <p:spPr>
                <a:xfrm>
                  <a:off x="6226853" y="4839907"/>
                  <a:ext cx="1512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219" name="Freihand 218">
                  <a:extLst>
                    <a:ext uri="{FF2B5EF4-FFF2-40B4-BE49-F238E27FC236}">
                      <a16:creationId xmlns:a16="http://schemas.microsoft.com/office/drawing/2014/main" id="{004D0791-E317-4044-9681-D318E31C00C0}"/>
                    </a:ext>
                  </a:extLst>
                </p14:cNvPr>
                <p14:cNvContentPartPr/>
                <p14:nvPr/>
              </p14:nvContentPartPr>
              <p14:xfrm>
                <a:off x="6139733" y="4814707"/>
                <a:ext cx="176400" cy="75240"/>
              </p14:xfrm>
            </p:contentPart>
          </mc:Choice>
          <mc:Fallback>
            <p:pic>
              <p:nvPicPr>
                <p:cNvPr id="219" name="Freihand 218">
                  <a:extLst>
                    <a:ext uri="{FF2B5EF4-FFF2-40B4-BE49-F238E27FC236}">
                      <a16:creationId xmlns:a16="http://schemas.microsoft.com/office/drawing/2014/main" id="{004D0791-E317-4044-9681-D318E31C00C0}"/>
                    </a:ext>
                  </a:extLst>
                </p:cNvPr>
                <p:cNvPicPr/>
                <p:nvPr/>
              </p:nvPicPr>
              <p:blipFill>
                <a:blip r:embed="rId106"/>
                <a:stretch>
                  <a:fillRect/>
                </a:stretch>
              </p:blipFill>
              <p:spPr>
                <a:xfrm>
                  <a:off x="6135413" y="4810387"/>
                  <a:ext cx="18504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221" name="Freihand 220">
                  <a:extLst>
                    <a:ext uri="{FF2B5EF4-FFF2-40B4-BE49-F238E27FC236}">
                      <a16:creationId xmlns:a16="http://schemas.microsoft.com/office/drawing/2014/main" id="{7FD27DA1-7CBD-4D90-91F7-2C63F20E7C5C}"/>
                    </a:ext>
                  </a:extLst>
                </p14:cNvPr>
                <p14:cNvContentPartPr/>
                <p14:nvPr/>
              </p14:nvContentPartPr>
              <p14:xfrm>
                <a:off x="6310013" y="4972027"/>
                <a:ext cx="5760" cy="85320"/>
              </p14:xfrm>
            </p:contentPart>
          </mc:Choice>
          <mc:Fallback>
            <p:pic>
              <p:nvPicPr>
                <p:cNvPr id="221" name="Freihand 220">
                  <a:extLst>
                    <a:ext uri="{FF2B5EF4-FFF2-40B4-BE49-F238E27FC236}">
                      <a16:creationId xmlns:a16="http://schemas.microsoft.com/office/drawing/2014/main" id="{7FD27DA1-7CBD-4D90-91F7-2C63F20E7C5C}"/>
                    </a:ext>
                  </a:extLst>
                </p:cNvPr>
                <p:cNvPicPr/>
                <p:nvPr/>
              </p:nvPicPr>
              <p:blipFill>
                <a:blip r:embed="rId108"/>
                <a:stretch>
                  <a:fillRect/>
                </a:stretch>
              </p:blipFill>
              <p:spPr>
                <a:xfrm>
                  <a:off x="6305693" y="4967707"/>
                  <a:ext cx="1440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222" name="Freihand 221">
                  <a:extLst>
                    <a:ext uri="{FF2B5EF4-FFF2-40B4-BE49-F238E27FC236}">
                      <a16:creationId xmlns:a16="http://schemas.microsoft.com/office/drawing/2014/main" id="{93BA4755-4842-43D6-96B0-DF28F379F48D}"/>
                    </a:ext>
                  </a:extLst>
                </p14:cNvPr>
                <p14:cNvContentPartPr/>
                <p14:nvPr/>
              </p14:nvContentPartPr>
              <p14:xfrm>
                <a:off x="6303173" y="4959427"/>
                <a:ext cx="75960" cy="42480"/>
              </p14:xfrm>
            </p:contentPart>
          </mc:Choice>
          <mc:Fallback>
            <p:pic>
              <p:nvPicPr>
                <p:cNvPr id="222" name="Freihand 221">
                  <a:extLst>
                    <a:ext uri="{FF2B5EF4-FFF2-40B4-BE49-F238E27FC236}">
                      <a16:creationId xmlns:a16="http://schemas.microsoft.com/office/drawing/2014/main" id="{93BA4755-4842-43D6-96B0-DF28F379F48D}"/>
                    </a:ext>
                  </a:extLst>
                </p:cNvPr>
                <p:cNvPicPr/>
                <p:nvPr/>
              </p:nvPicPr>
              <p:blipFill>
                <a:blip r:embed="rId110"/>
                <a:stretch>
                  <a:fillRect/>
                </a:stretch>
              </p:blipFill>
              <p:spPr>
                <a:xfrm>
                  <a:off x="6298853" y="4955107"/>
                  <a:ext cx="8460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223" name="Freihand 222">
                  <a:extLst>
                    <a:ext uri="{FF2B5EF4-FFF2-40B4-BE49-F238E27FC236}">
                      <a16:creationId xmlns:a16="http://schemas.microsoft.com/office/drawing/2014/main" id="{AC24DFF2-807F-48AF-B4F9-F7604236517A}"/>
                    </a:ext>
                  </a:extLst>
                </p14:cNvPr>
                <p14:cNvContentPartPr/>
                <p14:nvPr/>
              </p14:nvContentPartPr>
              <p14:xfrm>
                <a:off x="6309653" y="5038987"/>
                <a:ext cx="78840" cy="21240"/>
              </p14:xfrm>
            </p:contentPart>
          </mc:Choice>
          <mc:Fallback>
            <p:pic>
              <p:nvPicPr>
                <p:cNvPr id="223" name="Freihand 222">
                  <a:extLst>
                    <a:ext uri="{FF2B5EF4-FFF2-40B4-BE49-F238E27FC236}">
                      <a16:creationId xmlns:a16="http://schemas.microsoft.com/office/drawing/2014/main" id="{AC24DFF2-807F-48AF-B4F9-F7604236517A}"/>
                    </a:ext>
                  </a:extLst>
                </p:cNvPr>
                <p:cNvPicPr/>
                <p:nvPr/>
              </p:nvPicPr>
              <p:blipFill>
                <a:blip r:embed="rId112"/>
                <a:stretch>
                  <a:fillRect/>
                </a:stretch>
              </p:blipFill>
              <p:spPr>
                <a:xfrm>
                  <a:off x="6305333" y="5034667"/>
                  <a:ext cx="8748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224" name="Freihand 223">
                  <a:extLst>
                    <a:ext uri="{FF2B5EF4-FFF2-40B4-BE49-F238E27FC236}">
                      <a16:creationId xmlns:a16="http://schemas.microsoft.com/office/drawing/2014/main" id="{9E4A11AC-F51E-472D-BE86-02AF124144B6}"/>
                    </a:ext>
                  </a:extLst>
                </p14:cNvPr>
                <p14:cNvContentPartPr/>
                <p14:nvPr/>
              </p14:nvContentPartPr>
              <p14:xfrm>
                <a:off x="6397853" y="4988227"/>
                <a:ext cx="60120" cy="75960"/>
              </p14:xfrm>
            </p:contentPart>
          </mc:Choice>
          <mc:Fallback>
            <p:pic>
              <p:nvPicPr>
                <p:cNvPr id="224" name="Freihand 223">
                  <a:extLst>
                    <a:ext uri="{FF2B5EF4-FFF2-40B4-BE49-F238E27FC236}">
                      <a16:creationId xmlns:a16="http://schemas.microsoft.com/office/drawing/2014/main" id="{9E4A11AC-F51E-472D-BE86-02AF124144B6}"/>
                    </a:ext>
                  </a:extLst>
                </p:cNvPr>
                <p:cNvPicPr/>
                <p:nvPr/>
              </p:nvPicPr>
              <p:blipFill>
                <a:blip r:embed="rId114"/>
                <a:stretch>
                  <a:fillRect/>
                </a:stretch>
              </p:blipFill>
              <p:spPr>
                <a:xfrm>
                  <a:off x="6393533" y="4983907"/>
                  <a:ext cx="6876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225" name="Freihand 224">
                  <a:extLst>
                    <a:ext uri="{FF2B5EF4-FFF2-40B4-BE49-F238E27FC236}">
                      <a16:creationId xmlns:a16="http://schemas.microsoft.com/office/drawing/2014/main" id="{AFF5FC21-3FE7-4B76-9D4A-F5C8356DC91A}"/>
                    </a:ext>
                  </a:extLst>
                </p14:cNvPr>
                <p14:cNvContentPartPr/>
                <p14:nvPr/>
              </p14:nvContentPartPr>
              <p14:xfrm>
                <a:off x="6398933" y="5004427"/>
                <a:ext cx="57600" cy="55080"/>
              </p14:xfrm>
            </p:contentPart>
          </mc:Choice>
          <mc:Fallback>
            <p:pic>
              <p:nvPicPr>
                <p:cNvPr id="225" name="Freihand 224">
                  <a:extLst>
                    <a:ext uri="{FF2B5EF4-FFF2-40B4-BE49-F238E27FC236}">
                      <a16:creationId xmlns:a16="http://schemas.microsoft.com/office/drawing/2014/main" id="{AFF5FC21-3FE7-4B76-9D4A-F5C8356DC91A}"/>
                    </a:ext>
                  </a:extLst>
                </p:cNvPr>
                <p:cNvPicPr/>
                <p:nvPr/>
              </p:nvPicPr>
              <p:blipFill>
                <a:blip r:embed="rId116"/>
                <a:stretch>
                  <a:fillRect/>
                </a:stretch>
              </p:blipFill>
              <p:spPr>
                <a:xfrm>
                  <a:off x="6394613" y="5000107"/>
                  <a:ext cx="6624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226" name="Freihand 225">
                  <a:extLst>
                    <a:ext uri="{FF2B5EF4-FFF2-40B4-BE49-F238E27FC236}">
                      <a16:creationId xmlns:a16="http://schemas.microsoft.com/office/drawing/2014/main" id="{38AC7F44-9E09-40B8-B6D4-3016A9964433}"/>
                    </a:ext>
                  </a:extLst>
                </p14:cNvPr>
                <p14:cNvContentPartPr/>
                <p14:nvPr/>
              </p14:nvContentPartPr>
              <p14:xfrm>
                <a:off x="6554813" y="4893907"/>
                <a:ext cx="16200" cy="4680"/>
              </p14:xfrm>
            </p:contentPart>
          </mc:Choice>
          <mc:Fallback>
            <p:pic>
              <p:nvPicPr>
                <p:cNvPr id="226" name="Freihand 225">
                  <a:extLst>
                    <a:ext uri="{FF2B5EF4-FFF2-40B4-BE49-F238E27FC236}">
                      <a16:creationId xmlns:a16="http://schemas.microsoft.com/office/drawing/2014/main" id="{38AC7F44-9E09-40B8-B6D4-3016A9964433}"/>
                    </a:ext>
                  </a:extLst>
                </p:cNvPr>
                <p:cNvPicPr/>
                <p:nvPr/>
              </p:nvPicPr>
              <p:blipFill>
                <a:blip r:embed="rId118"/>
                <a:stretch>
                  <a:fillRect/>
                </a:stretch>
              </p:blipFill>
              <p:spPr>
                <a:xfrm>
                  <a:off x="6550493" y="4889587"/>
                  <a:ext cx="2484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227" name="Freihand 226">
                  <a:extLst>
                    <a:ext uri="{FF2B5EF4-FFF2-40B4-BE49-F238E27FC236}">
                      <a16:creationId xmlns:a16="http://schemas.microsoft.com/office/drawing/2014/main" id="{BB330529-BC55-46AF-B6F4-A74D8661F6B9}"/>
                    </a:ext>
                  </a:extLst>
                </p14:cNvPr>
                <p14:cNvContentPartPr/>
                <p14:nvPr/>
              </p14:nvContentPartPr>
              <p14:xfrm>
                <a:off x="6646613" y="4824787"/>
                <a:ext cx="80280" cy="133560"/>
              </p14:xfrm>
            </p:contentPart>
          </mc:Choice>
          <mc:Fallback>
            <p:pic>
              <p:nvPicPr>
                <p:cNvPr id="227" name="Freihand 226">
                  <a:extLst>
                    <a:ext uri="{FF2B5EF4-FFF2-40B4-BE49-F238E27FC236}">
                      <a16:creationId xmlns:a16="http://schemas.microsoft.com/office/drawing/2014/main" id="{BB330529-BC55-46AF-B6F4-A74D8661F6B9}"/>
                    </a:ext>
                  </a:extLst>
                </p:cNvPr>
                <p:cNvPicPr/>
                <p:nvPr/>
              </p:nvPicPr>
              <p:blipFill>
                <a:blip r:embed="rId120"/>
                <a:stretch>
                  <a:fillRect/>
                </a:stretch>
              </p:blipFill>
              <p:spPr>
                <a:xfrm>
                  <a:off x="6642293" y="4820467"/>
                  <a:ext cx="8892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228" name="Freihand 227">
                  <a:extLst>
                    <a:ext uri="{FF2B5EF4-FFF2-40B4-BE49-F238E27FC236}">
                      <a16:creationId xmlns:a16="http://schemas.microsoft.com/office/drawing/2014/main" id="{0D69123C-EBA7-4EC7-9346-836ACDD03F8F}"/>
                    </a:ext>
                  </a:extLst>
                </p14:cNvPr>
                <p14:cNvContentPartPr/>
                <p14:nvPr/>
              </p14:nvContentPartPr>
              <p14:xfrm>
                <a:off x="6639053" y="4849267"/>
                <a:ext cx="116280" cy="73080"/>
              </p14:xfrm>
            </p:contentPart>
          </mc:Choice>
          <mc:Fallback>
            <p:pic>
              <p:nvPicPr>
                <p:cNvPr id="228" name="Freihand 227">
                  <a:extLst>
                    <a:ext uri="{FF2B5EF4-FFF2-40B4-BE49-F238E27FC236}">
                      <a16:creationId xmlns:a16="http://schemas.microsoft.com/office/drawing/2014/main" id="{0D69123C-EBA7-4EC7-9346-836ACDD03F8F}"/>
                    </a:ext>
                  </a:extLst>
                </p:cNvPr>
                <p:cNvPicPr/>
                <p:nvPr/>
              </p:nvPicPr>
              <p:blipFill>
                <a:blip r:embed="rId122"/>
                <a:stretch>
                  <a:fillRect/>
                </a:stretch>
              </p:blipFill>
              <p:spPr>
                <a:xfrm>
                  <a:off x="6634733" y="4844947"/>
                  <a:ext cx="12492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229" name="Freihand 228">
                  <a:extLst>
                    <a:ext uri="{FF2B5EF4-FFF2-40B4-BE49-F238E27FC236}">
                      <a16:creationId xmlns:a16="http://schemas.microsoft.com/office/drawing/2014/main" id="{3CBBE0DD-8C1A-48F2-855B-8CCC041865D6}"/>
                    </a:ext>
                  </a:extLst>
                </p14:cNvPr>
                <p14:cNvContentPartPr/>
                <p14:nvPr/>
              </p14:nvContentPartPr>
              <p14:xfrm>
                <a:off x="6817973" y="4928827"/>
                <a:ext cx="2160" cy="84240"/>
              </p14:xfrm>
            </p:contentPart>
          </mc:Choice>
          <mc:Fallback>
            <p:pic>
              <p:nvPicPr>
                <p:cNvPr id="229" name="Freihand 228">
                  <a:extLst>
                    <a:ext uri="{FF2B5EF4-FFF2-40B4-BE49-F238E27FC236}">
                      <a16:creationId xmlns:a16="http://schemas.microsoft.com/office/drawing/2014/main" id="{3CBBE0DD-8C1A-48F2-855B-8CCC041865D6}"/>
                    </a:ext>
                  </a:extLst>
                </p:cNvPr>
                <p:cNvPicPr/>
                <p:nvPr/>
              </p:nvPicPr>
              <p:blipFill>
                <a:blip r:embed="rId124"/>
                <a:stretch>
                  <a:fillRect/>
                </a:stretch>
              </p:blipFill>
              <p:spPr>
                <a:xfrm>
                  <a:off x="6813653" y="4924507"/>
                  <a:ext cx="1080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230" name="Freihand 229">
                  <a:extLst>
                    <a:ext uri="{FF2B5EF4-FFF2-40B4-BE49-F238E27FC236}">
                      <a16:creationId xmlns:a16="http://schemas.microsoft.com/office/drawing/2014/main" id="{14609CBD-8535-4076-8736-BDF29A9277AA}"/>
                    </a:ext>
                  </a:extLst>
                </p14:cNvPr>
                <p14:cNvContentPartPr/>
                <p14:nvPr/>
              </p14:nvContentPartPr>
              <p14:xfrm>
                <a:off x="6803213" y="4928467"/>
                <a:ext cx="89640" cy="6480"/>
              </p14:xfrm>
            </p:contentPart>
          </mc:Choice>
          <mc:Fallback>
            <p:pic>
              <p:nvPicPr>
                <p:cNvPr id="230" name="Freihand 229">
                  <a:extLst>
                    <a:ext uri="{FF2B5EF4-FFF2-40B4-BE49-F238E27FC236}">
                      <a16:creationId xmlns:a16="http://schemas.microsoft.com/office/drawing/2014/main" id="{14609CBD-8535-4076-8736-BDF29A9277AA}"/>
                    </a:ext>
                  </a:extLst>
                </p:cNvPr>
                <p:cNvPicPr/>
                <p:nvPr/>
              </p:nvPicPr>
              <p:blipFill>
                <a:blip r:embed="rId126"/>
                <a:stretch>
                  <a:fillRect/>
                </a:stretch>
              </p:blipFill>
              <p:spPr>
                <a:xfrm>
                  <a:off x="6798893" y="4924147"/>
                  <a:ext cx="9828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231" name="Freihand 230">
                  <a:extLst>
                    <a:ext uri="{FF2B5EF4-FFF2-40B4-BE49-F238E27FC236}">
                      <a16:creationId xmlns:a16="http://schemas.microsoft.com/office/drawing/2014/main" id="{939EF8F9-A3BB-404B-B6A9-926FCA2A1A81}"/>
                    </a:ext>
                  </a:extLst>
                </p14:cNvPr>
                <p14:cNvContentPartPr/>
                <p14:nvPr/>
              </p14:nvContentPartPr>
              <p14:xfrm>
                <a:off x="6813293" y="4951867"/>
                <a:ext cx="107280" cy="74160"/>
              </p14:xfrm>
            </p:contentPart>
          </mc:Choice>
          <mc:Fallback>
            <p:pic>
              <p:nvPicPr>
                <p:cNvPr id="231" name="Freihand 230">
                  <a:extLst>
                    <a:ext uri="{FF2B5EF4-FFF2-40B4-BE49-F238E27FC236}">
                      <a16:creationId xmlns:a16="http://schemas.microsoft.com/office/drawing/2014/main" id="{939EF8F9-A3BB-404B-B6A9-926FCA2A1A81}"/>
                    </a:ext>
                  </a:extLst>
                </p:cNvPr>
                <p:cNvPicPr/>
                <p:nvPr/>
              </p:nvPicPr>
              <p:blipFill>
                <a:blip r:embed="rId128"/>
                <a:stretch>
                  <a:fillRect/>
                </a:stretch>
              </p:blipFill>
              <p:spPr>
                <a:xfrm>
                  <a:off x="6808973" y="4947547"/>
                  <a:ext cx="11592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232" name="Freihand 231">
                  <a:extLst>
                    <a:ext uri="{FF2B5EF4-FFF2-40B4-BE49-F238E27FC236}">
                      <a16:creationId xmlns:a16="http://schemas.microsoft.com/office/drawing/2014/main" id="{B472D58F-0000-4338-A8A6-1FAC3B9D2D63}"/>
                    </a:ext>
                  </a:extLst>
                </p14:cNvPr>
                <p14:cNvContentPartPr/>
                <p14:nvPr/>
              </p14:nvContentPartPr>
              <p14:xfrm>
                <a:off x="6924173" y="4953667"/>
                <a:ext cx="68040" cy="69480"/>
              </p14:xfrm>
            </p:contentPart>
          </mc:Choice>
          <mc:Fallback>
            <p:pic>
              <p:nvPicPr>
                <p:cNvPr id="232" name="Freihand 231">
                  <a:extLst>
                    <a:ext uri="{FF2B5EF4-FFF2-40B4-BE49-F238E27FC236}">
                      <a16:creationId xmlns:a16="http://schemas.microsoft.com/office/drawing/2014/main" id="{B472D58F-0000-4338-A8A6-1FAC3B9D2D63}"/>
                    </a:ext>
                  </a:extLst>
                </p:cNvPr>
                <p:cNvPicPr/>
                <p:nvPr/>
              </p:nvPicPr>
              <p:blipFill>
                <a:blip r:embed="rId130"/>
                <a:stretch>
                  <a:fillRect/>
                </a:stretch>
              </p:blipFill>
              <p:spPr>
                <a:xfrm>
                  <a:off x="6919853" y="4949347"/>
                  <a:ext cx="7668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234" name="Freihand 233">
                  <a:extLst>
                    <a:ext uri="{FF2B5EF4-FFF2-40B4-BE49-F238E27FC236}">
                      <a16:creationId xmlns:a16="http://schemas.microsoft.com/office/drawing/2014/main" id="{2972D989-669B-4BC2-9609-D0CB16677E5F}"/>
                    </a:ext>
                  </a:extLst>
                </p14:cNvPr>
                <p14:cNvContentPartPr/>
                <p14:nvPr/>
              </p14:nvContentPartPr>
              <p14:xfrm>
                <a:off x="7087253" y="4893907"/>
                <a:ext cx="117720" cy="10440"/>
              </p14:xfrm>
            </p:contentPart>
          </mc:Choice>
          <mc:Fallback>
            <p:pic>
              <p:nvPicPr>
                <p:cNvPr id="234" name="Freihand 233">
                  <a:extLst>
                    <a:ext uri="{FF2B5EF4-FFF2-40B4-BE49-F238E27FC236}">
                      <a16:creationId xmlns:a16="http://schemas.microsoft.com/office/drawing/2014/main" id="{2972D989-669B-4BC2-9609-D0CB16677E5F}"/>
                    </a:ext>
                  </a:extLst>
                </p:cNvPr>
                <p:cNvPicPr/>
                <p:nvPr/>
              </p:nvPicPr>
              <p:blipFill>
                <a:blip r:embed="rId132"/>
                <a:stretch>
                  <a:fillRect/>
                </a:stretch>
              </p:blipFill>
              <p:spPr>
                <a:xfrm>
                  <a:off x="7082933" y="4889587"/>
                  <a:ext cx="12636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235" name="Freihand 234">
                  <a:extLst>
                    <a:ext uri="{FF2B5EF4-FFF2-40B4-BE49-F238E27FC236}">
                      <a16:creationId xmlns:a16="http://schemas.microsoft.com/office/drawing/2014/main" id="{A88D9303-6DB5-41A8-9E30-44FBEF734053}"/>
                    </a:ext>
                  </a:extLst>
                </p14:cNvPr>
                <p14:cNvContentPartPr/>
                <p14:nvPr/>
              </p14:nvContentPartPr>
              <p14:xfrm>
                <a:off x="7361573" y="4779067"/>
                <a:ext cx="6480" cy="150120"/>
              </p14:xfrm>
            </p:contentPart>
          </mc:Choice>
          <mc:Fallback>
            <p:pic>
              <p:nvPicPr>
                <p:cNvPr id="235" name="Freihand 234">
                  <a:extLst>
                    <a:ext uri="{FF2B5EF4-FFF2-40B4-BE49-F238E27FC236}">
                      <a16:creationId xmlns:a16="http://schemas.microsoft.com/office/drawing/2014/main" id="{A88D9303-6DB5-41A8-9E30-44FBEF734053}"/>
                    </a:ext>
                  </a:extLst>
                </p:cNvPr>
                <p:cNvPicPr/>
                <p:nvPr/>
              </p:nvPicPr>
              <p:blipFill>
                <a:blip r:embed="rId134"/>
                <a:stretch>
                  <a:fillRect/>
                </a:stretch>
              </p:blipFill>
              <p:spPr>
                <a:xfrm>
                  <a:off x="7357253" y="4774747"/>
                  <a:ext cx="1512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236" name="Freihand 235">
                  <a:extLst>
                    <a:ext uri="{FF2B5EF4-FFF2-40B4-BE49-F238E27FC236}">
                      <a16:creationId xmlns:a16="http://schemas.microsoft.com/office/drawing/2014/main" id="{EC07463C-34FB-4854-9AB8-800DB28613DB}"/>
                    </a:ext>
                  </a:extLst>
                </p14:cNvPr>
                <p14:cNvContentPartPr/>
                <p14:nvPr/>
              </p14:nvContentPartPr>
              <p14:xfrm>
                <a:off x="7283813" y="4768267"/>
                <a:ext cx="169920" cy="89280"/>
              </p14:xfrm>
            </p:contentPart>
          </mc:Choice>
          <mc:Fallback>
            <p:pic>
              <p:nvPicPr>
                <p:cNvPr id="236" name="Freihand 235">
                  <a:extLst>
                    <a:ext uri="{FF2B5EF4-FFF2-40B4-BE49-F238E27FC236}">
                      <a16:creationId xmlns:a16="http://schemas.microsoft.com/office/drawing/2014/main" id="{EC07463C-34FB-4854-9AB8-800DB28613DB}"/>
                    </a:ext>
                  </a:extLst>
                </p:cNvPr>
                <p:cNvPicPr/>
                <p:nvPr/>
              </p:nvPicPr>
              <p:blipFill>
                <a:blip r:embed="rId136"/>
                <a:stretch>
                  <a:fillRect/>
                </a:stretch>
              </p:blipFill>
              <p:spPr>
                <a:xfrm>
                  <a:off x="7279493" y="4763947"/>
                  <a:ext cx="17856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237" name="Freihand 236">
                  <a:extLst>
                    <a:ext uri="{FF2B5EF4-FFF2-40B4-BE49-F238E27FC236}">
                      <a16:creationId xmlns:a16="http://schemas.microsoft.com/office/drawing/2014/main" id="{72EC2554-D76D-4902-93C3-09FE20C19E7F}"/>
                    </a:ext>
                  </a:extLst>
                </p14:cNvPr>
                <p14:cNvContentPartPr/>
                <p14:nvPr/>
              </p14:nvContentPartPr>
              <p14:xfrm>
                <a:off x="7447973" y="4897507"/>
                <a:ext cx="6120" cy="98640"/>
              </p14:xfrm>
            </p:contentPart>
          </mc:Choice>
          <mc:Fallback>
            <p:pic>
              <p:nvPicPr>
                <p:cNvPr id="237" name="Freihand 236">
                  <a:extLst>
                    <a:ext uri="{FF2B5EF4-FFF2-40B4-BE49-F238E27FC236}">
                      <a16:creationId xmlns:a16="http://schemas.microsoft.com/office/drawing/2014/main" id="{72EC2554-D76D-4902-93C3-09FE20C19E7F}"/>
                    </a:ext>
                  </a:extLst>
                </p:cNvPr>
                <p:cNvPicPr/>
                <p:nvPr/>
              </p:nvPicPr>
              <p:blipFill>
                <a:blip r:embed="rId138"/>
                <a:stretch>
                  <a:fillRect/>
                </a:stretch>
              </p:blipFill>
              <p:spPr>
                <a:xfrm>
                  <a:off x="7443653" y="4893187"/>
                  <a:ext cx="1476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238" name="Freihand 237">
                  <a:extLst>
                    <a:ext uri="{FF2B5EF4-FFF2-40B4-BE49-F238E27FC236}">
                      <a16:creationId xmlns:a16="http://schemas.microsoft.com/office/drawing/2014/main" id="{2F881BD7-ABC9-4492-9903-B4ED7D72ED00}"/>
                    </a:ext>
                  </a:extLst>
                </p14:cNvPr>
                <p14:cNvContentPartPr/>
                <p14:nvPr/>
              </p14:nvContentPartPr>
              <p14:xfrm>
                <a:off x="7392893" y="4892107"/>
                <a:ext cx="120960" cy="94680"/>
              </p14:xfrm>
            </p:contentPart>
          </mc:Choice>
          <mc:Fallback>
            <p:pic>
              <p:nvPicPr>
                <p:cNvPr id="238" name="Freihand 237">
                  <a:extLst>
                    <a:ext uri="{FF2B5EF4-FFF2-40B4-BE49-F238E27FC236}">
                      <a16:creationId xmlns:a16="http://schemas.microsoft.com/office/drawing/2014/main" id="{2F881BD7-ABC9-4492-9903-B4ED7D72ED00}"/>
                    </a:ext>
                  </a:extLst>
                </p:cNvPr>
                <p:cNvPicPr/>
                <p:nvPr/>
              </p:nvPicPr>
              <p:blipFill>
                <a:blip r:embed="rId140"/>
                <a:stretch>
                  <a:fillRect/>
                </a:stretch>
              </p:blipFill>
              <p:spPr>
                <a:xfrm>
                  <a:off x="7388573" y="4887787"/>
                  <a:ext cx="12960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239" name="Freihand 238">
                  <a:extLst>
                    <a:ext uri="{FF2B5EF4-FFF2-40B4-BE49-F238E27FC236}">
                      <a16:creationId xmlns:a16="http://schemas.microsoft.com/office/drawing/2014/main" id="{D962C131-3AD4-4D69-9436-01313C0B3260}"/>
                    </a:ext>
                  </a:extLst>
                </p14:cNvPr>
                <p14:cNvContentPartPr/>
                <p14:nvPr/>
              </p14:nvContentPartPr>
              <p14:xfrm>
                <a:off x="7523933" y="4929907"/>
                <a:ext cx="100440" cy="39240"/>
              </p14:xfrm>
            </p:contentPart>
          </mc:Choice>
          <mc:Fallback>
            <p:pic>
              <p:nvPicPr>
                <p:cNvPr id="239" name="Freihand 238">
                  <a:extLst>
                    <a:ext uri="{FF2B5EF4-FFF2-40B4-BE49-F238E27FC236}">
                      <a16:creationId xmlns:a16="http://schemas.microsoft.com/office/drawing/2014/main" id="{D962C131-3AD4-4D69-9436-01313C0B3260}"/>
                    </a:ext>
                  </a:extLst>
                </p:cNvPr>
                <p:cNvPicPr/>
                <p:nvPr/>
              </p:nvPicPr>
              <p:blipFill>
                <a:blip r:embed="rId142"/>
                <a:stretch>
                  <a:fillRect/>
                </a:stretch>
              </p:blipFill>
              <p:spPr>
                <a:xfrm>
                  <a:off x="7519613" y="4925587"/>
                  <a:ext cx="10908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241" name="Freihand 240">
                  <a:extLst>
                    <a:ext uri="{FF2B5EF4-FFF2-40B4-BE49-F238E27FC236}">
                      <a16:creationId xmlns:a16="http://schemas.microsoft.com/office/drawing/2014/main" id="{756CEBC4-D07E-4D57-B521-F562F87CC462}"/>
                    </a:ext>
                  </a:extLst>
                </p14:cNvPr>
                <p14:cNvContentPartPr/>
                <p14:nvPr/>
              </p14:nvContentPartPr>
              <p14:xfrm>
                <a:off x="7679093" y="4876627"/>
                <a:ext cx="360" cy="360"/>
              </p14:xfrm>
            </p:contentPart>
          </mc:Choice>
          <mc:Fallback>
            <p:pic>
              <p:nvPicPr>
                <p:cNvPr id="241" name="Freihand 240">
                  <a:extLst>
                    <a:ext uri="{FF2B5EF4-FFF2-40B4-BE49-F238E27FC236}">
                      <a16:creationId xmlns:a16="http://schemas.microsoft.com/office/drawing/2014/main" id="{756CEBC4-D07E-4D57-B521-F562F87CC462}"/>
                    </a:ext>
                  </a:extLst>
                </p:cNvPr>
                <p:cNvPicPr/>
                <p:nvPr/>
              </p:nvPicPr>
              <p:blipFill>
                <a:blip r:embed="rId144"/>
                <a:stretch>
                  <a:fillRect/>
                </a:stretch>
              </p:blipFill>
              <p:spPr>
                <a:xfrm>
                  <a:off x="7674773" y="4872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243" name="Freihand 242">
                  <a:extLst>
                    <a:ext uri="{FF2B5EF4-FFF2-40B4-BE49-F238E27FC236}">
                      <a16:creationId xmlns:a16="http://schemas.microsoft.com/office/drawing/2014/main" id="{AA01D0DA-850A-4186-BC19-906904D9E473}"/>
                    </a:ext>
                  </a:extLst>
                </p14:cNvPr>
                <p14:cNvContentPartPr/>
                <p14:nvPr/>
              </p14:nvContentPartPr>
              <p14:xfrm>
                <a:off x="7776293" y="4740547"/>
                <a:ext cx="104040" cy="163440"/>
              </p14:xfrm>
            </p:contentPart>
          </mc:Choice>
          <mc:Fallback>
            <p:pic>
              <p:nvPicPr>
                <p:cNvPr id="243" name="Freihand 242">
                  <a:extLst>
                    <a:ext uri="{FF2B5EF4-FFF2-40B4-BE49-F238E27FC236}">
                      <a16:creationId xmlns:a16="http://schemas.microsoft.com/office/drawing/2014/main" id="{AA01D0DA-850A-4186-BC19-906904D9E473}"/>
                    </a:ext>
                  </a:extLst>
                </p:cNvPr>
                <p:cNvPicPr/>
                <p:nvPr/>
              </p:nvPicPr>
              <p:blipFill>
                <a:blip r:embed="rId146"/>
                <a:stretch>
                  <a:fillRect/>
                </a:stretch>
              </p:blipFill>
              <p:spPr>
                <a:xfrm>
                  <a:off x="7771973" y="4736227"/>
                  <a:ext cx="11268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244" name="Freihand 243">
                  <a:extLst>
                    <a:ext uri="{FF2B5EF4-FFF2-40B4-BE49-F238E27FC236}">
                      <a16:creationId xmlns:a16="http://schemas.microsoft.com/office/drawing/2014/main" id="{DF6DA11C-0583-4E80-859D-3408961279FB}"/>
                    </a:ext>
                  </a:extLst>
                </p14:cNvPr>
                <p14:cNvContentPartPr/>
                <p14:nvPr/>
              </p14:nvContentPartPr>
              <p14:xfrm>
                <a:off x="7764773" y="4818307"/>
                <a:ext cx="129960" cy="73080"/>
              </p14:xfrm>
            </p:contentPart>
          </mc:Choice>
          <mc:Fallback>
            <p:pic>
              <p:nvPicPr>
                <p:cNvPr id="244" name="Freihand 243">
                  <a:extLst>
                    <a:ext uri="{FF2B5EF4-FFF2-40B4-BE49-F238E27FC236}">
                      <a16:creationId xmlns:a16="http://schemas.microsoft.com/office/drawing/2014/main" id="{DF6DA11C-0583-4E80-859D-3408961279FB}"/>
                    </a:ext>
                  </a:extLst>
                </p:cNvPr>
                <p:cNvPicPr/>
                <p:nvPr/>
              </p:nvPicPr>
              <p:blipFill>
                <a:blip r:embed="rId148"/>
                <a:stretch>
                  <a:fillRect/>
                </a:stretch>
              </p:blipFill>
              <p:spPr>
                <a:xfrm>
                  <a:off x="7760453" y="4813987"/>
                  <a:ext cx="13860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245" name="Freihand 244">
                  <a:extLst>
                    <a:ext uri="{FF2B5EF4-FFF2-40B4-BE49-F238E27FC236}">
                      <a16:creationId xmlns:a16="http://schemas.microsoft.com/office/drawing/2014/main" id="{8C624B8C-FD16-42E1-99DF-A9B1C073DEBC}"/>
                    </a:ext>
                  </a:extLst>
                </p14:cNvPr>
                <p14:cNvContentPartPr/>
                <p14:nvPr/>
              </p14:nvContentPartPr>
              <p14:xfrm>
                <a:off x="7919933" y="4854667"/>
                <a:ext cx="32040" cy="98640"/>
              </p14:xfrm>
            </p:contentPart>
          </mc:Choice>
          <mc:Fallback>
            <p:pic>
              <p:nvPicPr>
                <p:cNvPr id="245" name="Freihand 244">
                  <a:extLst>
                    <a:ext uri="{FF2B5EF4-FFF2-40B4-BE49-F238E27FC236}">
                      <a16:creationId xmlns:a16="http://schemas.microsoft.com/office/drawing/2014/main" id="{8C624B8C-FD16-42E1-99DF-A9B1C073DEBC}"/>
                    </a:ext>
                  </a:extLst>
                </p:cNvPr>
                <p:cNvPicPr/>
                <p:nvPr/>
              </p:nvPicPr>
              <p:blipFill>
                <a:blip r:embed="rId150"/>
                <a:stretch>
                  <a:fillRect/>
                </a:stretch>
              </p:blipFill>
              <p:spPr>
                <a:xfrm>
                  <a:off x="7915613" y="4850347"/>
                  <a:ext cx="4068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246" name="Freihand 245">
                  <a:extLst>
                    <a:ext uri="{FF2B5EF4-FFF2-40B4-BE49-F238E27FC236}">
                      <a16:creationId xmlns:a16="http://schemas.microsoft.com/office/drawing/2014/main" id="{F9249046-E93B-4F52-8D40-BA7FD7CFAEDF}"/>
                    </a:ext>
                  </a:extLst>
                </p14:cNvPr>
                <p14:cNvContentPartPr/>
                <p14:nvPr/>
              </p14:nvContentPartPr>
              <p14:xfrm>
                <a:off x="7870973" y="4927027"/>
                <a:ext cx="101880" cy="29520"/>
              </p14:xfrm>
            </p:contentPart>
          </mc:Choice>
          <mc:Fallback>
            <p:pic>
              <p:nvPicPr>
                <p:cNvPr id="246" name="Freihand 245">
                  <a:extLst>
                    <a:ext uri="{FF2B5EF4-FFF2-40B4-BE49-F238E27FC236}">
                      <a16:creationId xmlns:a16="http://schemas.microsoft.com/office/drawing/2014/main" id="{F9249046-E93B-4F52-8D40-BA7FD7CFAEDF}"/>
                    </a:ext>
                  </a:extLst>
                </p:cNvPr>
                <p:cNvPicPr/>
                <p:nvPr/>
              </p:nvPicPr>
              <p:blipFill>
                <a:blip r:embed="rId152"/>
                <a:stretch>
                  <a:fillRect/>
                </a:stretch>
              </p:blipFill>
              <p:spPr>
                <a:xfrm>
                  <a:off x="7866653" y="4922707"/>
                  <a:ext cx="11052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247" name="Freihand 246">
                  <a:extLst>
                    <a:ext uri="{FF2B5EF4-FFF2-40B4-BE49-F238E27FC236}">
                      <a16:creationId xmlns:a16="http://schemas.microsoft.com/office/drawing/2014/main" id="{2FCD40A9-BBBC-463D-BC34-67588B438399}"/>
                    </a:ext>
                  </a:extLst>
                </p14:cNvPr>
                <p14:cNvContentPartPr/>
                <p14:nvPr/>
              </p14:nvContentPartPr>
              <p14:xfrm>
                <a:off x="7881053" y="4823347"/>
                <a:ext cx="116640" cy="36000"/>
              </p14:xfrm>
            </p:contentPart>
          </mc:Choice>
          <mc:Fallback>
            <p:pic>
              <p:nvPicPr>
                <p:cNvPr id="247" name="Freihand 246">
                  <a:extLst>
                    <a:ext uri="{FF2B5EF4-FFF2-40B4-BE49-F238E27FC236}">
                      <a16:creationId xmlns:a16="http://schemas.microsoft.com/office/drawing/2014/main" id="{2FCD40A9-BBBC-463D-BC34-67588B438399}"/>
                    </a:ext>
                  </a:extLst>
                </p:cNvPr>
                <p:cNvPicPr/>
                <p:nvPr/>
              </p:nvPicPr>
              <p:blipFill>
                <a:blip r:embed="rId154"/>
                <a:stretch>
                  <a:fillRect/>
                </a:stretch>
              </p:blipFill>
              <p:spPr>
                <a:xfrm>
                  <a:off x="7876733" y="4819027"/>
                  <a:ext cx="12528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248" name="Freihand 247">
                  <a:extLst>
                    <a:ext uri="{FF2B5EF4-FFF2-40B4-BE49-F238E27FC236}">
                      <a16:creationId xmlns:a16="http://schemas.microsoft.com/office/drawing/2014/main" id="{15A6D690-211A-4927-ABA2-413C1A13ACA1}"/>
                    </a:ext>
                  </a:extLst>
                </p14:cNvPr>
                <p14:cNvContentPartPr/>
                <p14:nvPr/>
              </p14:nvContentPartPr>
              <p14:xfrm>
                <a:off x="8008493" y="4883827"/>
                <a:ext cx="144360" cy="63720"/>
              </p14:xfrm>
            </p:contentPart>
          </mc:Choice>
          <mc:Fallback>
            <p:pic>
              <p:nvPicPr>
                <p:cNvPr id="248" name="Freihand 247">
                  <a:extLst>
                    <a:ext uri="{FF2B5EF4-FFF2-40B4-BE49-F238E27FC236}">
                      <a16:creationId xmlns:a16="http://schemas.microsoft.com/office/drawing/2014/main" id="{15A6D690-211A-4927-ABA2-413C1A13ACA1}"/>
                    </a:ext>
                  </a:extLst>
                </p:cNvPr>
                <p:cNvPicPr/>
                <p:nvPr/>
              </p:nvPicPr>
              <p:blipFill>
                <a:blip r:embed="rId156"/>
                <a:stretch>
                  <a:fillRect/>
                </a:stretch>
              </p:blipFill>
              <p:spPr>
                <a:xfrm>
                  <a:off x="8004173" y="4879507"/>
                  <a:ext cx="15300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250" name="Freihand 249">
                  <a:extLst>
                    <a:ext uri="{FF2B5EF4-FFF2-40B4-BE49-F238E27FC236}">
                      <a16:creationId xmlns:a16="http://schemas.microsoft.com/office/drawing/2014/main" id="{2DDFE706-5142-42D5-B422-BA83DEED9788}"/>
                    </a:ext>
                  </a:extLst>
                </p14:cNvPr>
                <p14:cNvContentPartPr/>
                <p14:nvPr/>
              </p14:nvContentPartPr>
              <p14:xfrm>
                <a:off x="3004493" y="4734067"/>
                <a:ext cx="1205280" cy="101520"/>
              </p14:xfrm>
            </p:contentPart>
          </mc:Choice>
          <mc:Fallback>
            <p:pic>
              <p:nvPicPr>
                <p:cNvPr id="250" name="Freihand 249">
                  <a:extLst>
                    <a:ext uri="{FF2B5EF4-FFF2-40B4-BE49-F238E27FC236}">
                      <a16:creationId xmlns:a16="http://schemas.microsoft.com/office/drawing/2014/main" id="{2DDFE706-5142-42D5-B422-BA83DEED9788}"/>
                    </a:ext>
                  </a:extLst>
                </p:cNvPr>
                <p:cNvPicPr/>
                <p:nvPr/>
              </p:nvPicPr>
              <p:blipFill>
                <a:blip r:embed="rId158"/>
                <a:stretch>
                  <a:fillRect/>
                </a:stretch>
              </p:blipFill>
              <p:spPr>
                <a:xfrm>
                  <a:off x="3000173" y="4729747"/>
                  <a:ext cx="121392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251" name="Freihand 250">
                  <a:extLst>
                    <a:ext uri="{FF2B5EF4-FFF2-40B4-BE49-F238E27FC236}">
                      <a16:creationId xmlns:a16="http://schemas.microsoft.com/office/drawing/2014/main" id="{B615F086-447D-4F3D-8F0D-D253A045A487}"/>
                    </a:ext>
                  </a:extLst>
                </p14:cNvPr>
                <p14:cNvContentPartPr/>
                <p14:nvPr/>
              </p14:nvContentPartPr>
              <p14:xfrm>
                <a:off x="4270613" y="4680067"/>
                <a:ext cx="899640" cy="130680"/>
              </p14:xfrm>
            </p:contentPart>
          </mc:Choice>
          <mc:Fallback>
            <p:pic>
              <p:nvPicPr>
                <p:cNvPr id="251" name="Freihand 250">
                  <a:extLst>
                    <a:ext uri="{FF2B5EF4-FFF2-40B4-BE49-F238E27FC236}">
                      <a16:creationId xmlns:a16="http://schemas.microsoft.com/office/drawing/2014/main" id="{B615F086-447D-4F3D-8F0D-D253A045A487}"/>
                    </a:ext>
                  </a:extLst>
                </p:cNvPr>
                <p:cNvPicPr/>
                <p:nvPr/>
              </p:nvPicPr>
              <p:blipFill>
                <a:blip r:embed="rId160"/>
                <a:stretch>
                  <a:fillRect/>
                </a:stretch>
              </p:blipFill>
              <p:spPr>
                <a:xfrm>
                  <a:off x="4266293" y="4675747"/>
                  <a:ext cx="90828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252" name="Freihand 251">
                  <a:extLst>
                    <a:ext uri="{FF2B5EF4-FFF2-40B4-BE49-F238E27FC236}">
                      <a16:creationId xmlns:a16="http://schemas.microsoft.com/office/drawing/2014/main" id="{1E52142A-D98A-4839-B9EF-EE6F5FDBB6BF}"/>
                    </a:ext>
                  </a:extLst>
                </p14:cNvPr>
                <p14:cNvContentPartPr/>
                <p14:nvPr/>
              </p14:nvContentPartPr>
              <p14:xfrm>
                <a:off x="5240453" y="4681867"/>
                <a:ext cx="1000440" cy="138240"/>
              </p14:xfrm>
            </p:contentPart>
          </mc:Choice>
          <mc:Fallback>
            <p:pic>
              <p:nvPicPr>
                <p:cNvPr id="252" name="Freihand 251">
                  <a:extLst>
                    <a:ext uri="{FF2B5EF4-FFF2-40B4-BE49-F238E27FC236}">
                      <a16:creationId xmlns:a16="http://schemas.microsoft.com/office/drawing/2014/main" id="{1E52142A-D98A-4839-B9EF-EE6F5FDBB6BF}"/>
                    </a:ext>
                  </a:extLst>
                </p:cNvPr>
                <p:cNvPicPr/>
                <p:nvPr/>
              </p:nvPicPr>
              <p:blipFill>
                <a:blip r:embed="rId162"/>
                <a:stretch>
                  <a:fillRect/>
                </a:stretch>
              </p:blipFill>
              <p:spPr>
                <a:xfrm>
                  <a:off x="5236133" y="4677547"/>
                  <a:ext cx="10090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253" name="Freihand 252">
                  <a:extLst>
                    <a:ext uri="{FF2B5EF4-FFF2-40B4-BE49-F238E27FC236}">
                      <a16:creationId xmlns:a16="http://schemas.microsoft.com/office/drawing/2014/main" id="{665A3D3E-535A-45EF-B70F-D321E76AB1A7}"/>
                    </a:ext>
                  </a:extLst>
                </p14:cNvPr>
                <p14:cNvContentPartPr/>
                <p14:nvPr/>
              </p14:nvContentPartPr>
              <p14:xfrm>
                <a:off x="6254213" y="4632547"/>
                <a:ext cx="1127880" cy="137520"/>
              </p14:xfrm>
            </p:contentPart>
          </mc:Choice>
          <mc:Fallback>
            <p:pic>
              <p:nvPicPr>
                <p:cNvPr id="253" name="Freihand 252">
                  <a:extLst>
                    <a:ext uri="{FF2B5EF4-FFF2-40B4-BE49-F238E27FC236}">
                      <a16:creationId xmlns:a16="http://schemas.microsoft.com/office/drawing/2014/main" id="{665A3D3E-535A-45EF-B70F-D321E76AB1A7}"/>
                    </a:ext>
                  </a:extLst>
                </p:cNvPr>
                <p:cNvPicPr/>
                <p:nvPr/>
              </p:nvPicPr>
              <p:blipFill>
                <a:blip r:embed="rId164"/>
                <a:stretch>
                  <a:fillRect/>
                </a:stretch>
              </p:blipFill>
              <p:spPr>
                <a:xfrm>
                  <a:off x="6249893" y="4628227"/>
                  <a:ext cx="113652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255" name="Freihand 254">
                  <a:extLst>
                    <a:ext uri="{FF2B5EF4-FFF2-40B4-BE49-F238E27FC236}">
                      <a16:creationId xmlns:a16="http://schemas.microsoft.com/office/drawing/2014/main" id="{2147E2CD-EFC2-4B11-AE8E-2C64FE5707DB}"/>
                    </a:ext>
                  </a:extLst>
                </p14:cNvPr>
                <p14:cNvContentPartPr/>
                <p14:nvPr/>
              </p14:nvContentPartPr>
              <p14:xfrm>
                <a:off x="7417733" y="4490347"/>
                <a:ext cx="230040" cy="102960"/>
              </p14:xfrm>
            </p:contentPart>
          </mc:Choice>
          <mc:Fallback>
            <p:pic>
              <p:nvPicPr>
                <p:cNvPr id="255" name="Freihand 254">
                  <a:extLst>
                    <a:ext uri="{FF2B5EF4-FFF2-40B4-BE49-F238E27FC236}">
                      <a16:creationId xmlns:a16="http://schemas.microsoft.com/office/drawing/2014/main" id="{2147E2CD-EFC2-4B11-AE8E-2C64FE5707DB}"/>
                    </a:ext>
                  </a:extLst>
                </p:cNvPr>
                <p:cNvPicPr/>
                <p:nvPr/>
              </p:nvPicPr>
              <p:blipFill>
                <a:blip r:embed="rId166"/>
                <a:stretch>
                  <a:fillRect/>
                </a:stretch>
              </p:blipFill>
              <p:spPr>
                <a:xfrm>
                  <a:off x="7413413" y="4486027"/>
                  <a:ext cx="2386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257" name="Freihand 256">
                  <a:extLst>
                    <a:ext uri="{FF2B5EF4-FFF2-40B4-BE49-F238E27FC236}">
                      <a16:creationId xmlns:a16="http://schemas.microsoft.com/office/drawing/2014/main" id="{63F3CAA7-C447-4114-985E-BFF009B3863D}"/>
                    </a:ext>
                  </a:extLst>
                </p14:cNvPr>
                <p14:cNvContentPartPr/>
                <p14:nvPr/>
              </p14:nvContentPartPr>
              <p14:xfrm>
                <a:off x="7735253" y="4343467"/>
                <a:ext cx="306720" cy="138960"/>
              </p14:xfrm>
            </p:contentPart>
          </mc:Choice>
          <mc:Fallback>
            <p:pic>
              <p:nvPicPr>
                <p:cNvPr id="257" name="Freihand 256">
                  <a:extLst>
                    <a:ext uri="{FF2B5EF4-FFF2-40B4-BE49-F238E27FC236}">
                      <a16:creationId xmlns:a16="http://schemas.microsoft.com/office/drawing/2014/main" id="{63F3CAA7-C447-4114-985E-BFF009B3863D}"/>
                    </a:ext>
                  </a:extLst>
                </p:cNvPr>
                <p:cNvPicPr/>
                <p:nvPr/>
              </p:nvPicPr>
              <p:blipFill>
                <a:blip r:embed="rId168"/>
                <a:stretch>
                  <a:fillRect/>
                </a:stretch>
              </p:blipFill>
              <p:spPr>
                <a:xfrm>
                  <a:off x="7730933" y="4339147"/>
                  <a:ext cx="3153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258" name="Freihand 257">
                  <a:extLst>
                    <a:ext uri="{FF2B5EF4-FFF2-40B4-BE49-F238E27FC236}">
                      <a16:creationId xmlns:a16="http://schemas.microsoft.com/office/drawing/2014/main" id="{7395CD0F-01A4-4C5F-969F-6917F3AD2905}"/>
                    </a:ext>
                  </a:extLst>
                </p14:cNvPr>
                <p14:cNvContentPartPr/>
                <p14:nvPr/>
              </p14:nvContentPartPr>
              <p14:xfrm>
                <a:off x="8070053" y="4336627"/>
                <a:ext cx="44280" cy="56520"/>
              </p14:xfrm>
            </p:contentPart>
          </mc:Choice>
          <mc:Fallback>
            <p:pic>
              <p:nvPicPr>
                <p:cNvPr id="258" name="Freihand 257">
                  <a:extLst>
                    <a:ext uri="{FF2B5EF4-FFF2-40B4-BE49-F238E27FC236}">
                      <a16:creationId xmlns:a16="http://schemas.microsoft.com/office/drawing/2014/main" id="{7395CD0F-01A4-4C5F-969F-6917F3AD2905}"/>
                    </a:ext>
                  </a:extLst>
                </p:cNvPr>
                <p:cNvPicPr/>
                <p:nvPr/>
              </p:nvPicPr>
              <p:blipFill>
                <a:blip r:embed="rId170"/>
                <a:stretch>
                  <a:fillRect/>
                </a:stretch>
              </p:blipFill>
              <p:spPr>
                <a:xfrm>
                  <a:off x="8065733" y="4332307"/>
                  <a:ext cx="5292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259" name="Freihand 258">
                  <a:extLst>
                    <a:ext uri="{FF2B5EF4-FFF2-40B4-BE49-F238E27FC236}">
                      <a16:creationId xmlns:a16="http://schemas.microsoft.com/office/drawing/2014/main" id="{315EE9BF-E5F5-4A13-A67F-426F114ECE68}"/>
                    </a:ext>
                  </a:extLst>
                </p14:cNvPr>
                <p14:cNvContentPartPr/>
                <p14:nvPr/>
              </p14:nvContentPartPr>
              <p14:xfrm>
                <a:off x="8126933" y="4325107"/>
                <a:ext cx="67320" cy="78120"/>
              </p14:xfrm>
            </p:contentPart>
          </mc:Choice>
          <mc:Fallback>
            <p:pic>
              <p:nvPicPr>
                <p:cNvPr id="259" name="Freihand 258">
                  <a:extLst>
                    <a:ext uri="{FF2B5EF4-FFF2-40B4-BE49-F238E27FC236}">
                      <a16:creationId xmlns:a16="http://schemas.microsoft.com/office/drawing/2014/main" id="{315EE9BF-E5F5-4A13-A67F-426F114ECE68}"/>
                    </a:ext>
                  </a:extLst>
                </p:cNvPr>
                <p:cNvPicPr/>
                <p:nvPr/>
              </p:nvPicPr>
              <p:blipFill>
                <a:blip r:embed="rId172"/>
                <a:stretch>
                  <a:fillRect/>
                </a:stretch>
              </p:blipFill>
              <p:spPr>
                <a:xfrm>
                  <a:off x="8122613" y="4320787"/>
                  <a:ext cx="7596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260" name="Freihand 259">
                  <a:extLst>
                    <a:ext uri="{FF2B5EF4-FFF2-40B4-BE49-F238E27FC236}">
                      <a16:creationId xmlns:a16="http://schemas.microsoft.com/office/drawing/2014/main" id="{EB982C9B-B0E8-46BF-9AAE-36518B4309E4}"/>
                    </a:ext>
                  </a:extLst>
                </p14:cNvPr>
                <p14:cNvContentPartPr/>
                <p14:nvPr/>
              </p14:nvContentPartPr>
              <p14:xfrm>
                <a:off x="8212973" y="4298467"/>
                <a:ext cx="70200" cy="99000"/>
              </p14:xfrm>
            </p:contentPart>
          </mc:Choice>
          <mc:Fallback>
            <p:pic>
              <p:nvPicPr>
                <p:cNvPr id="260" name="Freihand 259">
                  <a:extLst>
                    <a:ext uri="{FF2B5EF4-FFF2-40B4-BE49-F238E27FC236}">
                      <a16:creationId xmlns:a16="http://schemas.microsoft.com/office/drawing/2014/main" id="{EB982C9B-B0E8-46BF-9AAE-36518B4309E4}"/>
                    </a:ext>
                  </a:extLst>
                </p:cNvPr>
                <p:cNvPicPr/>
                <p:nvPr/>
              </p:nvPicPr>
              <p:blipFill>
                <a:blip r:embed="rId174"/>
                <a:stretch>
                  <a:fillRect/>
                </a:stretch>
              </p:blipFill>
              <p:spPr>
                <a:xfrm>
                  <a:off x="8208653" y="4294147"/>
                  <a:ext cx="788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261" name="Freihand 260">
                  <a:extLst>
                    <a:ext uri="{FF2B5EF4-FFF2-40B4-BE49-F238E27FC236}">
                      <a16:creationId xmlns:a16="http://schemas.microsoft.com/office/drawing/2014/main" id="{61CB440D-E304-4804-BC92-FBF23269153E}"/>
                    </a:ext>
                  </a:extLst>
                </p14:cNvPr>
                <p14:cNvContentPartPr/>
                <p14:nvPr/>
              </p14:nvContentPartPr>
              <p14:xfrm>
                <a:off x="8300813" y="4306747"/>
                <a:ext cx="169200" cy="38880"/>
              </p14:xfrm>
            </p:contentPart>
          </mc:Choice>
          <mc:Fallback>
            <p:pic>
              <p:nvPicPr>
                <p:cNvPr id="261" name="Freihand 260">
                  <a:extLst>
                    <a:ext uri="{FF2B5EF4-FFF2-40B4-BE49-F238E27FC236}">
                      <a16:creationId xmlns:a16="http://schemas.microsoft.com/office/drawing/2014/main" id="{61CB440D-E304-4804-BC92-FBF23269153E}"/>
                    </a:ext>
                  </a:extLst>
                </p:cNvPr>
                <p:cNvPicPr/>
                <p:nvPr/>
              </p:nvPicPr>
              <p:blipFill>
                <a:blip r:embed="rId176"/>
                <a:stretch>
                  <a:fillRect/>
                </a:stretch>
              </p:blipFill>
              <p:spPr>
                <a:xfrm>
                  <a:off x="8296493" y="4302427"/>
                  <a:ext cx="17784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262" name="Freihand 261">
                  <a:extLst>
                    <a:ext uri="{FF2B5EF4-FFF2-40B4-BE49-F238E27FC236}">
                      <a16:creationId xmlns:a16="http://schemas.microsoft.com/office/drawing/2014/main" id="{2D9A5C9E-C185-4548-9772-BD7E3619B951}"/>
                    </a:ext>
                  </a:extLst>
                </p14:cNvPr>
                <p14:cNvContentPartPr/>
                <p14:nvPr/>
              </p14:nvContentPartPr>
              <p14:xfrm>
                <a:off x="7748573" y="4512667"/>
                <a:ext cx="117000" cy="51480"/>
              </p14:xfrm>
            </p:contentPart>
          </mc:Choice>
          <mc:Fallback>
            <p:pic>
              <p:nvPicPr>
                <p:cNvPr id="262" name="Freihand 261">
                  <a:extLst>
                    <a:ext uri="{FF2B5EF4-FFF2-40B4-BE49-F238E27FC236}">
                      <a16:creationId xmlns:a16="http://schemas.microsoft.com/office/drawing/2014/main" id="{2D9A5C9E-C185-4548-9772-BD7E3619B951}"/>
                    </a:ext>
                  </a:extLst>
                </p:cNvPr>
                <p:cNvPicPr/>
                <p:nvPr/>
              </p:nvPicPr>
              <p:blipFill>
                <a:blip r:embed="rId178"/>
                <a:stretch>
                  <a:fillRect/>
                </a:stretch>
              </p:blipFill>
              <p:spPr>
                <a:xfrm>
                  <a:off x="7744253" y="4508347"/>
                  <a:ext cx="12564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263" name="Freihand 262">
                  <a:extLst>
                    <a:ext uri="{FF2B5EF4-FFF2-40B4-BE49-F238E27FC236}">
                      <a16:creationId xmlns:a16="http://schemas.microsoft.com/office/drawing/2014/main" id="{6BFC10EF-02FC-41D9-8DDA-163C7DA2D4B2}"/>
                    </a:ext>
                  </a:extLst>
                </p14:cNvPr>
                <p14:cNvContentPartPr/>
                <p14:nvPr/>
              </p14:nvContentPartPr>
              <p14:xfrm>
                <a:off x="7837853" y="4456147"/>
                <a:ext cx="23400" cy="2520"/>
              </p14:xfrm>
            </p:contentPart>
          </mc:Choice>
          <mc:Fallback>
            <p:pic>
              <p:nvPicPr>
                <p:cNvPr id="263" name="Freihand 262">
                  <a:extLst>
                    <a:ext uri="{FF2B5EF4-FFF2-40B4-BE49-F238E27FC236}">
                      <a16:creationId xmlns:a16="http://schemas.microsoft.com/office/drawing/2014/main" id="{6BFC10EF-02FC-41D9-8DDA-163C7DA2D4B2}"/>
                    </a:ext>
                  </a:extLst>
                </p:cNvPr>
                <p:cNvPicPr/>
                <p:nvPr/>
              </p:nvPicPr>
              <p:blipFill>
                <a:blip r:embed="rId180"/>
                <a:stretch>
                  <a:fillRect/>
                </a:stretch>
              </p:blipFill>
              <p:spPr>
                <a:xfrm>
                  <a:off x="7833533" y="4451827"/>
                  <a:ext cx="3204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264" name="Freihand 263">
                  <a:extLst>
                    <a:ext uri="{FF2B5EF4-FFF2-40B4-BE49-F238E27FC236}">
                      <a16:creationId xmlns:a16="http://schemas.microsoft.com/office/drawing/2014/main" id="{FA7F7AB9-1D8D-4DF5-AE01-AC09DE90475A}"/>
                    </a:ext>
                  </a:extLst>
                </p14:cNvPr>
                <p14:cNvContentPartPr/>
                <p14:nvPr/>
              </p14:nvContentPartPr>
              <p14:xfrm>
                <a:off x="7942253" y="4454347"/>
                <a:ext cx="120960" cy="124920"/>
              </p14:xfrm>
            </p:contentPart>
          </mc:Choice>
          <mc:Fallback>
            <p:pic>
              <p:nvPicPr>
                <p:cNvPr id="264" name="Freihand 263">
                  <a:extLst>
                    <a:ext uri="{FF2B5EF4-FFF2-40B4-BE49-F238E27FC236}">
                      <a16:creationId xmlns:a16="http://schemas.microsoft.com/office/drawing/2014/main" id="{FA7F7AB9-1D8D-4DF5-AE01-AC09DE90475A}"/>
                    </a:ext>
                  </a:extLst>
                </p:cNvPr>
                <p:cNvPicPr/>
                <p:nvPr/>
              </p:nvPicPr>
              <p:blipFill>
                <a:blip r:embed="rId182"/>
                <a:stretch>
                  <a:fillRect/>
                </a:stretch>
              </p:blipFill>
              <p:spPr>
                <a:xfrm>
                  <a:off x="7937933" y="4450027"/>
                  <a:ext cx="12960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265" name="Freihand 264">
                  <a:extLst>
                    <a:ext uri="{FF2B5EF4-FFF2-40B4-BE49-F238E27FC236}">
                      <a16:creationId xmlns:a16="http://schemas.microsoft.com/office/drawing/2014/main" id="{9D62EEAB-B933-46A2-8FBF-ABC1DB999035}"/>
                    </a:ext>
                  </a:extLst>
                </p14:cNvPr>
                <p14:cNvContentPartPr/>
                <p14:nvPr/>
              </p14:nvContentPartPr>
              <p14:xfrm>
                <a:off x="8098133" y="4502587"/>
                <a:ext cx="73440" cy="48240"/>
              </p14:xfrm>
            </p:contentPart>
          </mc:Choice>
          <mc:Fallback>
            <p:pic>
              <p:nvPicPr>
                <p:cNvPr id="265" name="Freihand 264">
                  <a:extLst>
                    <a:ext uri="{FF2B5EF4-FFF2-40B4-BE49-F238E27FC236}">
                      <a16:creationId xmlns:a16="http://schemas.microsoft.com/office/drawing/2014/main" id="{9D62EEAB-B933-46A2-8FBF-ABC1DB999035}"/>
                    </a:ext>
                  </a:extLst>
                </p:cNvPr>
                <p:cNvPicPr/>
                <p:nvPr/>
              </p:nvPicPr>
              <p:blipFill>
                <a:blip r:embed="rId184"/>
                <a:stretch>
                  <a:fillRect/>
                </a:stretch>
              </p:blipFill>
              <p:spPr>
                <a:xfrm>
                  <a:off x="8093813" y="4498267"/>
                  <a:ext cx="8208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266" name="Freihand 265">
                  <a:extLst>
                    <a:ext uri="{FF2B5EF4-FFF2-40B4-BE49-F238E27FC236}">
                      <a16:creationId xmlns:a16="http://schemas.microsoft.com/office/drawing/2014/main" id="{DDCA4E1F-D4A0-49A2-97F8-27CC21BCD57E}"/>
                    </a:ext>
                  </a:extLst>
                </p14:cNvPr>
                <p14:cNvContentPartPr/>
                <p14:nvPr/>
              </p14:nvContentPartPr>
              <p14:xfrm>
                <a:off x="8196053" y="4450027"/>
                <a:ext cx="15840" cy="104040"/>
              </p14:xfrm>
            </p:contentPart>
          </mc:Choice>
          <mc:Fallback>
            <p:pic>
              <p:nvPicPr>
                <p:cNvPr id="266" name="Freihand 265">
                  <a:extLst>
                    <a:ext uri="{FF2B5EF4-FFF2-40B4-BE49-F238E27FC236}">
                      <a16:creationId xmlns:a16="http://schemas.microsoft.com/office/drawing/2014/main" id="{DDCA4E1F-D4A0-49A2-97F8-27CC21BCD57E}"/>
                    </a:ext>
                  </a:extLst>
                </p:cNvPr>
                <p:cNvPicPr/>
                <p:nvPr/>
              </p:nvPicPr>
              <p:blipFill>
                <a:blip r:embed="rId186"/>
                <a:stretch>
                  <a:fillRect/>
                </a:stretch>
              </p:blipFill>
              <p:spPr>
                <a:xfrm>
                  <a:off x="8191733" y="4445707"/>
                  <a:ext cx="2448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267" name="Freihand 266">
                  <a:extLst>
                    <a:ext uri="{FF2B5EF4-FFF2-40B4-BE49-F238E27FC236}">
                      <a16:creationId xmlns:a16="http://schemas.microsoft.com/office/drawing/2014/main" id="{05AE5FEC-8943-4F30-B013-BB33E6FCEB8E}"/>
                    </a:ext>
                  </a:extLst>
                </p14:cNvPr>
                <p14:cNvContentPartPr/>
                <p14:nvPr/>
              </p14:nvContentPartPr>
              <p14:xfrm>
                <a:off x="8246093" y="4431307"/>
                <a:ext cx="93600" cy="99000"/>
              </p14:xfrm>
            </p:contentPart>
          </mc:Choice>
          <mc:Fallback>
            <p:pic>
              <p:nvPicPr>
                <p:cNvPr id="267" name="Freihand 266">
                  <a:extLst>
                    <a:ext uri="{FF2B5EF4-FFF2-40B4-BE49-F238E27FC236}">
                      <a16:creationId xmlns:a16="http://schemas.microsoft.com/office/drawing/2014/main" id="{05AE5FEC-8943-4F30-B013-BB33E6FCEB8E}"/>
                    </a:ext>
                  </a:extLst>
                </p:cNvPr>
                <p:cNvPicPr/>
                <p:nvPr/>
              </p:nvPicPr>
              <p:blipFill>
                <a:blip r:embed="rId188"/>
                <a:stretch>
                  <a:fillRect/>
                </a:stretch>
              </p:blipFill>
              <p:spPr>
                <a:xfrm>
                  <a:off x="8241773" y="4426987"/>
                  <a:ext cx="1022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268" name="Freihand 267">
                  <a:extLst>
                    <a:ext uri="{FF2B5EF4-FFF2-40B4-BE49-F238E27FC236}">
                      <a16:creationId xmlns:a16="http://schemas.microsoft.com/office/drawing/2014/main" id="{CA1DFB11-302F-4029-AE7A-096D9EA640AB}"/>
                    </a:ext>
                  </a:extLst>
                </p14:cNvPr>
                <p14:cNvContentPartPr/>
                <p14:nvPr/>
              </p14:nvContentPartPr>
              <p14:xfrm>
                <a:off x="7826693" y="4633627"/>
                <a:ext cx="104400" cy="68040"/>
              </p14:xfrm>
            </p:contentPart>
          </mc:Choice>
          <mc:Fallback>
            <p:pic>
              <p:nvPicPr>
                <p:cNvPr id="268" name="Freihand 267">
                  <a:extLst>
                    <a:ext uri="{FF2B5EF4-FFF2-40B4-BE49-F238E27FC236}">
                      <a16:creationId xmlns:a16="http://schemas.microsoft.com/office/drawing/2014/main" id="{CA1DFB11-302F-4029-AE7A-096D9EA640AB}"/>
                    </a:ext>
                  </a:extLst>
                </p:cNvPr>
                <p:cNvPicPr/>
                <p:nvPr/>
              </p:nvPicPr>
              <p:blipFill>
                <a:blip r:embed="rId190"/>
                <a:stretch>
                  <a:fillRect/>
                </a:stretch>
              </p:blipFill>
              <p:spPr>
                <a:xfrm>
                  <a:off x="7822373" y="4629307"/>
                  <a:ext cx="11304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269" name="Freihand 268">
                  <a:extLst>
                    <a:ext uri="{FF2B5EF4-FFF2-40B4-BE49-F238E27FC236}">
                      <a16:creationId xmlns:a16="http://schemas.microsoft.com/office/drawing/2014/main" id="{7EC654A5-7BE7-4D62-888D-322AB523C97C}"/>
                    </a:ext>
                  </a:extLst>
                </p14:cNvPr>
                <p14:cNvContentPartPr/>
                <p14:nvPr/>
              </p14:nvContentPartPr>
              <p14:xfrm>
                <a:off x="7958453" y="4641547"/>
                <a:ext cx="104760" cy="70920"/>
              </p14:xfrm>
            </p:contentPart>
          </mc:Choice>
          <mc:Fallback>
            <p:pic>
              <p:nvPicPr>
                <p:cNvPr id="269" name="Freihand 268">
                  <a:extLst>
                    <a:ext uri="{FF2B5EF4-FFF2-40B4-BE49-F238E27FC236}">
                      <a16:creationId xmlns:a16="http://schemas.microsoft.com/office/drawing/2014/main" id="{7EC654A5-7BE7-4D62-888D-322AB523C97C}"/>
                    </a:ext>
                  </a:extLst>
                </p:cNvPr>
                <p:cNvPicPr/>
                <p:nvPr/>
              </p:nvPicPr>
              <p:blipFill>
                <a:blip r:embed="rId192"/>
                <a:stretch>
                  <a:fillRect/>
                </a:stretch>
              </p:blipFill>
              <p:spPr>
                <a:xfrm>
                  <a:off x="7954133" y="4637227"/>
                  <a:ext cx="11340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270" name="Freihand 269">
                  <a:extLst>
                    <a:ext uri="{FF2B5EF4-FFF2-40B4-BE49-F238E27FC236}">
                      <a16:creationId xmlns:a16="http://schemas.microsoft.com/office/drawing/2014/main" id="{E8BEF56B-5E7C-42D7-BD8F-B63878C93699}"/>
                    </a:ext>
                  </a:extLst>
                </p14:cNvPr>
                <p14:cNvContentPartPr/>
                <p14:nvPr/>
              </p14:nvContentPartPr>
              <p14:xfrm>
                <a:off x="8084813" y="4650547"/>
                <a:ext cx="115560" cy="57600"/>
              </p14:xfrm>
            </p:contentPart>
          </mc:Choice>
          <mc:Fallback>
            <p:pic>
              <p:nvPicPr>
                <p:cNvPr id="270" name="Freihand 269">
                  <a:extLst>
                    <a:ext uri="{FF2B5EF4-FFF2-40B4-BE49-F238E27FC236}">
                      <a16:creationId xmlns:a16="http://schemas.microsoft.com/office/drawing/2014/main" id="{E8BEF56B-5E7C-42D7-BD8F-B63878C93699}"/>
                    </a:ext>
                  </a:extLst>
                </p:cNvPr>
                <p:cNvPicPr/>
                <p:nvPr/>
              </p:nvPicPr>
              <p:blipFill>
                <a:blip r:embed="rId194"/>
                <a:stretch>
                  <a:fillRect/>
                </a:stretch>
              </p:blipFill>
              <p:spPr>
                <a:xfrm>
                  <a:off x="8080493" y="4646227"/>
                  <a:ext cx="12420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271" name="Freihand 270">
                  <a:extLst>
                    <a:ext uri="{FF2B5EF4-FFF2-40B4-BE49-F238E27FC236}">
                      <a16:creationId xmlns:a16="http://schemas.microsoft.com/office/drawing/2014/main" id="{863F1032-5E8B-4F32-8B00-332C52F046F0}"/>
                    </a:ext>
                  </a:extLst>
                </p14:cNvPr>
                <p14:cNvContentPartPr/>
                <p14:nvPr/>
              </p14:nvContentPartPr>
              <p14:xfrm>
                <a:off x="8264093" y="4684387"/>
                <a:ext cx="360" cy="360"/>
              </p14:xfrm>
            </p:contentPart>
          </mc:Choice>
          <mc:Fallback>
            <p:pic>
              <p:nvPicPr>
                <p:cNvPr id="271" name="Freihand 270">
                  <a:extLst>
                    <a:ext uri="{FF2B5EF4-FFF2-40B4-BE49-F238E27FC236}">
                      <a16:creationId xmlns:a16="http://schemas.microsoft.com/office/drawing/2014/main" id="{863F1032-5E8B-4F32-8B00-332C52F046F0}"/>
                    </a:ext>
                  </a:extLst>
                </p:cNvPr>
                <p:cNvPicPr/>
                <p:nvPr/>
              </p:nvPicPr>
              <p:blipFill>
                <a:blip r:embed="rId144"/>
                <a:stretch>
                  <a:fillRect/>
                </a:stretch>
              </p:blipFill>
              <p:spPr>
                <a:xfrm>
                  <a:off x="8259773" y="46800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272" name="Freihand 271">
                  <a:extLst>
                    <a:ext uri="{FF2B5EF4-FFF2-40B4-BE49-F238E27FC236}">
                      <a16:creationId xmlns:a16="http://schemas.microsoft.com/office/drawing/2014/main" id="{BA9EDC57-5450-47CE-93B6-33C6B737D223}"/>
                    </a:ext>
                  </a:extLst>
                </p14:cNvPr>
                <p14:cNvContentPartPr/>
                <p14:nvPr/>
              </p14:nvContentPartPr>
              <p14:xfrm>
                <a:off x="8350133" y="4567747"/>
                <a:ext cx="140040" cy="109800"/>
              </p14:xfrm>
            </p:contentPart>
          </mc:Choice>
          <mc:Fallback>
            <p:pic>
              <p:nvPicPr>
                <p:cNvPr id="272" name="Freihand 271">
                  <a:extLst>
                    <a:ext uri="{FF2B5EF4-FFF2-40B4-BE49-F238E27FC236}">
                      <a16:creationId xmlns:a16="http://schemas.microsoft.com/office/drawing/2014/main" id="{BA9EDC57-5450-47CE-93B6-33C6B737D223}"/>
                    </a:ext>
                  </a:extLst>
                </p:cNvPr>
                <p:cNvPicPr/>
                <p:nvPr/>
              </p:nvPicPr>
              <p:blipFill>
                <a:blip r:embed="rId197"/>
                <a:stretch>
                  <a:fillRect/>
                </a:stretch>
              </p:blipFill>
              <p:spPr>
                <a:xfrm>
                  <a:off x="8345813" y="4563427"/>
                  <a:ext cx="1486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273" name="Freihand 272">
                  <a:extLst>
                    <a:ext uri="{FF2B5EF4-FFF2-40B4-BE49-F238E27FC236}">
                      <a16:creationId xmlns:a16="http://schemas.microsoft.com/office/drawing/2014/main" id="{80E034F8-96E6-4451-B22F-88DEF91AB2F8}"/>
                    </a:ext>
                  </a:extLst>
                </p14:cNvPr>
                <p14:cNvContentPartPr/>
                <p14:nvPr/>
              </p14:nvContentPartPr>
              <p14:xfrm>
                <a:off x="8334293" y="4605907"/>
                <a:ext cx="146160" cy="19800"/>
              </p14:xfrm>
            </p:contentPart>
          </mc:Choice>
          <mc:Fallback>
            <p:pic>
              <p:nvPicPr>
                <p:cNvPr id="273" name="Freihand 272">
                  <a:extLst>
                    <a:ext uri="{FF2B5EF4-FFF2-40B4-BE49-F238E27FC236}">
                      <a16:creationId xmlns:a16="http://schemas.microsoft.com/office/drawing/2014/main" id="{80E034F8-96E6-4451-B22F-88DEF91AB2F8}"/>
                    </a:ext>
                  </a:extLst>
                </p:cNvPr>
                <p:cNvPicPr/>
                <p:nvPr/>
              </p:nvPicPr>
              <p:blipFill>
                <a:blip r:embed="rId199"/>
                <a:stretch>
                  <a:fillRect/>
                </a:stretch>
              </p:blipFill>
              <p:spPr>
                <a:xfrm>
                  <a:off x="8329973" y="4601587"/>
                  <a:ext cx="15480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274" name="Freihand 273">
                  <a:extLst>
                    <a:ext uri="{FF2B5EF4-FFF2-40B4-BE49-F238E27FC236}">
                      <a16:creationId xmlns:a16="http://schemas.microsoft.com/office/drawing/2014/main" id="{5DB986DC-818F-4BB5-A292-5892529D2E07}"/>
                    </a:ext>
                  </a:extLst>
                </p14:cNvPr>
                <p14:cNvContentPartPr/>
                <p14:nvPr/>
              </p14:nvContentPartPr>
              <p14:xfrm>
                <a:off x="8290373" y="4628587"/>
                <a:ext cx="182880" cy="34200"/>
              </p14:xfrm>
            </p:contentPart>
          </mc:Choice>
          <mc:Fallback>
            <p:pic>
              <p:nvPicPr>
                <p:cNvPr id="274" name="Freihand 273">
                  <a:extLst>
                    <a:ext uri="{FF2B5EF4-FFF2-40B4-BE49-F238E27FC236}">
                      <a16:creationId xmlns:a16="http://schemas.microsoft.com/office/drawing/2014/main" id="{5DB986DC-818F-4BB5-A292-5892529D2E07}"/>
                    </a:ext>
                  </a:extLst>
                </p:cNvPr>
                <p:cNvPicPr/>
                <p:nvPr/>
              </p:nvPicPr>
              <p:blipFill>
                <a:blip r:embed="rId201"/>
                <a:stretch>
                  <a:fillRect/>
                </a:stretch>
              </p:blipFill>
              <p:spPr>
                <a:xfrm>
                  <a:off x="8286053" y="4624267"/>
                  <a:ext cx="191520" cy="42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02">
            <p14:nvContentPartPr>
              <p14:cNvPr id="276" name="Freihand 275">
                <a:extLst>
                  <a:ext uri="{FF2B5EF4-FFF2-40B4-BE49-F238E27FC236}">
                    <a16:creationId xmlns:a16="http://schemas.microsoft.com/office/drawing/2014/main" id="{6F95F5B9-3A71-44DE-B8E6-6E6B22AACB83}"/>
                  </a:ext>
                </a:extLst>
              </p14:cNvPr>
              <p14:cNvContentPartPr/>
              <p14:nvPr/>
            </p14:nvContentPartPr>
            <p14:xfrm>
              <a:off x="3461333" y="5235187"/>
              <a:ext cx="435960" cy="24480"/>
            </p14:xfrm>
          </p:contentPart>
        </mc:Choice>
        <mc:Fallback>
          <p:pic>
            <p:nvPicPr>
              <p:cNvPr id="276" name="Freihand 275">
                <a:extLst>
                  <a:ext uri="{FF2B5EF4-FFF2-40B4-BE49-F238E27FC236}">
                    <a16:creationId xmlns:a16="http://schemas.microsoft.com/office/drawing/2014/main" id="{6F95F5B9-3A71-44DE-B8E6-6E6B22AACB83}"/>
                  </a:ext>
                </a:extLst>
              </p:cNvPr>
              <p:cNvPicPr/>
              <p:nvPr/>
            </p:nvPicPr>
            <p:blipFill>
              <a:blip r:embed="rId203"/>
              <a:stretch>
                <a:fillRect/>
              </a:stretch>
            </p:blipFill>
            <p:spPr>
              <a:xfrm>
                <a:off x="3457013" y="5230867"/>
                <a:ext cx="44460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277" name="Freihand 276">
                <a:extLst>
                  <a:ext uri="{FF2B5EF4-FFF2-40B4-BE49-F238E27FC236}">
                    <a16:creationId xmlns:a16="http://schemas.microsoft.com/office/drawing/2014/main" id="{D965C018-11FA-45AB-B4C3-5DEBD950AB02}"/>
                  </a:ext>
                </a:extLst>
              </p14:cNvPr>
              <p14:cNvContentPartPr/>
              <p14:nvPr/>
            </p14:nvContentPartPr>
            <p14:xfrm>
              <a:off x="4642493" y="5178307"/>
              <a:ext cx="285120" cy="15480"/>
            </p14:xfrm>
          </p:contentPart>
        </mc:Choice>
        <mc:Fallback>
          <p:pic>
            <p:nvPicPr>
              <p:cNvPr id="277" name="Freihand 276">
                <a:extLst>
                  <a:ext uri="{FF2B5EF4-FFF2-40B4-BE49-F238E27FC236}">
                    <a16:creationId xmlns:a16="http://schemas.microsoft.com/office/drawing/2014/main" id="{D965C018-11FA-45AB-B4C3-5DEBD950AB02}"/>
                  </a:ext>
                </a:extLst>
              </p:cNvPr>
              <p:cNvPicPr/>
              <p:nvPr/>
            </p:nvPicPr>
            <p:blipFill>
              <a:blip r:embed="rId205"/>
              <a:stretch>
                <a:fillRect/>
              </a:stretch>
            </p:blipFill>
            <p:spPr>
              <a:xfrm>
                <a:off x="4638173" y="5173987"/>
                <a:ext cx="29376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278" name="Freihand 277">
                <a:extLst>
                  <a:ext uri="{FF2B5EF4-FFF2-40B4-BE49-F238E27FC236}">
                    <a16:creationId xmlns:a16="http://schemas.microsoft.com/office/drawing/2014/main" id="{42B3B42F-08FE-48D8-ACFD-5AAA41EF3683}"/>
                  </a:ext>
                </a:extLst>
              </p14:cNvPr>
              <p14:cNvContentPartPr/>
              <p14:nvPr/>
            </p14:nvContentPartPr>
            <p14:xfrm>
              <a:off x="5579573" y="5173267"/>
              <a:ext cx="290160" cy="27360"/>
            </p14:xfrm>
          </p:contentPart>
        </mc:Choice>
        <mc:Fallback>
          <p:pic>
            <p:nvPicPr>
              <p:cNvPr id="278" name="Freihand 277">
                <a:extLst>
                  <a:ext uri="{FF2B5EF4-FFF2-40B4-BE49-F238E27FC236}">
                    <a16:creationId xmlns:a16="http://schemas.microsoft.com/office/drawing/2014/main" id="{42B3B42F-08FE-48D8-ACFD-5AAA41EF3683}"/>
                  </a:ext>
                </a:extLst>
              </p:cNvPr>
              <p:cNvPicPr/>
              <p:nvPr/>
            </p:nvPicPr>
            <p:blipFill>
              <a:blip r:embed="rId207"/>
              <a:stretch>
                <a:fillRect/>
              </a:stretch>
            </p:blipFill>
            <p:spPr>
              <a:xfrm>
                <a:off x="5575253" y="5168947"/>
                <a:ext cx="29880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279" name="Freihand 278">
                <a:extLst>
                  <a:ext uri="{FF2B5EF4-FFF2-40B4-BE49-F238E27FC236}">
                    <a16:creationId xmlns:a16="http://schemas.microsoft.com/office/drawing/2014/main" id="{F5710BE6-0133-4797-9187-B6DE0B95468B}"/>
                  </a:ext>
                </a:extLst>
              </p14:cNvPr>
              <p14:cNvContentPartPr/>
              <p14:nvPr/>
            </p14:nvContentPartPr>
            <p14:xfrm>
              <a:off x="6699533" y="5119627"/>
              <a:ext cx="298800" cy="8280"/>
            </p14:xfrm>
          </p:contentPart>
        </mc:Choice>
        <mc:Fallback>
          <p:pic>
            <p:nvPicPr>
              <p:cNvPr id="279" name="Freihand 278">
                <a:extLst>
                  <a:ext uri="{FF2B5EF4-FFF2-40B4-BE49-F238E27FC236}">
                    <a16:creationId xmlns:a16="http://schemas.microsoft.com/office/drawing/2014/main" id="{F5710BE6-0133-4797-9187-B6DE0B95468B}"/>
                  </a:ext>
                </a:extLst>
              </p:cNvPr>
              <p:cNvPicPr/>
              <p:nvPr/>
            </p:nvPicPr>
            <p:blipFill>
              <a:blip r:embed="rId209"/>
              <a:stretch>
                <a:fillRect/>
              </a:stretch>
            </p:blipFill>
            <p:spPr>
              <a:xfrm>
                <a:off x="6694853" y="5115307"/>
                <a:ext cx="3074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280" name="Freihand 279">
                <a:extLst>
                  <a:ext uri="{FF2B5EF4-FFF2-40B4-BE49-F238E27FC236}">
                    <a16:creationId xmlns:a16="http://schemas.microsoft.com/office/drawing/2014/main" id="{E1064B49-ECB8-4C8D-98F5-DA5FFCA02772}"/>
                  </a:ext>
                </a:extLst>
              </p14:cNvPr>
              <p14:cNvContentPartPr/>
              <p14:nvPr/>
            </p14:nvContentPartPr>
            <p14:xfrm>
              <a:off x="7811933" y="5062387"/>
              <a:ext cx="392400" cy="7200"/>
            </p14:xfrm>
          </p:contentPart>
        </mc:Choice>
        <mc:Fallback>
          <p:pic>
            <p:nvPicPr>
              <p:cNvPr id="280" name="Freihand 279">
                <a:extLst>
                  <a:ext uri="{FF2B5EF4-FFF2-40B4-BE49-F238E27FC236}">
                    <a16:creationId xmlns:a16="http://schemas.microsoft.com/office/drawing/2014/main" id="{E1064B49-ECB8-4C8D-98F5-DA5FFCA02772}"/>
                  </a:ext>
                </a:extLst>
              </p:cNvPr>
              <p:cNvPicPr/>
              <p:nvPr/>
            </p:nvPicPr>
            <p:blipFill>
              <a:blip r:embed="rId211"/>
              <a:stretch>
                <a:fillRect/>
              </a:stretch>
            </p:blipFill>
            <p:spPr>
              <a:xfrm>
                <a:off x="7807613" y="5058067"/>
                <a:ext cx="401040" cy="15840"/>
              </a:xfrm>
              <a:prstGeom prst="rect">
                <a:avLst/>
              </a:prstGeom>
            </p:spPr>
          </p:pic>
        </mc:Fallback>
      </mc:AlternateContent>
      <p:grpSp>
        <p:nvGrpSpPr>
          <p:cNvPr id="282" name="Gruppieren 281">
            <a:extLst>
              <a:ext uri="{FF2B5EF4-FFF2-40B4-BE49-F238E27FC236}">
                <a16:creationId xmlns:a16="http://schemas.microsoft.com/office/drawing/2014/main" id="{34636955-9646-41BF-9E67-079611359787}"/>
              </a:ext>
            </a:extLst>
          </p:cNvPr>
          <p:cNvGrpSpPr/>
          <p:nvPr/>
        </p:nvGrpSpPr>
        <p:grpSpPr>
          <a:xfrm>
            <a:off x="7807613" y="1222627"/>
            <a:ext cx="4233960" cy="2648160"/>
            <a:chOff x="7807613" y="1222627"/>
            <a:chExt cx="4233960" cy="2648160"/>
          </a:xfrm>
        </p:grpSpPr>
        <mc:AlternateContent xmlns:mc="http://schemas.openxmlformats.org/markup-compatibility/2006">
          <mc:Choice xmlns:p14="http://schemas.microsoft.com/office/powerpoint/2010/main" Requires="p14">
            <p:contentPart p14:bwMode="auto" r:id="rId212">
              <p14:nvContentPartPr>
                <p14:cNvPr id="9" name="Freihand 8">
                  <a:extLst>
                    <a:ext uri="{FF2B5EF4-FFF2-40B4-BE49-F238E27FC236}">
                      <a16:creationId xmlns:a16="http://schemas.microsoft.com/office/drawing/2014/main" id="{7168ACA0-BE30-40CD-ABC8-C58D0E2EF6CF}"/>
                    </a:ext>
                  </a:extLst>
                </p14:cNvPr>
                <p14:cNvContentPartPr/>
                <p14:nvPr/>
              </p14:nvContentPartPr>
              <p14:xfrm>
                <a:off x="8634533" y="2798707"/>
                <a:ext cx="266400" cy="193320"/>
              </p14:xfrm>
            </p:contentPart>
          </mc:Choice>
          <mc:Fallback>
            <p:pic>
              <p:nvPicPr>
                <p:cNvPr id="9" name="Freihand 8">
                  <a:extLst>
                    <a:ext uri="{FF2B5EF4-FFF2-40B4-BE49-F238E27FC236}">
                      <a16:creationId xmlns:a16="http://schemas.microsoft.com/office/drawing/2014/main" id="{7168ACA0-BE30-40CD-ABC8-C58D0E2EF6CF}"/>
                    </a:ext>
                  </a:extLst>
                </p:cNvPr>
                <p:cNvPicPr/>
                <p:nvPr/>
              </p:nvPicPr>
              <p:blipFill>
                <a:blip r:embed="rId213"/>
                <a:stretch>
                  <a:fillRect/>
                </a:stretch>
              </p:blipFill>
              <p:spPr>
                <a:xfrm>
                  <a:off x="8630213" y="2794387"/>
                  <a:ext cx="27504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0" name="Freihand 9">
                  <a:extLst>
                    <a:ext uri="{FF2B5EF4-FFF2-40B4-BE49-F238E27FC236}">
                      <a16:creationId xmlns:a16="http://schemas.microsoft.com/office/drawing/2014/main" id="{71E6582A-4286-4E15-B919-23E54BFB1454}"/>
                    </a:ext>
                  </a:extLst>
                </p14:cNvPr>
                <p14:cNvContentPartPr/>
                <p14:nvPr/>
              </p14:nvContentPartPr>
              <p14:xfrm>
                <a:off x="8862773" y="2907067"/>
                <a:ext cx="129240" cy="215640"/>
              </p14:xfrm>
            </p:contentPart>
          </mc:Choice>
          <mc:Fallback>
            <p:pic>
              <p:nvPicPr>
                <p:cNvPr id="10" name="Freihand 9">
                  <a:extLst>
                    <a:ext uri="{FF2B5EF4-FFF2-40B4-BE49-F238E27FC236}">
                      <a16:creationId xmlns:a16="http://schemas.microsoft.com/office/drawing/2014/main" id="{71E6582A-4286-4E15-B919-23E54BFB1454}"/>
                    </a:ext>
                  </a:extLst>
                </p:cNvPr>
                <p:cNvPicPr/>
                <p:nvPr/>
              </p:nvPicPr>
              <p:blipFill>
                <a:blip r:embed="rId215"/>
                <a:stretch>
                  <a:fillRect/>
                </a:stretch>
              </p:blipFill>
              <p:spPr>
                <a:xfrm>
                  <a:off x="8858453" y="2902747"/>
                  <a:ext cx="13788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2" name="Freihand 11">
                  <a:extLst>
                    <a:ext uri="{FF2B5EF4-FFF2-40B4-BE49-F238E27FC236}">
                      <a16:creationId xmlns:a16="http://schemas.microsoft.com/office/drawing/2014/main" id="{BDB7EE32-69AC-49D3-BFDF-B9667A44AE75}"/>
                    </a:ext>
                  </a:extLst>
                </p14:cNvPr>
                <p14:cNvContentPartPr/>
                <p14:nvPr/>
              </p14:nvContentPartPr>
              <p14:xfrm>
                <a:off x="9164453" y="2956027"/>
                <a:ext cx="100440" cy="93600"/>
              </p14:xfrm>
            </p:contentPart>
          </mc:Choice>
          <mc:Fallback>
            <p:pic>
              <p:nvPicPr>
                <p:cNvPr id="12" name="Freihand 11">
                  <a:extLst>
                    <a:ext uri="{FF2B5EF4-FFF2-40B4-BE49-F238E27FC236}">
                      <a16:creationId xmlns:a16="http://schemas.microsoft.com/office/drawing/2014/main" id="{BDB7EE32-69AC-49D3-BFDF-B9667A44AE75}"/>
                    </a:ext>
                  </a:extLst>
                </p:cNvPr>
                <p:cNvPicPr/>
                <p:nvPr/>
              </p:nvPicPr>
              <p:blipFill>
                <a:blip r:embed="rId217"/>
                <a:stretch>
                  <a:fillRect/>
                </a:stretch>
              </p:blipFill>
              <p:spPr>
                <a:xfrm>
                  <a:off x="9160133" y="2951707"/>
                  <a:ext cx="10908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 name="Freihand 12">
                  <a:extLst>
                    <a:ext uri="{FF2B5EF4-FFF2-40B4-BE49-F238E27FC236}">
                      <a16:creationId xmlns:a16="http://schemas.microsoft.com/office/drawing/2014/main" id="{8EEA98A6-17DE-47A4-B386-46BFD828674E}"/>
                    </a:ext>
                  </a:extLst>
                </p14:cNvPr>
                <p14:cNvContentPartPr/>
                <p14:nvPr/>
              </p14:nvContentPartPr>
              <p14:xfrm>
                <a:off x="9272093" y="2885107"/>
                <a:ext cx="155160" cy="281520"/>
              </p14:xfrm>
            </p:contentPart>
          </mc:Choice>
          <mc:Fallback>
            <p:pic>
              <p:nvPicPr>
                <p:cNvPr id="13" name="Freihand 12">
                  <a:extLst>
                    <a:ext uri="{FF2B5EF4-FFF2-40B4-BE49-F238E27FC236}">
                      <a16:creationId xmlns:a16="http://schemas.microsoft.com/office/drawing/2014/main" id="{8EEA98A6-17DE-47A4-B386-46BFD828674E}"/>
                    </a:ext>
                  </a:extLst>
                </p:cNvPr>
                <p:cNvPicPr/>
                <p:nvPr/>
              </p:nvPicPr>
              <p:blipFill>
                <a:blip r:embed="rId219"/>
                <a:stretch>
                  <a:fillRect/>
                </a:stretch>
              </p:blipFill>
              <p:spPr>
                <a:xfrm>
                  <a:off x="9267773" y="2880787"/>
                  <a:ext cx="163800" cy="29016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4" name="Freihand 13">
                  <a:extLst>
                    <a:ext uri="{FF2B5EF4-FFF2-40B4-BE49-F238E27FC236}">
                      <a16:creationId xmlns:a16="http://schemas.microsoft.com/office/drawing/2014/main" id="{C12FF801-985A-4EEE-A97F-CD639C521554}"/>
                    </a:ext>
                  </a:extLst>
                </p14:cNvPr>
                <p14:cNvContentPartPr/>
                <p14:nvPr/>
              </p14:nvContentPartPr>
              <p14:xfrm>
                <a:off x="9488813" y="3004267"/>
                <a:ext cx="360" cy="360"/>
              </p14:xfrm>
            </p:contentPart>
          </mc:Choice>
          <mc:Fallback>
            <p:pic>
              <p:nvPicPr>
                <p:cNvPr id="14" name="Freihand 13">
                  <a:extLst>
                    <a:ext uri="{FF2B5EF4-FFF2-40B4-BE49-F238E27FC236}">
                      <a16:creationId xmlns:a16="http://schemas.microsoft.com/office/drawing/2014/main" id="{C12FF801-985A-4EEE-A97F-CD639C521554}"/>
                    </a:ext>
                  </a:extLst>
                </p:cNvPr>
                <p:cNvPicPr/>
                <p:nvPr/>
              </p:nvPicPr>
              <p:blipFill>
                <a:blip r:embed="rId144"/>
                <a:stretch>
                  <a:fillRect/>
                </a:stretch>
              </p:blipFill>
              <p:spPr>
                <a:xfrm>
                  <a:off x="9484493" y="29999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5" name="Freihand 14">
                  <a:extLst>
                    <a:ext uri="{FF2B5EF4-FFF2-40B4-BE49-F238E27FC236}">
                      <a16:creationId xmlns:a16="http://schemas.microsoft.com/office/drawing/2014/main" id="{B3D1D34F-A1C0-49A9-BF9B-2EB9AFDB9BCC}"/>
                    </a:ext>
                  </a:extLst>
                </p14:cNvPr>
                <p14:cNvContentPartPr/>
                <p14:nvPr/>
              </p14:nvContentPartPr>
              <p14:xfrm>
                <a:off x="9632453" y="2848387"/>
                <a:ext cx="156960" cy="139680"/>
              </p14:xfrm>
            </p:contentPart>
          </mc:Choice>
          <mc:Fallback>
            <p:pic>
              <p:nvPicPr>
                <p:cNvPr id="15" name="Freihand 14">
                  <a:extLst>
                    <a:ext uri="{FF2B5EF4-FFF2-40B4-BE49-F238E27FC236}">
                      <a16:creationId xmlns:a16="http://schemas.microsoft.com/office/drawing/2014/main" id="{B3D1D34F-A1C0-49A9-BF9B-2EB9AFDB9BCC}"/>
                    </a:ext>
                  </a:extLst>
                </p:cNvPr>
                <p:cNvPicPr/>
                <p:nvPr/>
              </p:nvPicPr>
              <p:blipFill>
                <a:blip r:embed="rId222"/>
                <a:stretch>
                  <a:fillRect/>
                </a:stretch>
              </p:blipFill>
              <p:spPr>
                <a:xfrm>
                  <a:off x="9628133" y="2844067"/>
                  <a:ext cx="16560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6" name="Freihand 15">
                  <a:extLst>
                    <a:ext uri="{FF2B5EF4-FFF2-40B4-BE49-F238E27FC236}">
                      <a16:creationId xmlns:a16="http://schemas.microsoft.com/office/drawing/2014/main" id="{2CA38F03-8844-47D5-9CCF-EA3EC171032D}"/>
                    </a:ext>
                  </a:extLst>
                </p14:cNvPr>
                <p14:cNvContentPartPr/>
                <p14:nvPr/>
              </p14:nvContentPartPr>
              <p14:xfrm>
                <a:off x="9859613" y="2803747"/>
                <a:ext cx="81720" cy="167400"/>
              </p14:xfrm>
            </p:contentPart>
          </mc:Choice>
          <mc:Fallback>
            <p:pic>
              <p:nvPicPr>
                <p:cNvPr id="16" name="Freihand 15">
                  <a:extLst>
                    <a:ext uri="{FF2B5EF4-FFF2-40B4-BE49-F238E27FC236}">
                      <a16:creationId xmlns:a16="http://schemas.microsoft.com/office/drawing/2014/main" id="{2CA38F03-8844-47D5-9CCF-EA3EC171032D}"/>
                    </a:ext>
                  </a:extLst>
                </p:cNvPr>
                <p:cNvPicPr/>
                <p:nvPr/>
              </p:nvPicPr>
              <p:blipFill>
                <a:blip r:embed="rId224"/>
                <a:stretch>
                  <a:fillRect/>
                </a:stretch>
              </p:blipFill>
              <p:spPr>
                <a:xfrm>
                  <a:off x="9855293" y="2799427"/>
                  <a:ext cx="9036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7" name="Freihand 16">
                  <a:extLst>
                    <a:ext uri="{FF2B5EF4-FFF2-40B4-BE49-F238E27FC236}">
                      <a16:creationId xmlns:a16="http://schemas.microsoft.com/office/drawing/2014/main" id="{FAC5A11C-0C59-4B33-8D2B-BEC85909EAE3}"/>
                    </a:ext>
                  </a:extLst>
                </p14:cNvPr>
                <p14:cNvContentPartPr/>
                <p14:nvPr/>
              </p14:nvContentPartPr>
              <p14:xfrm>
                <a:off x="9889133" y="2928307"/>
                <a:ext cx="27000" cy="35280"/>
              </p14:xfrm>
            </p:contentPart>
          </mc:Choice>
          <mc:Fallback>
            <p:pic>
              <p:nvPicPr>
                <p:cNvPr id="17" name="Freihand 16">
                  <a:extLst>
                    <a:ext uri="{FF2B5EF4-FFF2-40B4-BE49-F238E27FC236}">
                      <a16:creationId xmlns:a16="http://schemas.microsoft.com/office/drawing/2014/main" id="{FAC5A11C-0C59-4B33-8D2B-BEC85909EAE3}"/>
                    </a:ext>
                  </a:extLst>
                </p:cNvPr>
                <p:cNvPicPr/>
                <p:nvPr/>
              </p:nvPicPr>
              <p:blipFill>
                <a:blip r:embed="rId226"/>
                <a:stretch>
                  <a:fillRect/>
                </a:stretch>
              </p:blipFill>
              <p:spPr>
                <a:xfrm>
                  <a:off x="9884813" y="2923987"/>
                  <a:ext cx="3564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8" name="Freihand 17">
                  <a:extLst>
                    <a:ext uri="{FF2B5EF4-FFF2-40B4-BE49-F238E27FC236}">
                      <a16:creationId xmlns:a16="http://schemas.microsoft.com/office/drawing/2014/main" id="{FAAD0D54-8E72-45E0-8A9C-8C0D53BD075C}"/>
                    </a:ext>
                  </a:extLst>
                </p14:cNvPr>
                <p14:cNvContentPartPr/>
                <p14:nvPr/>
              </p14:nvContentPartPr>
              <p14:xfrm>
                <a:off x="9952493" y="2895907"/>
                <a:ext cx="46080" cy="70920"/>
              </p14:xfrm>
            </p:contentPart>
          </mc:Choice>
          <mc:Fallback>
            <p:pic>
              <p:nvPicPr>
                <p:cNvPr id="18" name="Freihand 17">
                  <a:extLst>
                    <a:ext uri="{FF2B5EF4-FFF2-40B4-BE49-F238E27FC236}">
                      <a16:creationId xmlns:a16="http://schemas.microsoft.com/office/drawing/2014/main" id="{FAAD0D54-8E72-45E0-8A9C-8C0D53BD075C}"/>
                    </a:ext>
                  </a:extLst>
                </p:cNvPr>
                <p:cNvPicPr/>
                <p:nvPr/>
              </p:nvPicPr>
              <p:blipFill>
                <a:blip r:embed="rId228"/>
                <a:stretch>
                  <a:fillRect/>
                </a:stretch>
              </p:blipFill>
              <p:spPr>
                <a:xfrm>
                  <a:off x="9948173" y="2891587"/>
                  <a:ext cx="5472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9" name="Freihand 18">
                  <a:extLst>
                    <a:ext uri="{FF2B5EF4-FFF2-40B4-BE49-F238E27FC236}">
                      <a16:creationId xmlns:a16="http://schemas.microsoft.com/office/drawing/2014/main" id="{6E86EBBA-218E-4544-831F-EE27E6CBDCF2}"/>
                    </a:ext>
                  </a:extLst>
                </p14:cNvPr>
                <p14:cNvContentPartPr/>
                <p14:nvPr/>
              </p14:nvContentPartPr>
              <p14:xfrm>
                <a:off x="9996053" y="2895547"/>
                <a:ext cx="84600" cy="59040"/>
              </p14:xfrm>
            </p:contentPart>
          </mc:Choice>
          <mc:Fallback>
            <p:pic>
              <p:nvPicPr>
                <p:cNvPr id="19" name="Freihand 18">
                  <a:extLst>
                    <a:ext uri="{FF2B5EF4-FFF2-40B4-BE49-F238E27FC236}">
                      <a16:creationId xmlns:a16="http://schemas.microsoft.com/office/drawing/2014/main" id="{6E86EBBA-218E-4544-831F-EE27E6CBDCF2}"/>
                    </a:ext>
                  </a:extLst>
                </p:cNvPr>
                <p:cNvPicPr/>
                <p:nvPr/>
              </p:nvPicPr>
              <p:blipFill>
                <a:blip r:embed="rId230"/>
                <a:stretch>
                  <a:fillRect/>
                </a:stretch>
              </p:blipFill>
              <p:spPr>
                <a:xfrm>
                  <a:off x="9991733" y="2891227"/>
                  <a:ext cx="9324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20" name="Freihand 19">
                  <a:extLst>
                    <a:ext uri="{FF2B5EF4-FFF2-40B4-BE49-F238E27FC236}">
                      <a16:creationId xmlns:a16="http://schemas.microsoft.com/office/drawing/2014/main" id="{45303709-D7DD-402F-AFE8-7EB671DBAC29}"/>
                    </a:ext>
                  </a:extLst>
                </p14:cNvPr>
                <p14:cNvContentPartPr/>
                <p14:nvPr/>
              </p14:nvContentPartPr>
              <p14:xfrm>
                <a:off x="10475213" y="2585947"/>
                <a:ext cx="79200" cy="792720"/>
              </p14:xfrm>
            </p:contentPart>
          </mc:Choice>
          <mc:Fallback>
            <p:pic>
              <p:nvPicPr>
                <p:cNvPr id="20" name="Freihand 19">
                  <a:extLst>
                    <a:ext uri="{FF2B5EF4-FFF2-40B4-BE49-F238E27FC236}">
                      <a16:creationId xmlns:a16="http://schemas.microsoft.com/office/drawing/2014/main" id="{45303709-D7DD-402F-AFE8-7EB671DBAC29}"/>
                    </a:ext>
                  </a:extLst>
                </p:cNvPr>
                <p:cNvPicPr/>
                <p:nvPr/>
              </p:nvPicPr>
              <p:blipFill>
                <a:blip r:embed="rId232"/>
                <a:stretch>
                  <a:fillRect/>
                </a:stretch>
              </p:blipFill>
              <p:spPr>
                <a:xfrm>
                  <a:off x="10470893" y="2581627"/>
                  <a:ext cx="87840" cy="80136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21" name="Freihand 20">
                  <a:extLst>
                    <a:ext uri="{FF2B5EF4-FFF2-40B4-BE49-F238E27FC236}">
                      <a16:creationId xmlns:a16="http://schemas.microsoft.com/office/drawing/2014/main" id="{127BE8A2-6247-4690-91D5-025AE1424314}"/>
                    </a:ext>
                  </a:extLst>
                </p14:cNvPr>
                <p14:cNvContentPartPr/>
                <p14:nvPr/>
              </p14:nvContentPartPr>
              <p14:xfrm>
                <a:off x="10317893" y="3246547"/>
                <a:ext cx="1455480" cy="113760"/>
              </p14:xfrm>
            </p:contentPart>
          </mc:Choice>
          <mc:Fallback>
            <p:pic>
              <p:nvPicPr>
                <p:cNvPr id="21" name="Freihand 20">
                  <a:extLst>
                    <a:ext uri="{FF2B5EF4-FFF2-40B4-BE49-F238E27FC236}">
                      <a16:creationId xmlns:a16="http://schemas.microsoft.com/office/drawing/2014/main" id="{127BE8A2-6247-4690-91D5-025AE1424314}"/>
                    </a:ext>
                  </a:extLst>
                </p:cNvPr>
                <p:cNvPicPr/>
                <p:nvPr/>
              </p:nvPicPr>
              <p:blipFill>
                <a:blip r:embed="rId234"/>
                <a:stretch>
                  <a:fillRect/>
                </a:stretch>
              </p:blipFill>
              <p:spPr>
                <a:xfrm>
                  <a:off x="10313573" y="3242227"/>
                  <a:ext cx="146412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22" name="Freihand 21">
                  <a:extLst>
                    <a:ext uri="{FF2B5EF4-FFF2-40B4-BE49-F238E27FC236}">
                      <a16:creationId xmlns:a16="http://schemas.microsoft.com/office/drawing/2014/main" id="{21CF7FAC-EA1A-4891-99AC-8F2F1B9802BE}"/>
                    </a:ext>
                  </a:extLst>
                </p14:cNvPr>
                <p14:cNvContentPartPr/>
                <p14:nvPr/>
              </p14:nvContentPartPr>
              <p14:xfrm>
                <a:off x="11709293" y="3179947"/>
                <a:ext cx="137160" cy="180000"/>
              </p14:xfrm>
            </p:contentPart>
          </mc:Choice>
          <mc:Fallback>
            <p:pic>
              <p:nvPicPr>
                <p:cNvPr id="22" name="Freihand 21">
                  <a:extLst>
                    <a:ext uri="{FF2B5EF4-FFF2-40B4-BE49-F238E27FC236}">
                      <a16:creationId xmlns:a16="http://schemas.microsoft.com/office/drawing/2014/main" id="{21CF7FAC-EA1A-4891-99AC-8F2F1B9802BE}"/>
                    </a:ext>
                  </a:extLst>
                </p:cNvPr>
                <p:cNvPicPr/>
                <p:nvPr/>
              </p:nvPicPr>
              <p:blipFill>
                <a:blip r:embed="rId236"/>
                <a:stretch>
                  <a:fillRect/>
                </a:stretch>
              </p:blipFill>
              <p:spPr>
                <a:xfrm>
                  <a:off x="11704973" y="3175627"/>
                  <a:ext cx="14580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23" name="Freihand 22">
                  <a:extLst>
                    <a:ext uri="{FF2B5EF4-FFF2-40B4-BE49-F238E27FC236}">
                      <a16:creationId xmlns:a16="http://schemas.microsoft.com/office/drawing/2014/main" id="{BF4B9C94-35D7-4D5A-B85A-C3EFA33158E3}"/>
                    </a:ext>
                  </a:extLst>
                </p14:cNvPr>
                <p14:cNvContentPartPr/>
                <p14:nvPr/>
              </p14:nvContentPartPr>
              <p14:xfrm>
                <a:off x="10275053" y="2376787"/>
                <a:ext cx="264240" cy="234720"/>
              </p14:xfrm>
            </p:contentPart>
          </mc:Choice>
          <mc:Fallback>
            <p:pic>
              <p:nvPicPr>
                <p:cNvPr id="23" name="Freihand 22">
                  <a:extLst>
                    <a:ext uri="{FF2B5EF4-FFF2-40B4-BE49-F238E27FC236}">
                      <a16:creationId xmlns:a16="http://schemas.microsoft.com/office/drawing/2014/main" id="{BF4B9C94-35D7-4D5A-B85A-C3EFA33158E3}"/>
                    </a:ext>
                  </a:extLst>
                </p:cNvPr>
                <p:cNvPicPr/>
                <p:nvPr/>
              </p:nvPicPr>
              <p:blipFill>
                <a:blip r:embed="rId238"/>
                <a:stretch>
                  <a:fillRect/>
                </a:stretch>
              </p:blipFill>
              <p:spPr>
                <a:xfrm>
                  <a:off x="10270733" y="2372467"/>
                  <a:ext cx="27288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25" name="Freihand 24">
                  <a:extLst>
                    <a:ext uri="{FF2B5EF4-FFF2-40B4-BE49-F238E27FC236}">
                      <a16:creationId xmlns:a16="http://schemas.microsoft.com/office/drawing/2014/main" id="{567D4E06-BCBC-45C3-99A3-EEC330BABC2F}"/>
                    </a:ext>
                  </a:extLst>
                </p14:cNvPr>
                <p14:cNvContentPartPr/>
                <p14:nvPr/>
              </p14:nvContentPartPr>
              <p14:xfrm>
                <a:off x="10066973" y="2224507"/>
                <a:ext cx="107640" cy="191880"/>
              </p14:xfrm>
            </p:contentPart>
          </mc:Choice>
          <mc:Fallback>
            <p:pic>
              <p:nvPicPr>
                <p:cNvPr id="25" name="Freihand 24">
                  <a:extLst>
                    <a:ext uri="{FF2B5EF4-FFF2-40B4-BE49-F238E27FC236}">
                      <a16:creationId xmlns:a16="http://schemas.microsoft.com/office/drawing/2014/main" id="{567D4E06-BCBC-45C3-99A3-EEC330BABC2F}"/>
                    </a:ext>
                  </a:extLst>
                </p:cNvPr>
                <p:cNvPicPr/>
                <p:nvPr/>
              </p:nvPicPr>
              <p:blipFill>
                <a:blip r:embed="rId240"/>
                <a:stretch>
                  <a:fillRect/>
                </a:stretch>
              </p:blipFill>
              <p:spPr>
                <a:xfrm>
                  <a:off x="10062653" y="2220187"/>
                  <a:ext cx="11628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26" name="Freihand 25">
                  <a:extLst>
                    <a:ext uri="{FF2B5EF4-FFF2-40B4-BE49-F238E27FC236}">
                      <a16:creationId xmlns:a16="http://schemas.microsoft.com/office/drawing/2014/main" id="{389B6998-BF28-49DC-8D12-6400E048FC6C}"/>
                    </a:ext>
                  </a:extLst>
                </p14:cNvPr>
                <p14:cNvContentPartPr/>
                <p14:nvPr/>
              </p14:nvContentPartPr>
              <p14:xfrm>
                <a:off x="10056173" y="2280667"/>
                <a:ext cx="73440" cy="91080"/>
              </p14:xfrm>
            </p:contentPart>
          </mc:Choice>
          <mc:Fallback>
            <p:pic>
              <p:nvPicPr>
                <p:cNvPr id="26" name="Freihand 25">
                  <a:extLst>
                    <a:ext uri="{FF2B5EF4-FFF2-40B4-BE49-F238E27FC236}">
                      <a16:creationId xmlns:a16="http://schemas.microsoft.com/office/drawing/2014/main" id="{389B6998-BF28-49DC-8D12-6400E048FC6C}"/>
                    </a:ext>
                  </a:extLst>
                </p:cNvPr>
                <p:cNvPicPr/>
                <p:nvPr/>
              </p:nvPicPr>
              <p:blipFill>
                <a:blip r:embed="rId242"/>
                <a:stretch>
                  <a:fillRect/>
                </a:stretch>
              </p:blipFill>
              <p:spPr>
                <a:xfrm>
                  <a:off x="10051853" y="2276347"/>
                  <a:ext cx="8208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27" name="Freihand 26">
                  <a:extLst>
                    <a:ext uri="{FF2B5EF4-FFF2-40B4-BE49-F238E27FC236}">
                      <a16:creationId xmlns:a16="http://schemas.microsoft.com/office/drawing/2014/main" id="{52D175C3-44F5-490B-A6E5-C0FA48A6D705}"/>
                    </a:ext>
                  </a:extLst>
                </p14:cNvPr>
                <p14:cNvContentPartPr/>
                <p14:nvPr/>
              </p14:nvContentPartPr>
              <p14:xfrm>
                <a:off x="10182173" y="2313427"/>
                <a:ext cx="106200" cy="164520"/>
              </p14:xfrm>
            </p:contentPart>
          </mc:Choice>
          <mc:Fallback>
            <p:pic>
              <p:nvPicPr>
                <p:cNvPr id="27" name="Freihand 26">
                  <a:extLst>
                    <a:ext uri="{FF2B5EF4-FFF2-40B4-BE49-F238E27FC236}">
                      <a16:creationId xmlns:a16="http://schemas.microsoft.com/office/drawing/2014/main" id="{52D175C3-44F5-490B-A6E5-C0FA48A6D705}"/>
                    </a:ext>
                  </a:extLst>
                </p:cNvPr>
                <p:cNvPicPr/>
                <p:nvPr/>
              </p:nvPicPr>
              <p:blipFill>
                <a:blip r:embed="rId244"/>
                <a:stretch>
                  <a:fillRect/>
                </a:stretch>
              </p:blipFill>
              <p:spPr>
                <a:xfrm>
                  <a:off x="10177853" y="2309107"/>
                  <a:ext cx="11484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28" name="Freihand 27">
                  <a:extLst>
                    <a:ext uri="{FF2B5EF4-FFF2-40B4-BE49-F238E27FC236}">
                      <a16:creationId xmlns:a16="http://schemas.microsoft.com/office/drawing/2014/main" id="{EA3E194C-D7A1-4FD5-B6C7-B018F8DCDB96}"/>
                    </a:ext>
                  </a:extLst>
                </p14:cNvPr>
                <p14:cNvContentPartPr/>
                <p14:nvPr/>
              </p14:nvContentPartPr>
              <p14:xfrm>
                <a:off x="11573933" y="3438067"/>
                <a:ext cx="129240" cy="123840"/>
              </p14:xfrm>
            </p:contentPart>
          </mc:Choice>
          <mc:Fallback>
            <p:pic>
              <p:nvPicPr>
                <p:cNvPr id="28" name="Freihand 27">
                  <a:extLst>
                    <a:ext uri="{FF2B5EF4-FFF2-40B4-BE49-F238E27FC236}">
                      <a16:creationId xmlns:a16="http://schemas.microsoft.com/office/drawing/2014/main" id="{EA3E194C-D7A1-4FD5-B6C7-B018F8DCDB96}"/>
                    </a:ext>
                  </a:extLst>
                </p:cNvPr>
                <p:cNvPicPr/>
                <p:nvPr/>
              </p:nvPicPr>
              <p:blipFill>
                <a:blip r:embed="rId246"/>
                <a:stretch>
                  <a:fillRect/>
                </a:stretch>
              </p:blipFill>
              <p:spPr>
                <a:xfrm>
                  <a:off x="11569613" y="3433747"/>
                  <a:ext cx="13788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29" name="Freihand 28">
                  <a:extLst>
                    <a:ext uri="{FF2B5EF4-FFF2-40B4-BE49-F238E27FC236}">
                      <a16:creationId xmlns:a16="http://schemas.microsoft.com/office/drawing/2014/main" id="{9F49E108-64AB-4323-9E3A-81FF22354658}"/>
                    </a:ext>
                  </a:extLst>
                </p14:cNvPr>
                <p14:cNvContentPartPr/>
                <p14:nvPr/>
              </p14:nvContentPartPr>
              <p14:xfrm>
                <a:off x="11589053" y="3450307"/>
                <a:ext cx="110880" cy="57960"/>
              </p14:xfrm>
            </p:contentPart>
          </mc:Choice>
          <mc:Fallback>
            <p:pic>
              <p:nvPicPr>
                <p:cNvPr id="29" name="Freihand 28">
                  <a:extLst>
                    <a:ext uri="{FF2B5EF4-FFF2-40B4-BE49-F238E27FC236}">
                      <a16:creationId xmlns:a16="http://schemas.microsoft.com/office/drawing/2014/main" id="{9F49E108-64AB-4323-9E3A-81FF22354658}"/>
                    </a:ext>
                  </a:extLst>
                </p:cNvPr>
                <p:cNvPicPr/>
                <p:nvPr/>
              </p:nvPicPr>
              <p:blipFill>
                <a:blip r:embed="rId248"/>
                <a:stretch>
                  <a:fillRect/>
                </a:stretch>
              </p:blipFill>
              <p:spPr>
                <a:xfrm>
                  <a:off x="11584733" y="3445987"/>
                  <a:ext cx="11952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30" name="Freihand 29">
                  <a:extLst>
                    <a:ext uri="{FF2B5EF4-FFF2-40B4-BE49-F238E27FC236}">
                      <a16:creationId xmlns:a16="http://schemas.microsoft.com/office/drawing/2014/main" id="{7AA9F4A1-7CEC-4F3F-87AD-050F7D451357}"/>
                    </a:ext>
                  </a:extLst>
                </p14:cNvPr>
                <p14:cNvContentPartPr/>
                <p14:nvPr/>
              </p14:nvContentPartPr>
              <p14:xfrm>
                <a:off x="11719373" y="3467227"/>
                <a:ext cx="117360" cy="115200"/>
              </p14:xfrm>
            </p:contentPart>
          </mc:Choice>
          <mc:Fallback>
            <p:pic>
              <p:nvPicPr>
                <p:cNvPr id="30" name="Freihand 29">
                  <a:extLst>
                    <a:ext uri="{FF2B5EF4-FFF2-40B4-BE49-F238E27FC236}">
                      <a16:creationId xmlns:a16="http://schemas.microsoft.com/office/drawing/2014/main" id="{7AA9F4A1-7CEC-4F3F-87AD-050F7D451357}"/>
                    </a:ext>
                  </a:extLst>
                </p:cNvPr>
                <p:cNvPicPr/>
                <p:nvPr/>
              </p:nvPicPr>
              <p:blipFill>
                <a:blip r:embed="rId250"/>
                <a:stretch>
                  <a:fillRect/>
                </a:stretch>
              </p:blipFill>
              <p:spPr>
                <a:xfrm>
                  <a:off x="11715053" y="3462907"/>
                  <a:ext cx="12600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31" name="Freihand 30">
                  <a:extLst>
                    <a:ext uri="{FF2B5EF4-FFF2-40B4-BE49-F238E27FC236}">
                      <a16:creationId xmlns:a16="http://schemas.microsoft.com/office/drawing/2014/main" id="{C2DAD820-7279-4447-8B83-2DDAC33C10F3}"/>
                    </a:ext>
                  </a:extLst>
                </p14:cNvPr>
                <p14:cNvContentPartPr/>
                <p14:nvPr/>
              </p14:nvContentPartPr>
              <p14:xfrm>
                <a:off x="10467653" y="2765947"/>
                <a:ext cx="898560" cy="546120"/>
              </p14:xfrm>
            </p:contentPart>
          </mc:Choice>
          <mc:Fallback>
            <p:pic>
              <p:nvPicPr>
                <p:cNvPr id="31" name="Freihand 30">
                  <a:extLst>
                    <a:ext uri="{FF2B5EF4-FFF2-40B4-BE49-F238E27FC236}">
                      <a16:creationId xmlns:a16="http://schemas.microsoft.com/office/drawing/2014/main" id="{C2DAD820-7279-4447-8B83-2DDAC33C10F3}"/>
                    </a:ext>
                  </a:extLst>
                </p:cNvPr>
                <p:cNvPicPr/>
                <p:nvPr/>
              </p:nvPicPr>
              <p:blipFill>
                <a:blip r:embed="rId252"/>
                <a:stretch>
                  <a:fillRect/>
                </a:stretch>
              </p:blipFill>
              <p:spPr>
                <a:xfrm>
                  <a:off x="10463333" y="2761627"/>
                  <a:ext cx="907200" cy="5547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33" name="Freihand 32">
                  <a:extLst>
                    <a:ext uri="{FF2B5EF4-FFF2-40B4-BE49-F238E27FC236}">
                      <a16:creationId xmlns:a16="http://schemas.microsoft.com/office/drawing/2014/main" id="{5D410B2F-0D4D-4ADA-9C6C-41C0BF9E0E93}"/>
                    </a:ext>
                  </a:extLst>
                </p14:cNvPr>
                <p14:cNvContentPartPr/>
                <p14:nvPr/>
              </p14:nvContentPartPr>
              <p14:xfrm>
                <a:off x="11176853" y="2332507"/>
                <a:ext cx="67320" cy="113400"/>
              </p14:xfrm>
            </p:contentPart>
          </mc:Choice>
          <mc:Fallback>
            <p:pic>
              <p:nvPicPr>
                <p:cNvPr id="33" name="Freihand 32">
                  <a:extLst>
                    <a:ext uri="{FF2B5EF4-FFF2-40B4-BE49-F238E27FC236}">
                      <a16:creationId xmlns:a16="http://schemas.microsoft.com/office/drawing/2014/main" id="{5D410B2F-0D4D-4ADA-9C6C-41C0BF9E0E93}"/>
                    </a:ext>
                  </a:extLst>
                </p:cNvPr>
                <p:cNvPicPr/>
                <p:nvPr/>
              </p:nvPicPr>
              <p:blipFill>
                <a:blip r:embed="rId254"/>
                <a:stretch>
                  <a:fillRect/>
                </a:stretch>
              </p:blipFill>
              <p:spPr>
                <a:xfrm>
                  <a:off x="11172533" y="2328187"/>
                  <a:ext cx="7596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34" name="Freihand 33">
                  <a:extLst>
                    <a:ext uri="{FF2B5EF4-FFF2-40B4-BE49-F238E27FC236}">
                      <a16:creationId xmlns:a16="http://schemas.microsoft.com/office/drawing/2014/main" id="{1557DE1E-ECEF-439C-A5CD-0BA4F0A17F55}"/>
                    </a:ext>
                  </a:extLst>
                </p14:cNvPr>
                <p14:cNvContentPartPr/>
                <p14:nvPr/>
              </p14:nvContentPartPr>
              <p14:xfrm>
                <a:off x="11200973" y="2404507"/>
                <a:ext cx="69840" cy="3600"/>
              </p14:xfrm>
            </p:contentPart>
          </mc:Choice>
          <mc:Fallback>
            <p:pic>
              <p:nvPicPr>
                <p:cNvPr id="34" name="Freihand 33">
                  <a:extLst>
                    <a:ext uri="{FF2B5EF4-FFF2-40B4-BE49-F238E27FC236}">
                      <a16:creationId xmlns:a16="http://schemas.microsoft.com/office/drawing/2014/main" id="{1557DE1E-ECEF-439C-A5CD-0BA4F0A17F55}"/>
                    </a:ext>
                  </a:extLst>
                </p:cNvPr>
                <p:cNvPicPr/>
                <p:nvPr/>
              </p:nvPicPr>
              <p:blipFill>
                <a:blip r:embed="rId256"/>
                <a:stretch>
                  <a:fillRect/>
                </a:stretch>
              </p:blipFill>
              <p:spPr>
                <a:xfrm>
                  <a:off x="11196653" y="2400187"/>
                  <a:ext cx="7848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35" name="Freihand 34">
                  <a:extLst>
                    <a:ext uri="{FF2B5EF4-FFF2-40B4-BE49-F238E27FC236}">
                      <a16:creationId xmlns:a16="http://schemas.microsoft.com/office/drawing/2014/main" id="{52D4D1CE-F661-44A0-88D8-CAC93607E1AC}"/>
                    </a:ext>
                  </a:extLst>
                </p14:cNvPr>
                <p14:cNvContentPartPr/>
                <p14:nvPr/>
              </p14:nvContentPartPr>
              <p14:xfrm>
                <a:off x="11309333" y="2320987"/>
                <a:ext cx="75600" cy="114120"/>
              </p14:xfrm>
            </p:contentPart>
          </mc:Choice>
          <mc:Fallback>
            <p:pic>
              <p:nvPicPr>
                <p:cNvPr id="35" name="Freihand 34">
                  <a:extLst>
                    <a:ext uri="{FF2B5EF4-FFF2-40B4-BE49-F238E27FC236}">
                      <a16:creationId xmlns:a16="http://schemas.microsoft.com/office/drawing/2014/main" id="{52D4D1CE-F661-44A0-88D8-CAC93607E1AC}"/>
                    </a:ext>
                  </a:extLst>
                </p:cNvPr>
                <p:cNvPicPr/>
                <p:nvPr/>
              </p:nvPicPr>
              <p:blipFill>
                <a:blip r:embed="rId258"/>
                <a:stretch>
                  <a:fillRect/>
                </a:stretch>
              </p:blipFill>
              <p:spPr>
                <a:xfrm>
                  <a:off x="11305013" y="2316667"/>
                  <a:ext cx="8424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36" name="Freihand 35">
                  <a:extLst>
                    <a:ext uri="{FF2B5EF4-FFF2-40B4-BE49-F238E27FC236}">
                      <a16:creationId xmlns:a16="http://schemas.microsoft.com/office/drawing/2014/main" id="{1BC8F201-F689-4232-970F-E3AD8D6BD1F7}"/>
                    </a:ext>
                  </a:extLst>
                </p14:cNvPr>
                <p14:cNvContentPartPr/>
                <p14:nvPr/>
              </p14:nvContentPartPr>
              <p14:xfrm>
                <a:off x="11428493" y="2380027"/>
                <a:ext cx="41040" cy="11880"/>
              </p14:xfrm>
            </p:contentPart>
          </mc:Choice>
          <mc:Fallback>
            <p:pic>
              <p:nvPicPr>
                <p:cNvPr id="36" name="Freihand 35">
                  <a:extLst>
                    <a:ext uri="{FF2B5EF4-FFF2-40B4-BE49-F238E27FC236}">
                      <a16:creationId xmlns:a16="http://schemas.microsoft.com/office/drawing/2014/main" id="{1BC8F201-F689-4232-970F-E3AD8D6BD1F7}"/>
                    </a:ext>
                  </a:extLst>
                </p:cNvPr>
                <p:cNvPicPr/>
                <p:nvPr/>
              </p:nvPicPr>
              <p:blipFill>
                <a:blip r:embed="rId260"/>
                <a:stretch>
                  <a:fillRect/>
                </a:stretch>
              </p:blipFill>
              <p:spPr>
                <a:xfrm>
                  <a:off x="11424173" y="2375707"/>
                  <a:ext cx="4968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37" name="Freihand 36">
                  <a:extLst>
                    <a:ext uri="{FF2B5EF4-FFF2-40B4-BE49-F238E27FC236}">
                      <a16:creationId xmlns:a16="http://schemas.microsoft.com/office/drawing/2014/main" id="{A6D8D483-C4B2-477C-9BB7-954C7F428CC2}"/>
                    </a:ext>
                  </a:extLst>
                </p14:cNvPr>
                <p14:cNvContentPartPr/>
                <p14:nvPr/>
              </p14:nvContentPartPr>
              <p14:xfrm>
                <a:off x="11527133" y="2287507"/>
                <a:ext cx="60480" cy="102240"/>
              </p14:xfrm>
            </p:contentPart>
          </mc:Choice>
          <mc:Fallback>
            <p:pic>
              <p:nvPicPr>
                <p:cNvPr id="37" name="Freihand 36">
                  <a:extLst>
                    <a:ext uri="{FF2B5EF4-FFF2-40B4-BE49-F238E27FC236}">
                      <a16:creationId xmlns:a16="http://schemas.microsoft.com/office/drawing/2014/main" id="{A6D8D483-C4B2-477C-9BB7-954C7F428CC2}"/>
                    </a:ext>
                  </a:extLst>
                </p:cNvPr>
                <p:cNvPicPr/>
                <p:nvPr/>
              </p:nvPicPr>
              <p:blipFill>
                <a:blip r:embed="rId262"/>
                <a:stretch>
                  <a:fillRect/>
                </a:stretch>
              </p:blipFill>
              <p:spPr>
                <a:xfrm>
                  <a:off x="11522813" y="2283187"/>
                  <a:ext cx="6912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38" name="Freihand 37">
                  <a:extLst>
                    <a:ext uri="{FF2B5EF4-FFF2-40B4-BE49-F238E27FC236}">
                      <a16:creationId xmlns:a16="http://schemas.microsoft.com/office/drawing/2014/main" id="{88C3482F-4520-4B24-B928-BA1330CF7650}"/>
                    </a:ext>
                  </a:extLst>
                </p14:cNvPr>
                <p14:cNvContentPartPr/>
                <p14:nvPr/>
              </p14:nvContentPartPr>
              <p14:xfrm>
                <a:off x="11604893" y="2317387"/>
                <a:ext cx="64800" cy="147600"/>
              </p14:xfrm>
            </p:contentPart>
          </mc:Choice>
          <mc:Fallback>
            <p:pic>
              <p:nvPicPr>
                <p:cNvPr id="38" name="Freihand 37">
                  <a:extLst>
                    <a:ext uri="{FF2B5EF4-FFF2-40B4-BE49-F238E27FC236}">
                      <a16:creationId xmlns:a16="http://schemas.microsoft.com/office/drawing/2014/main" id="{88C3482F-4520-4B24-B928-BA1330CF7650}"/>
                    </a:ext>
                  </a:extLst>
                </p:cNvPr>
                <p:cNvPicPr/>
                <p:nvPr/>
              </p:nvPicPr>
              <p:blipFill>
                <a:blip r:embed="rId264"/>
                <a:stretch>
                  <a:fillRect/>
                </a:stretch>
              </p:blipFill>
              <p:spPr>
                <a:xfrm>
                  <a:off x="11600573" y="2313067"/>
                  <a:ext cx="734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39" name="Freihand 38">
                  <a:extLst>
                    <a:ext uri="{FF2B5EF4-FFF2-40B4-BE49-F238E27FC236}">
                      <a16:creationId xmlns:a16="http://schemas.microsoft.com/office/drawing/2014/main" id="{32B9B217-EFE6-4E76-9B90-B80420A90074}"/>
                    </a:ext>
                  </a:extLst>
                </p14:cNvPr>
                <p14:cNvContentPartPr/>
                <p14:nvPr/>
              </p14:nvContentPartPr>
              <p14:xfrm>
                <a:off x="11679773" y="2238907"/>
                <a:ext cx="120240" cy="144360"/>
              </p14:xfrm>
            </p:contentPart>
          </mc:Choice>
          <mc:Fallback>
            <p:pic>
              <p:nvPicPr>
                <p:cNvPr id="39" name="Freihand 38">
                  <a:extLst>
                    <a:ext uri="{FF2B5EF4-FFF2-40B4-BE49-F238E27FC236}">
                      <a16:creationId xmlns:a16="http://schemas.microsoft.com/office/drawing/2014/main" id="{32B9B217-EFE6-4E76-9B90-B80420A90074}"/>
                    </a:ext>
                  </a:extLst>
                </p:cNvPr>
                <p:cNvPicPr/>
                <p:nvPr/>
              </p:nvPicPr>
              <p:blipFill>
                <a:blip r:embed="rId266"/>
                <a:stretch>
                  <a:fillRect/>
                </a:stretch>
              </p:blipFill>
              <p:spPr>
                <a:xfrm>
                  <a:off x="11675453" y="2234587"/>
                  <a:ext cx="12888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41" name="Freihand 40">
                  <a:extLst>
                    <a:ext uri="{FF2B5EF4-FFF2-40B4-BE49-F238E27FC236}">
                      <a16:creationId xmlns:a16="http://schemas.microsoft.com/office/drawing/2014/main" id="{96BCD4B0-9C0A-413B-988E-E89B13FDC6DF}"/>
                    </a:ext>
                  </a:extLst>
                </p14:cNvPr>
                <p14:cNvContentPartPr/>
                <p14:nvPr/>
              </p14:nvContentPartPr>
              <p14:xfrm>
                <a:off x="10529573" y="2278867"/>
                <a:ext cx="926640" cy="885240"/>
              </p14:xfrm>
            </p:contentPart>
          </mc:Choice>
          <mc:Fallback>
            <p:pic>
              <p:nvPicPr>
                <p:cNvPr id="41" name="Freihand 40">
                  <a:extLst>
                    <a:ext uri="{FF2B5EF4-FFF2-40B4-BE49-F238E27FC236}">
                      <a16:creationId xmlns:a16="http://schemas.microsoft.com/office/drawing/2014/main" id="{96BCD4B0-9C0A-413B-988E-E89B13FDC6DF}"/>
                    </a:ext>
                  </a:extLst>
                </p:cNvPr>
                <p:cNvPicPr/>
                <p:nvPr/>
              </p:nvPicPr>
              <p:blipFill>
                <a:blip r:embed="rId268"/>
                <a:stretch>
                  <a:fillRect/>
                </a:stretch>
              </p:blipFill>
              <p:spPr>
                <a:xfrm>
                  <a:off x="10525253" y="2274547"/>
                  <a:ext cx="935280" cy="89388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43" name="Freihand 42">
                  <a:extLst>
                    <a:ext uri="{FF2B5EF4-FFF2-40B4-BE49-F238E27FC236}">
                      <a16:creationId xmlns:a16="http://schemas.microsoft.com/office/drawing/2014/main" id="{EEE7C57C-FAF7-435D-8304-A651EB5DBCB8}"/>
                    </a:ext>
                  </a:extLst>
                </p14:cNvPr>
                <p14:cNvContentPartPr/>
                <p14:nvPr/>
              </p14:nvContentPartPr>
              <p14:xfrm>
                <a:off x="11564213" y="3064747"/>
                <a:ext cx="20880" cy="75960"/>
              </p14:xfrm>
            </p:contentPart>
          </mc:Choice>
          <mc:Fallback>
            <p:pic>
              <p:nvPicPr>
                <p:cNvPr id="43" name="Freihand 42">
                  <a:extLst>
                    <a:ext uri="{FF2B5EF4-FFF2-40B4-BE49-F238E27FC236}">
                      <a16:creationId xmlns:a16="http://schemas.microsoft.com/office/drawing/2014/main" id="{EEE7C57C-FAF7-435D-8304-A651EB5DBCB8}"/>
                    </a:ext>
                  </a:extLst>
                </p:cNvPr>
                <p:cNvPicPr/>
                <p:nvPr/>
              </p:nvPicPr>
              <p:blipFill>
                <a:blip r:embed="rId270"/>
                <a:stretch>
                  <a:fillRect/>
                </a:stretch>
              </p:blipFill>
              <p:spPr>
                <a:xfrm>
                  <a:off x="11559893" y="3060427"/>
                  <a:ext cx="2952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44" name="Freihand 43">
                  <a:extLst>
                    <a:ext uri="{FF2B5EF4-FFF2-40B4-BE49-F238E27FC236}">
                      <a16:creationId xmlns:a16="http://schemas.microsoft.com/office/drawing/2014/main" id="{5C10ED54-509F-4359-B357-48BC42C01A9F}"/>
                    </a:ext>
                  </a:extLst>
                </p14:cNvPr>
                <p14:cNvContentPartPr/>
                <p14:nvPr/>
              </p14:nvContentPartPr>
              <p14:xfrm>
                <a:off x="11497973" y="3166987"/>
                <a:ext cx="126720" cy="19440"/>
              </p14:xfrm>
            </p:contentPart>
          </mc:Choice>
          <mc:Fallback>
            <p:pic>
              <p:nvPicPr>
                <p:cNvPr id="44" name="Freihand 43">
                  <a:extLst>
                    <a:ext uri="{FF2B5EF4-FFF2-40B4-BE49-F238E27FC236}">
                      <a16:creationId xmlns:a16="http://schemas.microsoft.com/office/drawing/2014/main" id="{5C10ED54-509F-4359-B357-48BC42C01A9F}"/>
                    </a:ext>
                  </a:extLst>
                </p:cNvPr>
                <p:cNvPicPr/>
                <p:nvPr/>
              </p:nvPicPr>
              <p:blipFill>
                <a:blip r:embed="rId272"/>
                <a:stretch>
                  <a:fillRect/>
                </a:stretch>
              </p:blipFill>
              <p:spPr>
                <a:xfrm>
                  <a:off x="11493653" y="3162667"/>
                  <a:ext cx="13536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45" name="Freihand 44">
                  <a:extLst>
                    <a:ext uri="{FF2B5EF4-FFF2-40B4-BE49-F238E27FC236}">
                      <a16:creationId xmlns:a16="http://schemas.microsoft.com/office/drawing/2014/main" id="{B8EA1495-A33C-4E9D-B8D1-E5D9AF1B66D9}"/>
                    </a:ext>
                  </a:extLst>
                </p14:cNvPr>
                <p14:cNvContentPartPr/>
                <p14:nvPr/>
              </p14:nvContentPartPr>
              <p14:xfrm>
                <a:off x="11463773" y="3041707"/>
                <a:ext cx="185040" cy="50400"/>
              </p14:xfrm>
            </p:contentPart>
          </mc:Choice>
          <mc:Fallback>
            <p:pic>
              <p:nvPicPr>
                <p:cNvPr id="45" name="Freihand 44">
                  <a:extLst>
                    <a:ext uri="{FF2B5EF4-FFF2-40B4-BE49-F238E27FC236}">
                      <a16:creationId xmlns:a16="http://schemas.microsoft.com/office/drawing/2014/main" id="{B8EA1495-A33C-4E9D-B8D1-E5D9AF1B66D9}"/>
                    </a:ext>
                  </a:extLst>
                </p:cNvPr>
                <p:cNvPicPr/>
                <p:nvPr/>
              </p:nvPicPr>
              <p:blipFill>
                <a:blip r:embed="rId274"/>
                <a:stretch>
                  <a:fillRect/>
                </a:stretch>
              </p:blipFill>
              <p:spPr>
                <a:xfrm>
                  <a:off x="11459453" y="3037387"/>
                  <a:ext cx="1936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46" name="Freihand 45">
                  <a:extLst>
                    <a:ext uri="{FF2B5EF4-FFF2-40B4-BE49-F238E27FC236}">
                      <a16:creationId xmlns:a16="http://schemas.microsoft.com/office/drawing/2014/main" id="{ED33F326-5A7B-43E4-B9B4-19B68FFD370A}"/>
                    </a:ext>
                  </a:extLst>
                </p14:cNvPr>
                <p14:cNvContentPartPr/>
                <p14:nvPr/>
              </p14:nvContentPartPr>
              <p14:xfrm>
                <a:off x="10974173" y="2660467"/>
                <a:ext cx="141840" cy="305640"/>
              </p14:xfrm>
            </p:contentPart>
          </mc:Choice>
          <mc:Fallback>
            <p:pic>
              <p:nvPicPr>
                <p:cNvPr id="46" name="Freihand 45">
                  <a:extLst>
                    <a:ext uri="{FF2B5EF4-FFF2-40B4-BE49-F238E27FC236}">
                      <a16:creationId xmlns:a16="http://schemas.microsoft.com/office/drawing/2014/main" id="{ED33F326-5A7B-43E4-B9B4-19B68FFD370A}"/>
                    </a:ext>
                  </a:extLst>
                </p:cNvPr>
                <p:cNvPicPr/>
                <p:nvPr/>
              </p:nvPicPr>
              <p:blipFill>
                <a:blip r:embed="rId276"/>
                <a:stretch>
                  <a:fillRect/>
                </a:stretch>
              </p:blipFill>
              <p:spPr>
                <a:xfrm>
                  <a:off x="10969853" y="2656147"/>
                  <a:ext cx="150480" cy="31428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47" name="Freihand 46">
                  <a:extLst>
                    <a:ext uri="{FF2B5EF4-FFF2-40B4-BE49-F238E27FC236}">
                      <a16:creationId xmlns:a16="http://schemas.microsoft.com/office/drawing/2014/main" id="{DA327D0F-A78B-4377-B029-8373255A6F29}"/>
                    </a:ext>
                  </a:extLst>
                </p14:cNvPr>
                <p14:cNvContentPartPr/>
                <p14:nvPr/>
              </p14:nvContentPartPr>
              <p14:xfrm>
                <a:off x="10919813" y="2850547"/>
                <a:ext cx="132480" cy="149400"/>
              </p14:xfrm>
            </p:contentPart>
          </mc:Choice>
          <mc:Fallback>
            <p:pic>
              <p:nvPicPr>
                <p:cNvPr id="47" name="Freihand 46">
                  <a:extLst>
                    <a:ext uri="{FF2B5EF4-FFF2-40B4-BE49-F238E27FC236}">
                      <a16:creationId xmlns:a16="http://schemas.microsoft.com/office/drawing/2014/main" id="{DA327D0F-A78B-4377-B029-8373255A6F29}"/>
                    </a:ext>
                  </a:extLst>
                </p:cNvPr>
                <p:cNvPicPr/>
                <p:nvPr/>
              </p:nvPicPr>
              <p:blipFill>
                <a:blip r:embed="rId278"/>
                <a:stretch>
                  <a:fillRect/>
                </a:stretch>
              </p:blipFill>
              <p:spPr>
                <a:xfrm>
                  <a:off x="10915493" y="2846227"/>
                  <a:ext cx="14112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49" name="Freihand 48">
                  <a:extLst>
                    <a:ext uri="{FF2B5EF4-FFF2-40B4-BE49-F238E27FC236}">
                      <a16:creationId xmlns:a16="http://schemas.microsoft.com/office/drawing/2014/main" id="{56396474-B10B-4AD3-9FB4-E903578D2ACC}"/>
                    </a:ext>
                  </a:extLst>
                </p14:cNvPr>
                <p14:cNvContentPartPr/>
                <p14:nvPr/>
              </p14:nvContentPartPr>
              <p14:xfrm>
                <a:off x="11692373" y="2970427"/>
                <a:ext cx="42120" cy="90000"/>
              </p14:xfrm>
            </p:contentPart>
          </mc:Choice>
          <mc:Fallback>
            <p:pic>
              <p:nvPicPr>
                <p:cNvPr id="49" name="Freihand 48">
                  <a:extLst>
                    <a:ext uri="{FF2B5EF4-FFF2-40B4-BE49-F238E27FC236}">
                      <a16:creationId xmlns:a16="http://schemas.microsoft.com/office/drawing/2014/main" id="{56396474-B10B-4AD3-9FB4-E903578D2ACC}"/>
                    </a:ext>
                  </a:extLst>
                </p:cNvPr>
                <p:cNvPicPr/>
                <p:nvPr/>
              </p:nvPicPr>
              <p:blipFill>
                <a:blip r:embed="rId280"/>
                <a:stretch>
                  <a:fillRect/>
                </a:stretch>
              </p:blipFill>
              <p:spPr>
                <a:xfrm>
                  <a:off x="11688053" y="2966107"/>
                  <a:ext cx="5076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50" name="Freihand 49">
                  <a:extLst>
                    <a:ext uri="{FF2B5EF4-FFF2-40B4-BE49-F238E27FC236}">
                      <a16:creationId xmlns:a16="http://schemas.microsoft.com/office/drawing/2014/main" id="{CC1757F4-E468-4AD1-A202-3B0E3778AA92}"/>
                    </a:ext>
                  </a:extLst>
                </p14:cNvPr>
                <p14:cNvContentPartPr/>
                <p14:nvPr/>
              </p14:nvContentPartPr>
              <p14:xfrm>
                <a:off x="11666813" y="3018667"/>
                <a:ext cx="89640" cy="58680"/>
              </p14:xfrm>
            </p:contentPart>
          </mc:Choice>
          <mc:Fallback>
            <p:pic>
              <p:nvPicPr>
                <p:cNvPr id="50" name="Freihand 49">
                  <a:extLst>
                    <a:ext uri="{FF2B5EF4-FFF2-40B4-BE49-F238E27FC236}">
                      <a16:creationId xmlns:a16="http://schemas.microsoft.com/office/drawing/2014/main" id="{CC1757F4-E468-4AD1-A202-3B0E3778AA92}"/>
                    </a:ext>
                  </a:extLst>
                </p:cNvPr>
                <p:cNvPicPr/>
                <p:nvPr/>
              </p:nvPicPr>
              <p:blipFill>
                <a:blip r:embed="rId282"/>
                <a:stretch>
                  <a:fillRect/>
                </a:stretch>
              </p:blipFill>
              <p:spPr>
                <a:xfrm>
                  <a:off x="11662493" y="3014347"/>
                  <a:ext cx="9828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52" name="Freihand 51">
                  <a:extLst>
                    <a:ext uri="{FF2B5EF4-FFF2-40B4-BE49-F238E27FC236}">
                      <a16:creationId xmlns:a16="http://schemas.microsoft.com/office/drawing/2014/main" id="{8468192E-1606-4CF8-89AC-C6CE3750729A}"/>
                    </a:ext>
                  </a:extLst>
                </p14:cNvPr>
                <p14:cNvContentPartPr/>
                <p14:nvPr/>
              </p14:nvContentPartPr>
              <p14:xfrm>
                <a:off x="10208453" y="2709787"/>
                <a:ext cx="96840" cy="57600"/>
              </p14:xfrm>
            </p:contentPart>
          </mc:Choice>
          <mc:Fallback>
            <p:pic>
              <p:nvPicPr>
                <p:cNvPr id="52" name="Freihand 51">
                  <a:extLst>
                    <a:ext uri="{FF2B5EF4-FFF2-40B4-BE49-F238E27FC236}">
                      <a16:creationId xmlns:a16="http://schemas.microsoft.com/office/drawing/2014/main" id="{8468192E-1606-4CF8-89AC-C6CE3750729A}"/>
                    </a:ext>
                  </a:extLst>
                </p:cNvPr>
                <p:cNvPicPr/>
                <p:nvPr/>
              </p:nvPicPr>
              <p:blipFill>
                <a:blip r:embed="rId284"/>
                <a:stretch>
                  <a:fillRect/>
                </a:stretch>
              </p:blipFill>
              <p:spPr>
                <a:xfrm>
                  <a:off x="10204133" y="2705467"/>
                  <a:ext cx="10548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53" name="Freihand 52">
                  <a:extLst>
                    <a:ext uri="{FF2B5EF4-FFF2-40B4-BE49-F238E27FC236}">
                      <a16:creationId xmlns:a16="http://schemas.microsoft.com/office/drawing/2014/main" id="{3BF23AA7-D0E2-46C9-85FC-68F196764105}"/>
                    </a:ext>
                  </a:extLst>
                </p14:cNvPr>
                <p14:cNvContentPartPr/>
                <p14:nvPr/>
              </p14:nvContentPartPr>
              <p14:xfrm>
                <a:off x="10207733" y="2761627"/>
                <a:ext cx="123120" cy="51840"/>
              </p14:xfrm>
            </p:contentPart>
          </mc:Choice>
          <mc:Fallback>
            <p:pic>
              <p:nvPicPr>
                <p:cNvPr id="53" name="Freihand 52">
                  <a:extLst>
                    <a:ext uri="{FF2B5EF4-FFF2-40B4-BE49-F238E27FC236}">
                      <a16:creationId xmlns:a16="http://schemas.microsoft.com/office/drawing/2014/main" id="{3BF23AA7-D0E2-46C9-85FC-68F196764105}"/>
                    </a:ext>
                  </a:extLst>
                </p:cNvPr>
                <p:cNvPicPr/>
                <p:nvPr/>
              </p:nvPicPr>
              <p:blipFill>
                <a:blip r:embed="rId286"/>
                <a:stretch>
                  <a:fillRect/>
                </a:stretch>
              </p:blipFill>
              <p:spPr>
                <a:xfrm>
                  <a:off x="10203413" y="2757307"/>
                  <a:ext cx="13176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54" name="Freihand 53">
                  <a:extLst>
                    <a:ext uri="{FF2B5EF4-FFF2-40B4-BE49-F238E27FC236}">
                      <a16:creationId xmlns:a16="http://schemas.microsoft.com/office/drawing/2014/main" id="{B268D47A-3EB6-47E1-878A-395A29F05C29}"/>
                    </a:ext>
                  </a:extLst>
                </p14:cNvPr>
                <p14:cNvContentPartPr/>
                <p14:nvPr/>
              </p14:nvContentPartPr>
              <p14:xfrm>
                <a:off x="10238693" y="2837947"/>
                <a:ext cx="54360" cy="130320"/>
              </p14:xfrm>
            </p:contentPart>
          </mc:Choice>
          <mc:Fallback>
            <p:pic>
              <p:nvPicPr>
                <p:cNvPr id="54" name="Freihand 53">
                  <a:extLst>
                    <a:ext uri="{FF2B5EF4-FFF2-40B4-BE49-F238E27FC236}">
                      <a16:creationId xmlns:a16="http://schemas.microsoft.com/office/drawing/2014/main" id="{B268D47A-3EB6-47E1-878A-395A29F05C29}"/>
                    </a:ext>
                  </a:extLst>
                </p:cNvPr>
                <p:cNvPicPr/>
                <p:nvPr/>
              </p:nvPicPr>
              <p:blipFill>
                <a:blip r:embed="rId288"/>
                <a:stretch>
                  <a:fillRect/>
                </a:stretch>
              </p:blipFill>
              <p:spPr>
                <a:xfrm>
                  <a:off x="10234373" y="2833627"/>
                  <a:ext cx="6300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55" name="Freihand 54">
                  <a:extLst>
                    <a:ext uri="{FF2B5EF4-FFF2-40B4-BE49-F238E27FC236}">
                      <a16:creationId xmlns:a16="http://schemas.microsoft.com/office/drawing/2014/main" id="{3757D9A0-09E3-4B1E-BC80-0F83DD2C93A1}"/>
                    </a:ext>
                  </a:extLst>
                </p14:cNvPr>
                <p14:cNvContentPartPr/>
                <p14:nvPr/>
              </p14:nvContentPartPr>
              <p14:xfrm>
                <a:off x="10315733" y="2864227"/>
                <a:ext cx="96120" cy="50400"/>
              </p14:xfrm>
            </p:contentPart>
          </mc:Choice>
          <mc:Fallback>
            <p:pic>
              <p:nvPicPr>
                <p:cNvPr id="55" name="Freihand 54">
                  <a:extLst>
                    <a:ext uri="{FF2B5EF4-FFF2-40B4-BE49-F238E27FC236}">
                      <a16:creationId xmlns:a16="http://schemas.microsoft.com/office/drawing/2014/main" id="{3757D9A0-09E3-4B1E-BC80-0F83DD2C93A1}"/>
                    </a:ext>
                  </a:extLst>
                </p:cNvPr>
                <p:cNvPicPr/>
                <p:nvPr/>
              </p:nvPicPr>
              <p:blipFill>
                <a:blip r:embed="rId290"/>
                <a:stretch>
                  <a:fillRect/>
                </a:stretch>
              </p:blipFill>
              <p:spPr>
                <a:xfrm>
                  <a:off x="10311413" y="2859907"/>
                  <a:ext cx="10476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56" name="Freihand 55">
                  <a:extLst>
                    <a:ext uri="{FF2B5EF4-FFF2-40B4-BE49-F238E27FC236}">
                      <a16:creationId xmlns:a16="http://schemas.microsoft.com/office/drawing/2014/main" id="{0EA1E023-713B-407F-B1DA-76C5178F55EE}"/>
                    </a:ext>
                  </a:extLst>
                </p14:cNvPr>
                <p14:cNvContentPartPr/>
                <p14:nvPr/>
              </p14:nvContentPartPr>
              <p14:xfrm>
                <a:off x="11212493" y="3425107"/>
                <a:ext cx="138960" cy="51840"/>
              </p14:xfrm>
            </p:contentPart>
          </mc:Choice>
          <mc:Fallback>
            <p:pic>
              <p:nvPicPr>
                <p:cNvPr id="56" name="Freihand 55">
                  <a:extLst>
                    <a:ext uri="{FF2B5EF4-FFF2-40B4-BE49-F238E27FC236}">
                      <a16:creationId xmlns:a16="http://schemas.microsoft.com/office/drawing/2014/main" id="{0EA1E023-713B-407F-B1DA-76C5178F55EE}"/>
                    </a:ext>
                  </a:extLst>
                </p:cNvPr>
                <p:cNvPicPr/>
                <p:nvPr/>
              </p:nvPicPr>
              <p:blipFill>
                <a:blip r:embed="rId292"/>
                <a:stretch>
                  <a:fillRect/>
                </a:stretch>
              </p:blipFill>
              <p:spPr>
                <a:xfrm>
                  <a:off x="11208173" y="3420787"/>
                  <a:ext cx="14760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57" name="Freihand 56">
                  <a:extLst>
                    <a:ext uri="{FF2B5EF4-FFF2-40B4-BE49-F238E27FC236}">
                      <a16:creationId xmlns:a16="http://schemas.microsoft.com/office/drawing/2014/main" id="{3E979182-D80E-41C0-A593-E5032FD5174C}"/>
                    </a:ext>
                  </a:extLst>
                </p14:cNvPr>
                <p14:cNvContentPartPr/>
                <p14:nvPr/>
              </p14:nvContentPartPr>
              <p14:xfrm>
                <a:off x="11241293" y="3492787"/>
                <a:ext cx="152640" cy="37440"/>
              </p14:xfrm>
            </p:contentPart>
          </mc:Choice>
          <mc:Fallback>
            <p:pic>
              <p:nvPicPr>
                <p:cNvPr id="57" name="Freihand 56">
                  <a:extLst>
                    <a:ext uri="{FF2B5EF4-FFF2-40B4-BE49-F238E27FC236}">
                      <a16:creationId xmlns:a16="http://schemas.microsoft.com/office/drawing/2014/main" id="{3E979182-D80E-41C0-A593-E5032FD5174C}"/>
                    </a:ext>
                  </a:extLst>
                </p:cNvPr>
                <p:cNvPicPr/>
                <p:nvPr/>
              </p:nvPicPr>
              <p:blipFill>
                <a:blip r:embed="rId294"/>
                <a:stretch>
                  <a:fillRect/>
                </a:stretch>
              </p:blipFill>
              <p:spPr>
                <a:xfrm>
                  <a:off x="11236973" y="3488467"/>
                  <a:ext cx="16128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58" name="Freihand 57">
                  <a:extLst>
                    <a:ext uri="{FF2B5EF4-FFF2-40B4-BE49-F238E27FC236}">
                      <a16:creationId xmlns:a16="http://schemas.microsoft.com/office/drawing/2014/main" id="{B752DB8C-8E2B-4CB8-837A-5D3151D9D1C2}"/>
                    </a:ext>
                  </a:extLst>
                </p14:cNvPr>
                <p14:cNvContentPartPr/>
                <p14:nvPr/>
              </p14:nvContentPartPr>
              <p14:xfrm>
                <a:off x="11265413" y="3567667"/>
                <a:ext cx="83160" cy="145800"/>
              </p14:xfrm>
            </p:contentPart>
          </mc:Choice>
          <mc:Fallback>
            <p:pic>
              <p:nvPicPr>
                <p:cNvPr id="58" name="Freihand 57">
                  <a:extLst>
                    <a:ext uri="{FF2B5EF4-FFF2-40B4-BE49-F238E27FC236}">
                      <a16:creationId xmlns:a16="http://schemas.microsoft.com/office/drawing/2014/main" id="{B752DB8C-8E2B-4CB8-837A-5D3151D9D1C2}"/>
                    </a:ext>
                  </a:extLst>
                </p:cNvPr>
                <p:cNvPicPr/>
                <p:nvPr/>
              </p:nvPicPr>
              <p:blipFill>
                <a:blip r:embed="rId296"/>
                <a:stretch>
                  <a:fillRect/>
                </a:stretch>
              </p:blipFill>
              <p:spPr>
                <a:xfrm>
                  <a:off x="11261093" y="3563347"/>
                  <a:ext cx="918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59" name="Freihand 58">
                  <a:extLst>
                    <a:ext uri="{FF2B5EF4-FFF2-40B4-BE49-F238E27FC236}">
                      <a16:creationId xmlns:a16="http://schemas.microsoft.com/office/drawing/2014/main" id="{61577019-556A-4B57-BC2D-FB08A94B54E3}"/>
                    </a:ext>
                  </a:extLst>
                </p14:cNvPr>
                <p14:cNvContentPartPr/>
                <p14:nvPr/>
              </p14:nvContentPartPr>
              <p14:xfrm>
                <a:off x="11373413" y="3588907"/>
                <a:ext cx="50400" cy="89280"/>
              </p14:xfrm>
            </p:contentPart>
          </mc:Choice>
          <mc:Fallback>
            <p:pic>
              <p:nvPicPr>
                <p:cNvPr id="59" name="Freihand 58">
                  <a:extLst>
                    <a:ext uri="{FF2B5EF4-FFF2-40B4-BE49-F238E27FC236}">
                      <a16:creationId xmlns:a16="http://schemas.microsoft.com/office/drawing/2014/main" id="{61577019-556A-4B57-BC2D-FB08A94B54E3}"/>
                    </a:ext>
                  </a:extLst>
                </p:cNvPr>
                <p:cNvPicPr/>
                <p:nvPr/>
              </p:nvPicPr>
              <p:blipFill>
                <a:blip r:embed="rId298"/>
                <a:stretch>
                  <a:fillRect/>
                </a:stretch>
              </p:blipFill>
              <p:spPr>
                <a:xfrm>
                  <a:off x="11369093" y="3584587"/>
                  <a:ext cx="5904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61" name="Freihand 60">
                  <a:extLst>
                    <a:ext uri="{FF2B5EF4-FFF2-40B4-BE49-F238E27FC236}">
                      <a16:creationId xmlns:a16="http://schemas.microsoft.com/office/drawing/2014/main" id="{0737E18F-2440-4E9D-BFA3-AAF1291E602D}"/>
                    </a:ext>
                  </a:extLst>
                </p14:cNvPr>
                <p14:cNvContentPartPr/>
                <p14:nvPr/>
              </p14:nvContentPartPr>
              <p14:xfrm>
                <a:off x="10195853" y="1675867"/>
                <a:ext cx="151200" cy="124920"/>
              </p14:xfrm>
            </p:contentPart>
          </mc:Choice>
          <mc:Fallback>
            <p:pic>
              <p:nvPicPr>
                <p:cNvPr id="61" name="Freihand 60">
                  <a:extLst>
                    <a:ext uri="{FF2B5EF4-FFF2-40B4-BE49-F238E27FC236}">
                      <a16:creationId xmlns:a16="http://schemas.microsoft.com/office/drawing/2014/main" id="{0737E18F-2440-4E9D-BFA3-AAF1291E602D}"/>
                    </a:ext>
                  </a:extLst>
                </p:cNvPr>
                <p:cNvPicPr/>
                <p:nvPr/>
              </p:nvPicPr>
              <p:blipFill>
                <a:blip r:embed="rId300"/>
                <a:stretch>
                  <a:fillRect/>
                </a:stretch>
              </p:blipFill>
              <p:spPr>
                <a:xfrm>
                  <a:off x="10191533" y="1671547"/>
                  <a:ext cx="1598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62" name="Freihand 61">
                  <a:extLst>
                    <a:ext uri="{FF2B5EF4-FFF2-40B4-BE49-F238E27FC236}">
                      <a16:creationId xmlns:a16="http://schemas.microsoft.com/office/drawing/2014/main" id="{3F5EFCEA-97EB-4096-9F33-4DB092AF447F}"/>
                    </a:ext>
                  </a:extLst>
                </p14:cNvPr>
                <p14:cNvContentPartPr/>
                <p14:nvPr/>
              </p14:nvContentPartPr>
              <p14:xfrm>
                <a:off x="10419773" y="1648507"/>
                <a:ext cx="91800" cy="29520"/>
              </p14:xfrm>
            </p:contentPart>
          </mc:Choice>
          <mc:Fallback>
            <p:pic>
              <p:nvPicPr>
                <p:cNvPr id="62" name="Freihand 61">
                  <a:extLst>
                    <a:ext uri="{FF2B5EF4-FFF2-40B4-BE49-F238E27FC236}">
                      <a16:creationId xmlns:a16="http://schemas.microsoft.com/office/drawing/2014/main" id="{3F5EFCEA-97EB-4096-9F33-4DB092AF447F}"/>
                    </a:ext>
                  </a:extLst>
                </p:cNvPr>
                <p:cNvPicPr/>
                <p:nvPr/>
              </p:nvPicPr>
              <p:blipFill>
                <a:blip r:embed="rId302"/>
                <a:stretch>
                  <a:fillRect/>
                </a:stretch>
              </p:blipFill>
              <p:spPr>
                <a:xfrm>
                  <a:off x="10415453" y="1644187"/>
                  <a:ext cx="10044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63" name="Freihand 62">
                  <a:extLst>
                    <a:ext uri="{FF2B5EF4-FFF2-40B4-BE49-F238E27FC236}">
                      <a16:creationId xmlns:a16="http://schemas.microsoft.com/office/drawing/2014/main" id="{B7BF9D9D-E7F4-446E-8574-2DBF17988B69}"/>
                    </a:ext>
                  </a:extLst>
                </p14:cNvPr>
                <p14:cNvContentPartPr/>
                <p14:nvPr/>
              </p14:nvContentPartPr>
              <p14:xfrm>
                <a:off x="10408253" y="1672627"/>
                <a:ext cx="131040" cy="53640"/>
              </p14:xfrm>
            </p:contentPart>
          </mc:Choice>
          <mc:Fallback>
            <p:pic>
              <p:nvPicPr>
                <p:cNvPr id="63" name="Freihand 62">
                  <a:extLst>
                    <a:ext uri="{FF2B5EF4-FFF2-40B4-BE49-F238E27FC236}">
                      <a16:creationId xmlns:a16="http://schemas.microsoft.com/office/drawing/2014/main" id="{B7BF9D9D-E7F4-446E-8574-2DBF17988B69}"/>
                    </a:ext>
                  </a:extLst>
                </p:cNvPr>
                <p:cNvPicPr/>
                <p:nvPr/>
              </p:nvPicPr>
              <p:blipFill>
                <a:blip r:embed="rId304"/>
                <a:stretch>
                  <a:fillRect/>
                </a:stretch>
              </p:blipFill>
              <p:spPr>
                <a:xfrm>
                  <a:off x="10403933" y="1668307"/>
                  <a:ext cx="13968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64" name="Freihand 63">
                  <a:extLst>
                    <a:ext uri="{FF2B5EF4-FFF2-40B4-BE49-F238E27FC236}">
                      <a16:creationId xmlns:a16="http://schemas.microsoft.com/office/drawing/2014/main" id="{B2980580-062E-48C0-BA06-8557448B0D92}"/>
                    </a:ext>
                  </a:extLst>
                </p14:cNvPr>
                <p14:cNvContentPartPr/>
                <p14:nvPr/>
              </p14:nvContentPartPr>
              <p14:xfrm>
                <a:off x="10592213" y="1556347"/>
                <a:ext cx="103320" cy="229680"/>
              </p14:xfrm>
            </p:contentPart>
          </mc:Choice>
          <mc:Fallback>
            <p:pic>
              <p:nvPicPr>
                <p:cNvPr id="64" name="Freihand 63">
                  <a:extLst>
                    <a:ext uri="{FF2B5EF4-FFF2-40B4-BE49-F238E27FC236}">
                      <a16:creationId xmlns:a16="http://schemas.microsoft.com/office/drawing/2014/main" id="{B2980580-062E-48C0-BA06-8557448B0D92}"/>
                    </a:ext>
                  </a:extLst>
                </p:cNvPr>
                <p:cNvPicPr/>
                <p:nvPr/>
              </p:nvPicPr>
              <p:blipFill>
                <a:blip r:embed="rId306"/>
                <a:stretch>
                  <a:fillRect/>
                </a:stretch>
              </p:blipFill>
              <p:spPr>
                <a:xfrm>
                  <a:off x="10587893" y="1552027"/>
                  <a:ext cx="11196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65" name="Freihand 64">
                  <a:extLst>
                    <a:ext uri="{FF2B5EF4-FFF2-40B4-BE49-F238E27FC236}">
                      <a16:creationId xmlns:a16="http://schemas.microsoft.com/office/drawing/2014/main" id="{00D5F511-1F86-4766-AAB1-A1B66142EE10}"/>
                    </a:ext>
                  </a:extLst>
                </p14:cNvPr>
                <p14:cNvContentPartPr/>
                <p14:nvPr/>
              </p14:nvContentPartPr>
              <p14:xfrm>
                <a:off x="10724693" y="1598107"/>
                <a:ext cx="57240" cy="91080"/>
              </p14:xfrm>
            </p:contentPart>
          </mc:Choice>
          <mc:Fallback>
            <p:pic>
              <p:nvPicPr>
                <p:cNvPr id="65" name="Freihand 64">
                  <a:extLst>
                    <a:ext uri="{FF2B5EF4-FFF2-40B4-BE49-F238E27FC236}">
                      <a16:creationId xmlns:a16="http://schemas.microsoft.com/office/drawing/2014/main" id="{00D5F511-1F86-4766-AAB1-A1B66142EE10}"/>
                    </a:ext>
                  </a:extLst>
                </p:cNvPr>
                <p:cNvPicPr/>
                <p:nvPr/>
              </p:nvPicPr>
              <p:blipFill>
                <a:blip r:embed="rId308"/>
                <a:stretch>
                  <a:fillRect/>
                </a:stretch>
              </p:blipFill>
              <p:spPr>
                <a:xfrm>
                  <a:off x="10720373" y="1593787"/>
                  <a:ext cx="6588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66" name="Freihand 65">
                  <a:extLst>
                    <a:ext uri="{FF2B5EF4-FFF2-40B4-BE49-F238E27FC236}">
                      <a16:creationId xmlns:a16="http://schemas.microsoft.com/office/drawing/2014/main" id="{7AA59600-1B1E-41D4-8A3A-FF5636284D98}"/>
                    </a:ext>
                  </a:extLst>
                </p14:cNvPr>
                <p14:cNvContentPartPr/>
                <p14:nvPr/>
              </p14:nvContentPartPr>
              <p14:xfrm>
                <a:off x="10800653" y="1491187"/>
                <a:ext cx="29880" cy="118800"/>
              </p14:xfrm>
            </p:contentPart>
          </mc:Choice>
          <mc:Fallback>
            <p:pic>
              <p:nvPicPr>
                <p:cNvPr id="66" name="Freihand 65">
                  <a:extLst>
                    <a:ext uri="{FF2B5EF4-FFF2-40B4-BE49-F238E27FC236}">
                      <a16:creationId xmlns:a16="http://schemas.microsoft.com/office/drawing/2014/main" id="{7AA59600-1B1E-41D4-8A3A-FF5636284D98}"/>
                    </a:ext>
                  </a:extLst>
                </p:cNvPr>
                <p:cNvPicPr/>
                <p:nvPr/>
              </p:nvPicPr>
              <p:blipFill>
                <a:blip r:embed="rId310"/>
                <a:stretch>
                  <a:fillRect/>
                </a:stretch>
              </p:blipFill>
              <p:spPr>
                <a:xfrm>
                  <a:off x="10796333" y="1486867"/>
                  <a:ext cx="3852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67" name="Freihand 66">
                  <a:extLst>
                    <a:ext uri="{FF2B5EF4-FFF2-40B4-BE49-F238E27FC236}">
                      <a16:creationId xmlns:a16="http://schemas.microsoft.com/office/drawing/2014/main" id="{5A8F7F4A-5AD6-461C-A645-A90F76F59F7C}"/>
                    </a:ext>
                  </a:extLst>
                </p14:cNvPr>
                <p14:cNvContentPartPr/>
                <p14:nvPr/>
              </p14:nvContentPartPr>
              <p14:xfrm>
                <a:off x="10778333" y="1544827"/>
                <a:ext cx="62640" cy="12960"/>
              </p14:xfrm>
            </p:contentPart>
          </mc:Choice>
          <mc:Fallback>
            <p:pic>
              <p:nvPicPr>
                <p:cNvPr id="67" name="Freihand 66">
                  <a:extLst>
                    <a:ext uri="{FF2B5EF4-FFF2-40B4-BE49-F238E27FC236}">
                      <a16:creationId xmlns:a16="http://schemas.microsoft.com/office/drawing/2014/main" id="{5A8F7F4A-5AD6-461C-A645-A90F76F59F7C}"/>
                    </a:ext>
                  </a:extLst>
                </p:cNvPr>
                <p:cNvPicPr/>
                <p:nvPr/>
              </p:nvPicPr>
              <p:blipFill>
                <a:blip r:embed="rId312"/>
                <a:stretch>
                  <a:fillRect/>
                </a:stretch>
              </p:blipFill>
              <p:spPr>
                <a:xfrm>
                  <a:off x="10774013" y="1540507"/>
                  <a:ext cx="7128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68" name="Freihand 67">
                  <a:extLst>
                    <a:ext uri="{FF2B5EF4-FFF2-40B4-BE49-F238E27FC236}">
                      <a16:creationId xmlns:a16="http://schemas.microsoft.com/office/drawing/2014/main" id="{7F8C8ED4-5B97-46AF-A449-744DF7A36D44}"/>
                    </a:ext>
                  </a:extLst>
                </p14:cNvPr>
                <p14:cNvContentPartPr/>
                <p14:nvPr/>
              </p14:nvContentPartPr>
              <p14:xfrm>
                <a:off x="10898213" y="1436107"/>
                <a:ext cx="114840" cy="171000"/>
              </p14:xfrm>
            </p:contentPart>
          </mc:Choice>
          <mc:Fallback>
            <p:pic>
              <p:nvPicPr>
                <p:cNvPr id="68" name="Freihand 67">
                  <a:extLst>
                    <a:ext uri="{FF2B5EF4-FFF2-40B4-BE49-F238E27FC236}">
                      <a16:creationId xmlns:a16="http://schemas.microsoft.com/office/drawing/2014/main" id="{7F8C8ED4-5B97-46AF-A449-744DF7A36D44}"/>
                    </a:ext>
                  </a:extLst>
                </p:cNvPr>
                <p:cNvPicPr/>
                <p:nvPr/>
              </p:nvPicPr>
              <p:blipFill>
                <a:blip r:embed="rId314"/>
                <a:stretch>
                  <a:fillRect/>
                </a:stretch>
              </p:blipFill>
              <p:spPr>
                <a:xfrm>
                  <a:off x="10893893" y="1431787"/>
                  <a:ext cx="12348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69" name="Freihand 68">
                  <a:extLst>
                    <a:ext uri="{FF2B5EF4-FFF2-40B4-BE49-F238E27FC236}">
                      <a16:creationId xmlns:a16="http://schemas.microsoft.com/office/drawing/2014/main" id="{B5F50372-0696-4E1B-B489-E09E8CF55CE3}"/>
                    </a:ext>
                  </a:extLst>
                </p14:cNvPr>
                <p14:cNvContentPartPr/>
                <p14:nvPr/>
              </p14:nvContentPartPr>
              <p14:xfrm>
                <a:off x="11065973" y="1346467"/>
                <a:ext cx="62640" cy="248040"/>
              </p14:xfrm>
            </p:contentPart>
          </mc:Choice>
          <mc:Fallback>
            <p:pic>
              <p:nvPicPr>
                <p:cNvPr id="69" name="Freihand 68">
                  <a:extLst>
                    <a:ext uri="{FF2B5EF4-FFF2-40B4-BE49-F238E27FC236}">
                      <a16:creationId xmlns:a16="http://schemas.microsoft.com/office/drawing/2014/main" id="{B5F50372-0696-4E1B-B489-E09E8CF55CE3}"/>
                    </a:ext>
                  </a:extLst>
                </p:cNvPr>
                <p:cNvPicPr/>
                <p:nvPr/>
              </p:nvPicPr>
              <p:blipFill>
                <a:blip r:embed="rId316"/>
                <a:stretch>
                  <a:fillRect/>
                </a:stretch>
              </p:blipFill>
              <p:spPr>
                <a:xfrm>
                  <a:off x="11061653" y="1342147"/>
                  <a:ext cx="71280" cy="25668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70" name="Freihand 69">
                  <a:extLst>
                    <a:ext uri="{FF2B5EF4-FFF2-40B4-BE49-F238E27FC236}">
                      <a16:creationId xmlns:a16="http://schemas.microsoft.com/office/drawing/2014/main" id="{F672A971-9960-4FA1-B2F0-E6F78C360BA8}"/>
                    </a:ext>
                  </a:extLst>
                </p14:cNvPr>
                <p14:cNvContentPartPr/>
                <p14:nvPr/>
              </p14:nvContentPartPr>
              <p14:xfrm>
                <a:off x="11157773" y="1399747"/>
                <a:ext cx="61560" cy="98280"/>
              </p14:xfrm>
            </p:contentPart>
          </mc:Choice>
          <mc:Fallback>
            <p:pic>
              <p:nvPicPr>
                <p:cNvPr id="70" name="Freihand 69">
                  <a:extLst>
                    <a:ext uri="{FF2B5EF4-FFF2-40B4-BE49-F238E27FC236}">
                      <a16:creationId xmlns:a16="http://schemas.microsoft.com/office/drawing/2014/main" id="{F672A971-9960-4FA1-B2F0-E6F78C360BA8}"/>
                    </a:ext>
                  </a:extLst>
                </p:cNvPr>
                <p:cNvPicPr/>
                <p:nvPr/>
              </p:nvPicPr>
              <p:blipFill>
                <a:blip r:embed="rId318"/>
                <a:stretch>
                  <a:fillRect/>
                </a:stretch>
              </p:blipFill>
              <p:spPr>
                <a:xfrm>
                  <a:off x="11153453" y="1395427"/>
                  <a:ext cx="702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71" name="Freihand 70">
                  <a:extLst>
                    <a:ext uri="{FF2B5EF4-FFF2-40B4-BE49-F238E27FC236}">
                      <a16:creationId xmlns:a16="http://schemas.microsoft.com/office/drawing/2014/main" id="{3253DBD5-EB50-4335-8273-8A7F659AF632}"/>
                    </a:ext>
                  </a:extLst>
                </p14:cNvPr>
                <p14:cNvContentPartPr/>
                <p14:nvPr/>
              </p14:nvContentPartPr>
              <p14:xfrm>
                <a:off x="11231213" y="1285267"/>
                <a:ext cx="79560" cy="168120"/>
              </p14:xfrm>
            </p:contentPart>
          </mc:Choice>
          <mc:Fallback>
            <p:pic>
              <p:nvPicPr>
                <p:cNvPr id="71" name="Freihand 70">
                  <a:extLst>
                    <a:ext uri="{FF2B5EF4-FFF2-40B4-BE49-F238E27FC236}">
                      <a16:creationId xmlns:a16="http://schemas.microsoft.com/office/drawing/2014/main" id="{3253DBD5-EB50-4335-8273-8A7F659AF632}"/>
                    </a:ext>
                  </a:extLst>
                </p:cNvPr>
                <p:cNvPicPr/>
                <p:nvPr/>
              </p:nvPicPr>
              <p:blipFill>
                <a:blip r:embed="rId320"/>
                <a:stretch>
                  <a:fillRect/>
                </a:stretch>
              </p:blipFill>
              <p:spPr>
                <a:xfrm>
                  <a:off x="11226893" y="1280947"/>
                  <a:ext cx="8820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72" name="Freihand 71">
                  <a:extLst>
                    <a:ext uri="{FF2B5EF4-FFF2-40B4-BE49-F238E27FC236}">
                      <a16:creationId xmlns:a16="http://schemas.microsoft.com/office/drawing/2014/main" id="{92E2C3BB-3BBC-410A-891F-4F19008A213E}"/>
                    </a:ext>
                  </a:extLst>
                </p14:cNvPr>
                <p14:cNvContentPartPr/>
                <p14:nvPr/>
              </p14:nvContentPartPr>
              <p14:xfrm>
                <a:off x="11330933" y="1347907"/>
                <a:ext cx="108720" cy="105840"/>
              </p14:xfrm>
            </p:contentPart>
          </mc:Choice>
          <mc:Fallback>
            <p:pic>
              <p:nvPicPr>
                <p:cNvPr id="72" name="Freihand 71">
                  <a:extLst>
                    <a:ext uri="{FF2B5EF4-FFF2-40B4-BE49-F238E27FC236}">
                      <a16:creationId xmlns:a16="http://schemas.microsoft.com/office/drawing/2014/main" id="{92E2C3BB-3BBC-410A-891F-4F19008A213E}"/>
                    </a:ext>
                  </a:extLst>
                </p:cNvPr>
                <p:cNvPicPr/>
                <p:nvPr/>
              </p:nvPicPr>
              <p:blipFill>
                <a:blip r:embed="rId322"/>
                <a:stretch>
                  <a:fillRect/>
                </a:stretch>
              </p:blipFill>
              <p:spPr>
                <a:xfrm>
                  <a:off x="11326613" y="1343587"/>
                  <a:ext cx="11736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74" name="Freihand 73">
                  <a:extLst>
                    <a:ext uri="{FF2B5EF4-FFF2-40B4-BE49-F238E27FC236}">
                      <a16:creationId xmlns:a16="http://schemas.microsoft.com/office/drawing/2014/main" id="{CA9DB574-FFD4-4ADB-8E4A-DB7B29B537B5}"/>
                    </a:ext>
                  </a:extLst>
                </p14:cNvPr>
                <p14:cNvContentPartPr/>
                <p14:nvPr/>
              </p14:nvContentPartPr>
              <p14:xfrm>
                <a:off x="9805973" y="2109307"/>
                <a:ext cx="143280" cy="42120"/>
              </p14:xfrm>
            </p:contentPart>
          </mc:Choice>
          <mc:Fallback>
            <p:pic>
              <p:nvPicPr>
                <p:cNvPr id="74" name="Freihand 73">
                  <a:extLst>
                    <a:ext uri="{FF2B5EF4-FFF2-40B4-BE49-F238E27FC236}">
                      <a16:creationId xmlns:a16="http://schemas.microsoft.com/office/drawing/2014/main" id="{CA9DB574-FFD4-4ADB-8E4A-DB7B29B537B5}"/>
                    </a:ext>
                  </a:extLst>
                </p:cNvPr>
                <p:cNvPicPr/>
                <p:nvPr/>
              </p:nvPicPr>
              <p:blipFill>
                <a:blip r:embed="rId324"/>
                <a:stretch>
                  <a:fillRect/>
                </a:stretch>
              </p:blipFill>
              <p:spPr>
                <a:xfrm>
                  <a:off x="9801653" y="2104987"/>
                  <a:ext cx="15192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75" name="Freihand 74">
                  <a:extLst>
                    <a:ext uri="{FF2B5EF4-FFF2-40B4-BE49-F238E27FC236}">
                      <a16:creationId xmlns:a16="http://schemas.microsoft.com/office/drawing/2014/main" id="{E09B088B-54AF-42BB-B913-F6DFA5128ACD}"/>
                    </a:ext>
                  </a:extLst>
                </p14:cNvPr>
                <p14:cNvContentPartPr/>
                <p14:nvPr/>
              </p14:nvContentPartPr>
              <p14:xfrm>
                <a:off x="9910373" y="2070067"/>
                <a:ext cx="85680" cy="123120"/>
              </p14:xfrm>
            </p:contentPart>
          </mc:Choice>
          <mc:Fallback>
            <p:pic>
              <p:nvPicPr>
                <p:cNvPr id="75" name="Freihand 74">
                  <a:extLst>
                    <a:ext uri="{FF2B5EF4-FFF2-40B4-BE49-F238E27FC236}">
                      <a16:creationId xmlns:a16="http://schemas.microsoft.com/office/drawing/2014/main" id="{E09B088B-54AF-42BB-B913-F6DFA5128ACD}"/>
                    </a:ext>
                  </a:extLst>
                </p:cNvPr>
                <p:cNvPicPr/>
                <p:nvPr/>
              </p:nvPicPr>
              <p:blipFill>
                <a:blip r:embed="rId326"/>
                <a:stretch>
                  <a:fillRect/>
                </a:stretch>
              </p:blipFill>
              <p:spPr>
                <a:xfrm>
                  <a:off x="9906053" y="2065747"/>
                  <a:ext cx="9432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76" name="Freihand 75">
                  <a:extLst>
                    <a:ext uri="{FF2B5EF4-FFF2-40B4-BE49-F238E27FC236}">
                      <a16:creationId xmlns:a16="http://schemas.microsoft.com/office/drawing/2014/main" id="{6BF9E3B7-C5E9-401E-9118-F83C1CE25E7A}"/>
                    </a:ext>
                  </a:extLst>
                </p14:cNvPr>
                <p14:cNvContentPartPr/>
                <p14:nvPr/>
              </p14:nvContentPartPr>
              <p14:xfrm>
                <a:off x="10041413" y="1973587"/>
                <a:ext cx="78120" cy="165600"/>
              </p14:xfrm>
            </p:contentPart>
          </mc:Choice>
          <mc:Fallback>
            <p:pic>
              <p:nvPicPr>
                <p:cNvPr id="76" name="Freihand 75">
                  <a:extLst>
                    <a:ext uri="{FF2B5EF4-FFF2-40B4-BE49-F238E27FC236}">
                      <a16:creationId xmlns:a16="http://schemas.microsoft.com/office/drawing/2014/main" id="{6BF9E3B7-C5E9-401E-9118-F83C1CE25E7A}"/>
                    </a:ext>
                  </a:extLst>
                </p:cNvPr>
                <p:cNvPicPr/>
                <p:nvPr/>
              </p:nvPicPr>
              <p:blipFill>
                <a:blip r:embed="rId328"/>
                <a:stretch>
                  <a:fillRect/>
                </a:stretch>
              </p:blipFill>
              <p:spPr>
                <a:xfrm>
                  <a:off x="10037093" y="1969267"/>
                  <a:ext cx="8676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77" name="Freihand 76">
                  <a:extLst>
                    <a:ext uri="{FF2B5EF4-FFF2-40B4-BE49-F238E27FC236}">
                      <a16:creationId xmlns:a16="http://schemas.microsoft.com/office/drawing/2014/main" id="{34CD5992-127D-4E85-867F-469A4FD43F72}"/>
                    </a:ext>
                  </a:extLst>
                </p14:cNvPr>
                <p14:cNvContentPartPr/>
                <p14:nvPr/>
              </p14:nvContentPartPr>
              <p14:xfrm>
                <a:off x="10097933" y="1927147"/>
                <a:ext cx="151200" cy="149400"/>
              </p14:xfrm>
            </p:contentPart>
          </mc:Choice>
          <mc:Fallback>
            <p:pic>
              <p:nvPicPr>
                <p:cNvPr id="77" name="Freihand 76">
                  <a:extLst>
                    <a:ext uri="{FF2B5EF4-FFF2-40B4-BE49-F238E27FC236}">
                      <a16:creationId xmlns:a16="http://schemas.microsoft.com/office/drawing/2014/main" id="{34CD5992-127D-4E85-867F-469A4FD43F72}"/>
                    </a:ext>
                  </a:extLst>
                </p:cNvPr>
                <p:cNvPicPr/>
                <p:nvPr/>
              </p:nvPicPr>
              <p:blipFill>
                <a:blip r:embed="rId330"/>
                <a:stretch>
                  <a:fillRect/>
                </a:stretch>
              </p:blipFill>
              <p:spPr>
                <a:xfrm>
                  <a:off x="10093613" y="1922827"/>
                  <a:ext cx="15984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78" name="Freihand 77">
                  <a:extLst>
                    <a:ext uri="{FF2B5EF4-FFF2-40B4-BE49-F238E27FC236}">
                      <a16:creationId xmlns:a16="http://schemas.microsoft.com/office/drawing/2014/main" id="{96817635-B860-46DA-9E07-097BBD5280C4}"/>
                    </a:ext>
                  </a:extLst>
                </p14:cNvPr>
                <p14:cNvContentPartPr/>
                <p14:nvPr/>
              </p14:nvContentPartPr>
              <p14:xfrm>
                <a:off x="10236533" y="1915987"/>
                <a:ext cx="26280" cy="29160"/>
              </p14:xfrm>
            </p:contentPart>
          </mc:Choice>
          <mc:Fallback>
            <p:pic>
              <p:nvPicPr>
                <p:cNvPr id="78" name="Freihand 77">
                  <a:extLst>
                    <a:ext uri="{FF2B5EF4-FFF2-40B4-BE49-F238E27FC236}">
                      <a16:creationId xmlns:a16="http://schemas.microsoft.com/office/drawing/2014/main" id="{96817635-B860-46DA-9E07-097BBD5280C4}"/>
                    </a:ext>
                  </a:extLst>
                </p:cNvPr>
                <p:cNvPicPr/>
                <p:nvPr/>
              </p:nvPicPr>
              <p:blipFill>
                <a:blip r:embed="rId332"/>
                <a:stretch>
                  <a:fillRect/>
                </a:stretch>
              </p:blipFill>
              <p:spPr>
                <a:xfrm>
                  <a:off x="10232213" y="1911667"/>
                  <a:ext cx="3492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79" name="Freihand 78">
                  <a:extLst>
                    <a:ext uri="{FF2B5EF4-FFF2-40B4-BE49-F238E27FC236}">
                      <a16:creationId xmlns:a16="http://schemas.microsoft.com/office/drawing/2014/main" id="{9C53270D-C6C4-4040-8949-704667C16D9C}"/>
                    </a:ext>
                  </a:extLst>
                </p14:cNvPr>
                <p14:cNvContentPartPr/>
                <p14:nvPr/>
              </p14:nvContentPartPr>
              <p14:xfrm>
                <a:off x="10281173" y="1912027"/>
                <a:ext cx="182520" cy="186480"/>
              </p14:xfrm>
            </p:contentPart>
          </mc:Choice>
          <mc:Fallback>
            <p:pic>
              <p:nvPicPr>
                <p:cNvPr id="79" name="Freihand 78">
                  <a:extLst>
                    <a:ext uri="{FF2B5EF4-FFF2-40B4-BE49-F238E27FC236}">
                      <a16:creationId xmlns:a16="http://schemas.microsoft.com/office/drawing/2014/main" id="{9C53270D-C6C4-4040-8949-704667C16D9C}"/>
                    </a:ext>
                  </a:extLst>
                </p:cNvPr>
                <p:cNvPicPr/>
                <p:nvPr/>
              </p:nvPicPr>
              <p:blipFill>
                <a:blip r:embed="rId334"/>
                <a:stretch>
                  <a:fillRect/>
                </a:stretch>
              </p:blipFill>
              <p:spPr>
                <a:xfrm>
                  <a:off x="10276853" y="1907707"/>
                  <a:ext cx="19116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80" name="Freihand 79">
                  <a:extLst>
                    <a:ext uri="{FF2B5EF4-FFF2-40B4-BE49-F238E27FC236}">
                      <a16:creationId xmlns:a16="http://schemas.microsoft.com/office/drawing/2014/main" id="{D08AA2A0-557D-4B78-BC5A-078DE64EB150}"/>
                    </a:ext>
                  </a:extLst>
                </p14:cNvPr>
                <p14:cNvContentPartPr/>
                <p14:nvPr/>
              </p14:nvContentPartPr>
              <p14:xfrm>
                <a:off x="10604453" y="1774867"/>
                <a:ext cx="214560" cy="122040"/>
              </p14:xfrm>
            </p:contentPart>
          </mc:Choice>
          <mc:Fallback>
            <p:pic>
              <p:nvPicPr>
                <p:cNvPr id="80" name="Freihand 79">
                  <a:extLst>
                    <a:ext uri="{FF2B5EF4-FFF2-40B4-BE49-F238E27FC236}">
                      <a16:creationId xmlns:a16="http://schemas.microsoft.com/office/drawing/2014/main" id="{D08AA2A0-557D-4B78-BC5A-078DE64EB150}"/>
                    </a:ext>
                  </a:extLst>
                </p:cNvPr>
                <p:cNvPicPr/>
                <p:nvPr/>
              </p:nvPicPr>
              <p:blipFill>
                <a:blip r:embed="rId336"/>
                <a:stretch>
                  <a:fillRect/>
                </a:stretch>
              </p:blipFill>
              <p:spPr>
                <a:xfrm>
                  <a:off x="10600133" y="1770547"/>
                  <a:ext cx="22320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81" name="Freihand 80">
                  <a:extLst>
                    <a:ext uri="{FF2B5EF4-FFF2-40B4-BE49-F238E27FC236}">
                      <a16:creationId xmlns:a16="http://schemas.microsoft.com/office/drawing/2014/main" id="{4C313CF5-015C-4A03-8CF8-CDB30B502D71}"/>
                    </a:ext>
                  </a:extLst>
                </p14:cNvPr>
                <p14:cNvContentPartPr/>
                <p14:nvPr/>
              </p14:nvContentPartPr>
              <p14:xfrm>
                <a:off x="11028173" y="1693867"/>
                <a:ext cx="25200" cy="80280"/>
              </p14:xfrm>
            </p:contentPart>
          </mc:Choice>
          <mc:Fallback>
            <p:pic>
              <p:nvPicPr>
                <p:cNvPr id="81" name="Freihand 80">
                  <a:extLst>
                    <a:ext uri="{FF2B5EF4-FFF2-40B4-BE49-F238E27FC236}">
                      <a16:creationId xmlns:a16="http://schemas.microsoft.com/office/drawing/2014/main" id="{4C313CF5-015C-4A03-8CF8-CDB30B502D71}"/>
                    </a:ext>
                  </a:extLst>
                </p:cNvPr>
                <p:cNvPicPr/>
                <p:nvPr/>
              </p:nvPicPr>
              <p:blipFill>
                <a:blip r:embed="rId338"/>
                <a:stretch>
                  <a:fillRect/>
                </a:stretch>
              </p:blipFill>
              <p:spPr>
                <a:xfrm>
                  <a:off x="11023853" y="1689547"/>
                  <a:ext cx="3384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82" name="Freihand 81">
                  <a:extLst>
                    <a:ext uri="{FF2B5EF4-FFF2-40B4-BE49-F238E27FC236}">
                      <a16:creationId xmlns:a16="http://schemas.microsoft.com/office/drawing/2014/main" id="{7C254EF4-2E98-48BB-8B9D-5FB31731259B}"/>
                    </a:ext>
                  </a:extLst>
                </p14:cNvPr>
                <p14:cNvContentPartPr/>
                <p14:nvPr/>
              </p14:nvContentPartPr>
              <p14:xfrm>
                <a:off x="10993613" y="1661827"/>
                <a:ext cx="261720" cy="137520"/>
              </p14:xfrm>
            </p:contentPart>
          </mc:Choice>
          <mc:Fallback>
            <p:pic>
              <p:nvPicPr>
                <p:cNvPr id="82" name="Freihand 81">
                  <a:extLst>
                    <a:ext uri="{FF2B5EF4-FFF2-40B4-BE49-F238E27FC236}">
                      <a16:creationId xmlns:a16="http://schemas.microsoft.com/office/drawing/2014/main" id="{7C254EF4-2E98-48BB-8B9D-5FB31731259B}"/>
                    </a:ext>
                  </a:extLst>
                </p:cNvPr>
                <p:cNvPicPr/>
                <p:nvPr/>
              </p:nvPicPr>
              <p:blipFill>
                <a:blip r:embed="rId340"/>
                <a:stretch>
                  <a:fillRect/>
                </a:stretch>
              </p:blipFill>
              <p:spPr>
                <a:xfrm>
                  <a:off x="10989293" y="1657507"/>
                  <a:ext cx="27036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83" name="Freihand 82">
                  <a:extLst>
                    <a:ext uri="{FF2B5EF4-FFF2-40B4-BE49-F238E27FC236}">
                      <a16:creationId xmlns:a16="http://schemas.microsoft.com/office/drawing/2014/main" id="{C81595C0-B53D-4CEF-B8DB-482538E122B7}"/>
                    </a:ext>
                  </a:extLst>
                </p14:cNvPr>
                <p14:cNvContentPartPr/>
                <p14:nvPr/>
              </p14:nvContentPartPr>
              <p14:xfrm>
                <a:off x="11281613" y="1566427"/>
                <a:ext cx="101160" cy="123120"/>
              </p14:xfrm>
            </p:contentPart>
          </mc:Choice>
          <mc:Fallback>
            <p:pic>
              <p:nvPicPr>
                <p:cNvPr id="83" name="Freihand 82">
                  <a:extLst>
                    <a:ext uri="{FF2B5EF4-FFF2-40B4-BE49-F238E27FC236}">
                      <a16:creationId xmlns:a16="http://schemas.microsoft.com/office/drawing/2014/main" id="{C81595C0-B53D-4CEF-B8DB-482538E122B7}"/>
                    </a:ext>
                  </a:extLst>
                </p:cNvPr>
                <p:cNvPicPr/>
                <p:nvPr/>
              </p:nvPicPr>
              <p:blipFill>
                <a:blip r:embed="rId342"/>
                <a:stretch>
                  <a:fillRect/>
                </a:stretch>
              </p:blipFill>
              <p:spPr>
                <a:xfrm>
                  <a:off x="11277293" y="1562107"/>
                  <a:ext cx="10980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84" name="Freihand 83">
                  <a:extLst>
                    <a:ext uri="{FF2B5EF4-FFF2-40B4-BE49-F238E27FC236}">
                      <a16:creationId xmlns:a16="http://schemas.microsoft.com/office/drawing/2014/main" id="{0A133F30-4521-4175-9C0A-A00FB8818548}"/>
                    </a:ext>
                  </a:extLst>
                </p14:cNvPr>
                <p14:cNvContentPartPr/>
                <p14:nvPr/>
              </p14:nvContentPartPr>
              <p14:xfrm>
                <a:off x="11392853" y="1535827"/>
                <a:ext cx="102600" cy="201600"/>
              </p14:xfrm>
            </p:contentPart>
          </mc:Choice>
          <mc:Fallback>
            <p:pic>
              <p:nvPicPr>
                <p:cNvPr id="84" name="Freihand 83">
                  <a:extLst>
                    <a:ext uri="{FF2B5EF4-FFF2-40B4-BE49-F238E27FC236}">
                      <a16:creationId xmlns:a16="http://schemas.microsoft.com/office/drawing/2014/main" id="{0A133F30-4521-4175-9C0A-A00FB8818548}"/>
                    </a:ext>
                  </a:extLst>
                </p:cNvPr>
                <p:cNvPicPr/>
                <p:nvPr/>
              </p:nvPicPr>
              <p:blipFill>
                <a:blip r:embed="rId344"/>
                <a:stretch>
                  <a:fillRect/>
                </a:stretch>
              </p:blipFill>
              <p:spPr>
                <a:xfrm>
                  <a:off x="11388533" y="1531507"/>
                  <a:ext cx="11124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85" name="Freihand 84">
                  <a:extLst>
                    <a:ext uri="{FF2B5EF4-FFF2-40B4-BE49-F238E27FC236}">
                      <a16:creationId xmlns:a16="http://schemas.microsoft.com/office/drawing/2014/main" id="{91D0D8F1-865E-4CA8-BCA0-32546AD414EF}"/>
                    </a:ext>
                  </a:extLst>
                </p14:cNvPr>
                <p14:cNvContentPartPr/>
                <p14:nvPr/>
              </p14:nvContentPartPr>
              <p14:xfrm>
                <a:off x="11493293" y="1442947"/>
                <a:ext cx="88920" cy="120960"/>
              </p14:xfrm>
            </p:contentPart>
          </mc:Choice>
          <mc:Fallback>
            <p:pic>
              <p:nvPicPr>
                <p:cNvPr id="85" name="Freihand 84">
                  <a:extLst>
                    <a:ext uri="{FF2B5EF4-FFF2-40B4-BE49-F238E27FC236}">
                      <a16:creationId xmlns:a16="http://schemas.microsoft.com/office/drawing/2014/main" id="{91D0D8F1-865E-4CA8-BCA0-32546AD414EF}"/>
                    </a:ext>
                  </a:extLst>
                </p:cNvPr>
                <p:cNvPicPr/>
                <p:nvPr/>
              </p:nvPicPr>
              <p:blipFill>
                <a:blip r:embed="rId346"/>
                <a:stretch>
                  <a:fillRect/>
                </a:stretch>
              </p:blipFill>
              <p:spPr>
                <a:xfrm>
                  <a:off x="11488973" y="1438627"/>
                  <a:ext cx="9756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87" name="Freihand 86">
                  <a:extLst>
                    <a:ext uri="{FF2B5EF4-FFF2-40B4-BE49-F238E27FC236}">
                      <a16:creationId xmlns:a16="http://schemas.microsoft.com/office/drawing/2014/main" id="{0A511FA3-22BD-4592-9CB3-588CE43A71F9}"/>
                    </a:ext>
                  </a:extLst>
                </p14:cNvPr>
                <p14:cNvContentPartPr/>
                <p14:nvPr/>
              </p14:nvContentPartPr>
              <p14:xfrm>
                <a:off x="11636213" y="1415947"/>
                <a:ext cx="137160" cy="227520"/>
              </p14:xfrm>
            </p:contentPart>
          </mc:Choice>
          <mc:Fallback>
            <p:pic>
              <p:nvPicPr>
                <p:cNvPr id="87" name="Freihand 86">
                  <a:extLst>
                    <a:ext uri="{FF2B5EF4-FFF2-40B4-BE49-F238E27FC236}">
                      <a16:creationId xmlns:a16="http://schemas.microsoft.com/office/drawing/2014/main" id="{0A511FA3-22BD-4592-9CB3-588CE43A71F9}"/>
                    </a:ext>
                  </a:extLst>
                </p:cNvPr>
                <p:cNvPicPr/>
                <p:nvPr/>
              </p:nvPicPr>
              <p:blipFill>
                <a:blip r:embed="rId348"/>
                <a:stretch>
                  <a:fillRect/>
                </a:stretch>
              </p:blipFill>
              <p:spPr>
                <a:xfrm>
                  <a:off x="11631893" y="1411627"/>
                  <a:ext cx="14580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88" name="Freihand 87">
                  <a:extLst>
                    <a:ext uri="{FF2B5EF4-FFF2-40B4-BE49-F238E27FC236}">
                      <a16:creationId xmlns:a16="http://schemas.microsoft.com/office/drawing/2014/main" id="{9AF476F7-ACDE-4867-8AD5-56DF10C50CA7}"/>
                    </a:ext>
                  </a:extLst>
                </p14:cNvPr>
                <p14:cNvContentPartPr/>
                <p14:nvPr/>
              </p14:nvContentPartPr>
              <p14:xfrm>
                <a:off x="11803613" y="1350787"/>
                <a:ext cx="60120" cy="87840"/>
              </p14:xfrm>
            </p:contentPart>
          </mc:Choice>
          <mc:Fallback>
            <p:pic>
              <p:nvPicPr>
                <p:cNvPr id="88" name="Freihand 87">
                  <a:extLst>
                    <a:ext uri="{FF2B5EF4-FFF2-40B4-BE49-F238E27FC236}">
                      <a16:creationId xmlns:a16="http://schemas.microsoft.com/office/drawing/2014/main" id="{9AF476F7-ACDE-4867-8AD5-56DF10C50CA7}"/>
                    </a:ext>
                  </a:extLst>
                </p:cNvPr>
                <p:cNvPicPr/>
                <p:nvPr/>
              </p:nvPicPr>
              <p:blipFill>
                <a:blip r:embed="rId350"/>
                <a:stretch>
                  <a:fillRect/>
                </a:stretch>
              </p:blipFill>
              <p:spPr>
                <a:xfrm>
                  <a:off x="11799293" y="1346467"/>
                  <a:ext cx="687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89" name="Freihand 88">
                  <a:extLst>
                    <a:ext uri="{FF2B5EF4-FFF2-40B4-BE49-F238E27FC236}">
                      <a16:creationId xmlns:a16="http://schemas.microsoft.com/office/drawing/2014/main" id="{F7C12C3B-C83E-42CA-B696-2CA4C918E71F}"/>
                    </a:ext>
                  </a:extLst>
                </p14:cNvPr>
                <p14:cNvContentPartPr/>
                <p14:nvPr/>
              </p14:nvContentPartPr>
              <p14:xfrm>
                <a:off x="11882813" y="1222627"/>
                <a:ext cx="158760" cy="165240"/>
              </p14:xfrm>
            </p:contentPart>
          </mc:Choice>
          <mc:Fallback>
            <p:pic>
              <p:nvPicPr>
                <p:cNvPr id="89" name="Freihand 88">
                  <a:extLst>
                    <a:ext uri="{FF2B5EF4-FFF2-40B4-BE49-F238E27FC236}">
                      <a16:creationId xmlns:a16="http://schemas.microsoft.com/office/drawing/2014/main" id="{F7C12C3B-C83E-42CA-B696-2CA4C918E71F}"/>
                    </a:ext>
                  </a:extLst>
                </p:cNvPr>
                <p:cNvPicPr/>
                <p:nvPr/>
              </p:nvPicPr>
              <p:blipFill>
                <a:blip r:embed="rId352"/>
                <a:stretch>
                  <a:fillRect/>
                </a:stretch>
              </p:blipFill>
              <p:spPr>
                <a:xfrm>
                  <a:off x="11878493" y="1218307"/>
                  <a:ext cx="16740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91" name="Freihand 90">
                  <a:extLst>
                    <a:ext uri="{FF2B5EF4-FFF2-40B4-BE49-F238E27FC236}">
                      <a16:creationId xmlns:a16="http://schemas.microsoft.com/office/drawing/2014/main" id="{090A11E1-7185-451E-B9F5-8269C68271C9}"/>
                    </a:ext>
                  </a:extLst>
                </p14:cNvPr>
                <p14:cNvContentPartPr/>
                <p14:nvPr/>
              </p14:nvContentPartPr>
              <p14:xfrm>
                <a:off x="10657733" y="2116507"/>
                <a:ext cx="13320" cy="153720"/>
              </p14:xfrm>
            </p:contentPart>
          </mc:Choice>
          <mc:Fallback>
            <p:pic>
              <p:nvPicPr>
                <p:cNvPr id="91" name="Freihand 90">
                  <a:extLst>
                    <a:ext uri="{FF2B5EF4-FFF2-40B4-BE49-F238E27FC236}">
                      <a16:creationId xmlns:a16="http://schemas.microsoft.com/office/drawing/2014/main" id="{090A11E1-7185-451E-B9F5-8269C68271C9}"/>
                    </a:ext>
                  </a:extLst>
                </p:cNvPr>
                <p:cNvPicPr/>
                <p:nvPr/>
              </p:nvPicPr>
              <p:blipFill>
                <a:blip r:embed="rId354"/>
                <a:stretch>
                  <a:fillRect/>
                </a:stretch>
              </p:blipFill>
              <p:spPr>
                <a:xfrm>
                  <a:off x="10653413" y="2112187"/>
                  <a:ext cx="2196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92" name="Freihand 91">
                  <a:extLst>
                    <a:ext uri="{FF2B5EF4-FFF2-40B4-BE49-F238E27FC236}">
                      <a16:creationId xmlns:a16="http://schemas.microsoft.com/office/drawing/2014/main" id="{9A333A4B-4930-4DBE-B803-0C0D2C35C69E}"/>
                    </a:ext>
                  </a:extLst>
                </p14:cNvPr>
                <p14:cNvContentPartPr/>
                <p14:nvPr/>
              </p14:nvContentPartPr>
              <p14:xfrm>
                <a:off x="10626053" y="2198587"/>
                <a:ext cx="96120" cy="3240"/>
              </p14:xfrm>
            </p:contentPart>
          </mc:Choice>
          <mc:Fallback>
            <p:pic>
              <p:nvPicPr>
                <p:cNvPr id="92" name="Freihand 91">
                  <a:extLst>
                    <a:ext uri="{FF2B5EF4-FFF2-40B4-BE49-F238E27FC236}">
                      <a16:creationId xmlns:a16="http://schemas.microsoft.com/office/drawing/2014/main" id="{9A333A4B-4930-4DBE-B803-0C0D2C35C69E}"/>
                    </a:ext>
                  </a:extLst>
                </p:cNvPr>
                <p:cNvPicPr/>
                <p:nvPr/>
              </p:nvPicPr>
              <p:blipFill>
                <a:blip r:embed="rId356"/>
                <a:stretch>
                  <a:fillRect/>
                </a:stretch>
              </p:blipFill>
              <p:spPr>
                <a:xfrm>
                  <a:off x="10621733" y="2194267"/>
                  <a:ext cx="10476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93" name="Freihand 92">
                  <a:extLst>
                    <a:ext uri="{FF2B5EF4-FFF2-40B4-BE49-F238E27FC236}">
                      <a16:creationId xmlns:a16="http://schemas.microsoft.com/office/drawing/2014/main" id="{4733B9D4-8B42-40A9-8EF4-0AD6796815F0}"/>
                    </a:ext>
                  </a:extLst>
                </p14:cNvPr>
                <p14:cNvContentPartPr/>
                <p14:nvPr/>
              </p14:nvContentPartPr>
              <p14:xfrm>
                <a:off x="10754573" y="2066827"/>
                <a:ext cx="159480" cy="187560"/>
              </p14:xfrm>
            </p:contentPart>
          </mc:Choice>
          <mc:Fallback>
            <p:pic>
              <p:nvPicPr>
                <p:cNvPr id="93" name="Freihand 92">
                  <a:extLst>
                    <a:ext uri="{FF2B5EF4-FFF2-40B4-BE49-F238E27FC236}">
                      <a16:creationId xmlns:a16="http://schemas.microsoft.com/office/drawing/2014/main" id="{4733B9D4-8B42-40A9-8EF4-0AD6796815F0}"/>
                    </a:ext>
                  </a:extLst>
                </p:cNvPr>
                <p:cNvPicPr/>
                <p:nvPr/>
              </p:nvPicPr>
              <p:blipFill>
                <a:blip r:embed="rId358"/>
                <a:stretch>
                  <a:fillRect/>
                </a:stretch>
              </p:blipFill>
              <p:spPr>
                <a:xfrm>
                  <a:off x="10750253" y="2062507"/>
                  <a:ext cx="16812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94" name="Freihand 93">
                  <a:extLst>
                    <a:ext uri="{FF2B5EF4-FFF2-40B4-BE49-F238E27FC236}">
                      <a16:creationId xmlns:a16="http://schemas.microsoft.com/office/drawing/2014/main" id="{680510CF-55DF-496F-8F5E-3BFAC3BBDBA3}"/>
                    </a:ext>
                  </a:extLst>
                </p14:cNvPr>
                <p14:cNvContentPartPr/>
                <p14:nvPr/>
              </p14:nvContentPartPr>
              <p14:xfrm>
                <a:off x="10860053" y="2085907"/>
                <a:ext cx="75960" cy="50040"/>
              </p14:xfrm>
            </p:contentPart>
          </mc:Choice>
          <mc:Fallback>
            <p:pic>
              <p:nvPicPr>
                <p:cNvPr id="94" name="Freihand 93">
                  <a:extLst>
                    <a:ext uri="{FF2B5EF4-FFF2-40B4-BE49-F238E27FC236}">
                      <a16:creationId xmlns:a16="http://schemas.microsoft.com/office/drawing/2014/main" id="{680510CF-55DF-496F-8F5E-3BFAC3BBDBA3}"/>
                    </a:ext>
                  </a:extLst>
                </p:cNvPr>
                <p:cNvPicPr/>
                <p:nvPr/>
              </p:nvPicPr>
              <p:blipFill>
                <a:blip r:embed="rId360"/>
                <a:stretch>
                  <a:fillRect/>
                </a:stretch>
              </p:blipFill>
              <p:spPr>
                <a:xfrm>
                  <a:off x="10855733" y="2081587"/>
                  <a:ext cx="8460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95" name="Freihand 94">
                  <a:extLst>
                    <a:ext uri="{FF2B5EF4-FFF2-40B4-BE49-F238E27FC236}">
                      <a16:creationId xmlns:a16="http://schemas.microsoft.com/office/drawing/2014/main" id="{4378A907-C0D0-4F6D-82A3-4AF22007DB50}"/>
                    </a:ext>
                  </a:extLst>
                </p14:cNvPr>
                <p14:cNvContentPartPr/>
                <p14:nvPr/>
              </p14:nvContentPartPr>
              <p14:xfrm>
                <a:off x="10984253" y="1925347"/>
                <a:ext cx="96120" cy="73080"/>
              </p14:xfrm>
            </p:contentPart>
          </mc:Choice>
          <mc:Fallback>
            <p:pic>
              <p:nvPicPr>
                <p:cNvPr id="95" name="Freihand 94">
                  <a:extLst>
                    <a:ext uri="{FF2B5EF4-FFF2-40B4-BE49-F238E27FC236}">
                      <a16:creationId xmlns:a16="http://schemas.microsoft.com/office/drawing/2014/main" id="{4378A907-C0D0-4F6D-82A3-4AF22007DB50}"/>
                    </a:ext>
                  </a:extLst>
                </p:cNvPr>
                <p:cNvPicPr/>
                <p:nvPr/>
              </p:nvPicPr>
              <p:blipFill>
                <a:blip r:embed="rId362"/>
                <a:stretch>
                  <a:fillRect/>
                </a:stretch>
              </p:blipFill>
              <p:spPr>
                <a:xfrm>
                  <a:off x="10979933" y="1921027"/>
                  <a:ext cx="10476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96" name="Freihand 95">
                  <a:extLst>
                    <a:ext uri="{FF2B5EF4-FFF2-40B4-BE49-F238E27FC236}">
                      <a16:creationId xmlns:a16="http://schemas.microsoft.com/office/drawing/2014/main" id="{585078E0-F24A-45FF-8E30-14EC55833FD5}"/>
                    </a:ext>
                  </a:extLst>
                </p14:cNvPr>
                <p14:cNvContentPartPr/>
                <p14:nvPr/>
              </p14:nvContentPartPr>
              <p14:xfrm>
                <a:off x="10991093" y="1966747"/>
                <a:ext cx="138600" cy="89280"/>
              </p14:xfrm>
            </p:contentPart>
          </mc:Choice>
          <mc:Fallback>
            <p:pic>
              <p:nvPicPr>
                <p:cNvPr id="96" name="Freihand 95">
                  <a:extLst>
                    <a:ext uri="{FF2B5EF4-FFF2-40B4-BE49-F238E27FC236}">
                      <a16:creationId xmlns:a16="http://schemas.microsoft.com/office/drawing/2014/main" id="{585078E0-F24A-45FF-8E30-14EC55833FD5}"/>
                    </a:ext>
                  </a:extLst>
                </p:cNvPr>
                <p:cNvPicPr/>
                <p:nvPr/>
              </p:nvPicPr>
              <p:blipFill>
                <a:blip r:embed="rId364"/>
                <a:stretch>
                  <a:fillRect/>
                </a:stretch>
              </p:blipFill>
              <p:spPr>
                <a:xfrm>
                  <a:off x="10986773" y="1962427"/>
                  <a:ext cx="14724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97" name="Freihand 96">
                  <a:extLst>
                    <a:ext uri="{FF2B5EF4-FFF2-40B4-BE49-F238E27FC236}">
                      <a16:creationId xmlns:a16="http://schemas.microsoft.com/office/drawing/2014/main" id="{04A17E6D-1DBA-44EC-BA97-0972DBB3F864}"/>
                    </a:ext>
                  </a:extLst>
                </p14:cNvPr>
                <p14:cNvContentPartPr/>
                <p14:nvPr/>
              </p14:nvContentPartPr>
              <p14:xfrm>
                <a:off x="11031053" y="2055307"/>
                <a:ext cx="81720" cy="190080"/>
              </p14:xfrm>
            </p:contentPart>
          </mc:Choice>
          <mc:Fallback>
            <p:pic>
              <p:nvPicPr>
                <p:cNvPr id="97" name="Freihand 96">
                  <a:extLst>
                    <a:ext uri="{FF2B5EF4-FFF2-40B4-BE49-F238E27FC236}">
                      <a16:creationId xmlns:a16="http://schemas.microsoft.com/office/drawing/2014/main" id="{04A17E6D-1DBA-44EC-BA97-0972DBB3F864}"/>
                    </a:ext>
                  </a:extLst>
                </p:cNvPr>
                <p:cNvPicPr/>
                <p:nvPr/>
              </p:nvPicPr>
              <p:blipFill>
                <a:blip r:embed="rId366"/>
                <a:stretch>
                  <a:fillRect/>
                </a:stretch>
              </p:blipFill>
              <p:spPr>
                <a:xfrm>
                  <a:off x="11026733" y="2050987"/>
                  <a:ext cx="9036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98" name="Freihand 97">
                  <a:extLst>
                    <a:ext uri="{FF2B5EF4-FFF2-40B4-BE49-F238E27FC236}">
                      <a16:creationId xmlns:a16="http://schemas.microsoft.com/office/drawing/2014/main" id="{1AF7D512-6374-473F-A0E8-0ABF63044A24}"/>
                    </a:ext>
                  </a:extLst>
                </p14:cNvPr>
                <p14:cNvContentPartPr/>
                <p14:nvPr/>
              </p14:nvContentPartPr>
              <p14:xfrm>
                <a:off x="11129693" y="2090587"/>
                <a:ext cx="113760" cy="55440"/>
              </p14:xfrm>
            </p:contentPart>
          </mc:Choice>
          <mc:Fallback>
            <p:pic>
              <p:nvPicPr>
                <p:cNvPr id="98" name="Freihand 97">
                  <a:extLst>
                    <a:ext uri="{FF2B5EF4-FFF2-40B4-BE49-F238E27FC236}">
                      <a16:creationId xmlns:a16="http://schemas.microsoft.com/office/drawing/2014/main" id="{1AF7D512-6374-473F-A0E8-0ABF63044A24}"/>
                    </a:ext>
                  </a:extLst>
                </p:cNvPr>
                <p:cNvPicPr/>
                <p:nvPr/>
              </p:nvPicPr>
              <p:blipFill>
                <a:blip r:embed="rId368"/>
                <a:stretch>
                  <a:fillRect/>
                </a:stretch>
              </p:blipFill>
              <p:spPr>
                <a:xfrm>
                  <a:off x="11125373" y="2086267"/>
                  <a:ext cx="12240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99" name="Freihand 98">
                  <a:extLst>
                    <a:ext uri="{FF2B5EF4-FFF2-40B4-BE49-F238E27FC236}">
                      <a16:creationId xmlns:a16="http://schemas.microsoft.com/office/drawing/2014/main" id="{183D2889-4F4F-4F45-BA86-37D3019E16CB}"/>
                    </a:ext>
                  </a:extLst>
                </p14:cNvPr>
                <p14:cNvContentPartPr/>
                <p14:nvPr/>
              </p14:nvContentPartPr>
              <p14:xfrm>
                <a:off x="11253533" y="1923907"/>
                <a:ext cx="86760" cy="45360"/>
              </p14:xfrm>
            </p:contentPart>
          </mc:Choice>
          <mc:Fallback>
            <p:pic>
              <p:nvPicPr>
                <p:cNvPr id="99" name="Freihand 98">
                  <a:extLst>
                    <a:ext uri="{FF2B5EF4-FFF2-40B4-BE49-F238E27FC236}">
                      <a16:creationId xmlns:a16="http://schemas.microsoft.com/office/drawing/2014/main" id="{183D2889-4F4F-4F45-BA86-37D3019E16CB}"/>
                    </a:ext>
                  </a:extLst>
                </p:cNvPr>
                <p:cNvPicPr/>
                <p:nvPr/>
              </p:nvPicPr>
              <p:blipFill>
                <a:blip r:embed="rId370"/>
                <a:stretch>
                  <a:fillRect/>
                </a:stretch>
              </p:blipFill>
              <p:spPr>
                <a:xfrm>
                  <a:off x="11249213" y="1919587"/>
                  <a:ext cx="9540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100" name="Freihand 99">
                  <a:extLst>
                    <a:ext uri="{FF2B5EF4-FFF2-40B4-BE49-F238E27FC236}">
                      <a16:creationId xmlns:a16="http://schemas.microsoft.com/office/drawing/2014/main" id="{19AD19D4-FB8B-47FC-AF40-07D5DEEBF4EF}"/>
                    </a:ext>
                  </a:extLst>
                </p14:cNvPr>
                <p14:cNvContentPartPr/>
                <p14:nvPr/>
              </p14:nvContentPartPr>
              <p14:xfrm>
                <a:off x="11439653" y="1740667"/>
                <a:ext cx="68400" cy="179640"/>
              </p14:xfrm>
            </p:contentPart>
          </mc:Choice>
          <mc:Fallback>
            <p:pic>
              <p:nvPicPr>
                <p:cNvPr id="100" name="Freihand 99">
                  <a:extLst>
                    <a:ext uri="{FF2B5EF4-FFF2-40B4-BE49-F238E27FC236}">
                      <a16:creationId xmlns:a16="http://schemas.microsoft.com/office/drawing/2014/main" id="{19AD19D4-FB8B-47FC-AF40-07D5DEEBF4EF}"/>
                    </a:ext>
                  </a:extLst>
                </p:cNvPr>
                <p:cNvPicPr/>
                <p:nvPr/>
              </p:nvPicPr>
              <p:blipFill>
                <a:blip r:embed="rId372"/>
                <a:stretch>
                  <a:fillRect/>
                </a:stretch>
              </p:blipFill>
              <p:spPr>
                <a:xfrm>
                  <a:off x="11435333" y="1736347"/>
                  <a:ext cx="7704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101" name="Freihand 100">
                  <a:extLst>
                    <a:ext uri="{FF2B5EF4-FFF2-40B4-BE49-F238E27FC236}">
                      <a16:creationId xmlns:a16="http://schemas.microsoft.com/office/drawing/2014/main" id="{316A7056-6E71-4D6B-B36F-FB9A8DDBFEFC}"/>
                    </a:ext>
                  </a:extLst>
                </p14:cNvPr>
                <p14:cNvContentPartPr/>
                <p14:nvPr/>
              </p14:nvContentPartPr>
              <p14:xfrm>
                <a:off x="11552333" y="1716187"/>
                <a:ext cx="43920" cy="99360"/>
              </p14:xfrm>
            </p:contentPart>
          </mc:Choice>
          <mc:Fallback>
            <p:pic>
              <p:nvPicPr>
                <p:cNvPr id="101" name="Freihand 100">
                  <a:extLst>
                    <a:ext uri="{FF2B5EF4-FFF2-40B4-BE49-F238E27FC236}">
                      <a16:creationId xmlns:a16="http://schemas.microsoft.com/office/drawing/2014/main" id="{316A7056-6E71-4D6B-B36F-FB9A8DDBFEFC}"/>
                    </a:ext>
                  </a:extLst>
                </p:cNvPr>
                <p:cNvPicPr/>
                <p:nvPr/>
              </p:nvPicPr>
              <p:blipFill>
                <a:blip r:embed="rId374"/>
                <a:stretch>
                  <a:fillRect/>
                </a:stretch>
              </p:blipFill>
              <p:spPr>
                <a:xfrm>
                  <a:off x="11548013" y="1711867"/>
                  <a:ext cx="5256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102" name="Freihand 101">
                  <a:extLst>
                    <a:ext uri="{FF2B5EF4-FFF2-40B4-BE49-F238E27FC236}">
                      <a16:creationId xmlns:a16="http://schemas.microsoft.com/office/drawing/2014/main" id="{E08D4157-1685-4071-AADA-79227A1CCC07}"/>
                    </a:ext>
                  </a:extLst>
                </p14:cNvPr>
                <p14:cNvContentPartPr/>
                <p14:nvPr/>
              </p14:nvContentPartPr>
              <p14:xfrm>
                <a:off x="11405813" y="1781347"/>
                <a:ext cx="241920" cy="125640"/>
              </p14:xfrm>
            </p:contentPart>
          </mc:Choice>
          <mc:Fallback>
            <p:pic>
              <p:nvPicPr>
                <p:cNvPr id="102" name="Freihand 101">
                  <a:extLst>
                    <a:ext uri="{FF2B5EF4-FFF2-40B4-BE49-F238E27FC236}">
                      <a16:creationId xmlns:a16="http://schemas.microsoft.com/office/drawing/2014/main" id="{E08D4157-1685-4071-AADA-79227A1CCC07}"/>
                    </a:ext>
                  </a:extLst>
                </p:cNvPr>
                <p:cNvPicPr/>
                <p:nvPr/>
              </p:nvPicPr>
              <p:blipFill>
                <a:blip r:embed="rId376"/>
                <a:stretch>
                  <a:fillRect/>
                </a:stretch>
              </p:blipFill>
              <p:spPr>
                <a:xfrm>
                  <a:off x="11401493" y="1777027"/>
                  <a:ext cx="25056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103" name="Freihand 102">
                  <a:extLst>
                    <a:ext uri="{FF2B5EF4-FFF2-40B4-BE49-F238E27FC236}">
                      <a16:creationId xmlns:a16="http://schemas.microsoft.com/office/drawing/2014/main" id="{DF873715-C3AB-4C05-B7B8-C17AEF3457BC}"/>
                    </a:ext>
                  </a:extLst>
                </p14:cNvPr>
                <p14:cNvContentPartPr/>
                <p14:nvPr/>
              </p14:nvContentPartPr>
              <p14:xfrm>
                <a:off x="11518133" y="1896187"/>
                <a:ext cx="76680" cy="153360"/>
              </p14:xfrm>
            </p:contentPart>
          </mc:Choice>
          <mc:Fallback>
            <p:pic>
              <p:nvPicPr>
                <p:cNvPr id="103" name="Freihand 102">
                  <a:extLst>
                    <a:ext uri="{FF2B5EF4-FFF2-40B4-BE49-F238E27FC236}">
                      <a16:creationId xmlns:a16="http://schemas.microsoft.com/office/drawing/2014/main" id="{DF873715-C3AB-4C05-B7B8-C17AEF3457BC}"/>
                    </a:ext>
                  </a:extLst>
                </p:cNvPr>
                <p:cNvPicPr/>
                <p:nvPr/>
              </p:nvPicPr>
              <p:blipFill>
                <a:blip r:embed="rId378"/>
                <a:stretch>
                  <a:fillRect/>
                </a:stretch>
              </p:blipFill>
              <p:spPr>
                <a:xfrm>
                  <a:off x="11513813" y="1891867"/>
                  <a:ext cx="8532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104" name="Freihand 103">
                  <a:extLst>
                    <a:ext uri="{FF2B5EF4-FFF2-40B4-BE49-F238E27FC236}">
                      <a16:creationId xmlns:a16="http://schemas.microsoft.com/office/drawing/2014/main" id="{63796AF5-E069-4CBD-B3BA-2E33153B2FAF}"/>
                    </a:ext>
                  </a:extLst>
                </p14:cNvPr>
                <p14:cNvContentPartPr/>
                <p14:nvPr/>
              </p14:nvContentPartPr>
              <p14:xfrm>
                <a:off x="11613173" y="1914907"/>
                <a:ext cx="93600" cy="51480"/>
              </p14:xfrm>
            </p:contentPart>
          </mc:Choice>
          <mc:Fallback>
            <p:pic>
              <p:nvPicPr>
                <p:cNvPr id="104" name="Freihand 103">
                  <a:extLst>
                    <a:ext uri="{FF2B5EF4-FFF2-40B4-BE49-F238E27FC236}">
                      <a16:creationId xmlns:a16="http://schemas.microsoft.com/office/drawing/2014/main" id="{63796AF5-E069-4CBD-B3BA-2E33153B2FAF}"/>
                    </a:ext>
                  </a:extLst>
                </p:cNvPr>
                <p:cNvPicPr/>
                <p:nvPr/>
              </p:nvPicPr>
              <p:blipFill>
                <a:blip r:embed="rId380"/>
                <a:stretch>
                  <a:fillRect/>
                </a:stretch>
              </p:blipFill>
              <p:spPr>
                <a:xfrm>
                  <a:off x="11608853" y="1910587"/>
                  <a:ext cx="10224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106" name="Freihand 105">
                  <a:extLst>
                    <a:ext uri="{FF2B5EF4-FFF2-40B4-BE49-F238E27FC236}">
                      <a16:creationId xmlns:a16="http://schemas.microsoft.com/office/drawing/2014/main" id="{21067DD4-7231-4603-87CB-9EC48FBFE1B0}"/>
                    </a:ext>
                  </a:extLst>
                </p14:cNvPr>
                <p14:cNvContentPartPr/>
                <p14:nvPr/>
              </p14:nvContentPartPr>
              <p14:xfrm>
                <a:off x="11724053" y="1665787"/>
                <a:ext cx="49320" cy="141840"/>
              </p14:xfrm>
            </p:contentPart>
          </mc:Choice>
          <mc:Fallback>
            <p:pic>
              <p:nvPicPr>
                <p:cNvPr id="106" name="Freihand 105">
                  <a:extLst>
                    <a:ext uri="{FF2B5EF4-FFF2-40B4-BE49-F238E27FC236}">
                      <a16:creationId xmlns:a16="http://schemas.microsoft.com/office/drawing/2014/main" id="{21067DD4-7231-4603-87CB-9EC48FBFE1B0}"/>
                    </a:ext>
                  </a:extLst>
                </p:cNvPr>
                <p:cNvPicPr/>
                <p:nvPr/>
              </p:nvPicPr>
              <p:blipFill>
                <a:blip r:embed="rId382"/>
                <a:stretch>
                  <a:fillRect/>
                </a:stretch>
              </p:blipFill>
              <p:spPr>
                <a:xfrm>
                  <a:off x="11719733" y="1661467"/>
                  <a:ext cx="5796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107" name="Freihand 106">
                  <a:extLst>
                    <a:ext uri="{FF2B5EF4-FFF2-40B4-BE49-F238E27FC236}">
                      <a16:creationId xmlns:a16="http://schemas.microsoft.com/office/drawing/2014/main" id="{AE848376-650A-4177-B2BA-9E84F4B1D5BB}"/>
                    </a:ext>
                  </a:extLst>
                </p14:cNvPr>
                <p14:cNvContentPartPr/>
                <p14:nvPr/>
              </p14:nvContentPartPr>
              <p14:xfrm>
                <a:off x="11708213" y="1709347"/>
                <a:ext cx="103320" cy="23400"/>
              </p14:xfrm>
            </p:contentPart>
          </mc:Choice>
          <mc:Fallback>
            <p:pic>
              <p:nvPicPr>
                <p:cNvPr id="107" name="Freihand 106">
                  <a:extLst>
                    <a:ext uri="{FF2B5EF4-FFF2-40B4-BE49-F238E27FC236}">
                      <a16:creationId xmlns:a16="http://schemas.microsoft.com/office/drawing/2014/main" id="{AE848376-650A-4177-B2BA-9E84F4B1D5BB}"/>
                    </a:ext>
                  </a:extLst>
                </p:cNvPr>
                <p:cNvPicPr/>
                <p:nvPr/>
              </p:nvPicPr>
              <p:blipFill>
                <a:blip r:embed="rId384"/>
                <a:stretch>
                  <a:fillRect/>
                </a:stretch>
              </p:blipFill>
              <p:spPr>
                <a:xfrm>
                  <a:off x="11703893" y="1705027"/>
                  <a:ext cx="11196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108" name="Freihand 107">
                  <a:extLst>
                    <a:ext uri="{FF2B5EF4-FFF2-40B4-BE49-F238E27FC236}">
                      <a16:creationId xmlns:a16="http://schemas.microsoft.com/office/drawing/2014/main" id="{6A92A0BA-4564-4DB4-8B54-D5F8199AA38F}"/>
                    </a:ext>
                  </a:extLst>
                </p14:cNvPr>
                <p14:cNvContentPartPr/>
                <p14:nvPr/>
              </p14:nvContentPartPr>
              <p14:xfrm>
                <a:off x="11810453" y="1693867"/>
                <a:ext cx="92880" cy="118800"/>
              </p14:xfrm>
            </p:contentPart>
          </mc:Choice>
          <mc:Fallback>
            <p:pic>
              <p:nvPicPr>
                <p:cNvPr id="108" name="Freihand 107">
                  <a:extLst>
                    <a:ext uri="{FF2B5EF4-FFF2-40B4-BE49-F238E27FC236}">
                      <a16:creationId xmlns:a16="http://schemas.microsoft.com/office/drawing/2014/main" id="{6A92A0BA-4564-4DB4-8B54-D5F8199AA38F}"/>
                    </a:ext>
                  </a:extLst>
                </p:cNvPr>
                <p:cNvPicPr/>
                <p:nvPr/>
              </p:nvPicPr>
              <p:blipFill>
                <a:blip r:embed="rId386"/>
                <a:stretch>
                  <a:fillRect/>
                </a:stretch>
              </p:blipFill>
              <p:spPr>
                <a:xfrm>
                  <a:off x="11806133" y="1689547"/>
                  <a:ext cx="10152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110" name="Freihand 109">
                  <a:extLst>
                    <a:ext uri="{FF2B5EF4-FFF2-40B4-BE49-F238E27FC236}">
                      <a16:creationId xmlns:a16="http://schemas.microsoft.com/office/drawing/2014/main" id="{568C54CC-C786-4549-A964-63E5546B10EF}"/>
                    </a:ext>
                  </a:extLst>
                </p14:cNvPr>
                <p14:cNvContentPartPr/>
                <p14:nvPr/>
              </p14:nvContentPartPr>
              <p14:xfrm>
                <a:off x="11356853" y="1562827"/>
                <a:ext cx="313200" cy="605160"/>
              </p14:xfrm>
            </p:contentPart>
          </mc:Choice>
          <mc:Fallback>
            <p:pic>
              <p:nvPicPr>
                <p:cNvPr id="110" name="Freihand 109">
                  <a:extLst>
                    <a:ext uri="{FF2B5EF4-FFF2-40B4-BE49-F238E27FC236}">
                      <a16:creationId xmlns:a16="http://schemas.microsoft.com/office/drawing/2014/main" id="{568C54CC-C786-4549-A964-63E5546B10EF}"/>
                    </a:ext>
                  </a:extLst>
                </p:cNvPr>
                <p:cNvPicPr/>
                <p:nvPr/>
              </p:nvPicPr>
              <p:blipFill>
                <a:blip r:embed="rId388"/>
                <a:stretch>
                  <a:fillRect/>
                </a:stretch>
              </p:blipFill>
              <p:spPr>
                <a:xfrm>
                  <a:off x="11352533" y="1558507"/>
                  <a:ext cx="321840" cy="61380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112" name="Freihand 111">
                  <a:extLst>
                    <a:ext uri="{FF2B5EF4-FFF2-40B4-BE49-F238E27FC236}">
                      <a16:creationId xmlns:a16="http://schemas.microsoft.com/office/drawing/2014/main" id="{30370A75-97DD-4167-8524-8E95EB2227C3}"/>
                    </a:ext>
                  </a:extLst>
                </p14:cNvPr>
                <p14:cNvContentPartPr/>
                <p14:nvPr/>
              </p14:nvContentPartPr>
              <p14:xfrm>
                <a:off x="10391333" y="1831747"/>
                <a:ext cx="912960" cy="245880"/>
              </p14:xfrm>
            </p:contentPart>
          </mc:Choice>
          <mc:Fallback>
            <p:pic>
              <p:nvPicPr>
                <p:cNvPr id="112" name="Freihand 111">
                  <a:extLst>
                    <a:ext uri="{FF2B5EF4-FFF2-40B4-BE49-F238E27FC236}">
                      <a16:creationId xmlns:a16="http://schemas.microsoft.com/office/drawing/2014/main" id="{30370A75-97DD-4167-8524-8E95EB2227C3}"/>
                    </a:ext>
                  </a:extLst>
                </p:cNvPr>
                <p:cNvPicPr/>
                <p:nvPr/>
              </p:nvPicPr>
              <p:blipFill>
                <a:blip r:embed="rId390"/>
                <a:stretch>
                  <a:fillRect/>
                </a:stretch>
              </p:blipFill>
              <p:spPr>
                <a:xfrm>
                  <a:off x="10387013" y="1827427"/>
                  <a:ext cx="92160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113" name="Freihand 112">
                  <a:extLst>
                    <a:ext uri="{FF2B5EF4-FFF2-40B4-BE49-F238E27FC236}">
                      <a16:creationId xmlns:a16="http://schemas.microsoft.com/office/drawing/2014/main" id="{082BBB24-961B-4085-B51B-6CD2F9426EEF}"/>
                    </a:ext>
                  </a:extLst>
                </p14:cNvPr>
                <p14:cNvContentPartPr/>
                <p14:nvPr/>
              </p14:nvContentPartPr>
              <p14:xfrm>
                <a:off x="10286213" y="1954147"/>
                <a:ext cx="228960" cy="174960"/>
              </p14:xfrm>
            </p:contentPart>
          </mc:Choice>
          <mc:Fallback>
            <p:pic>
              <p:nvPicPr>
                <p:cNvPr id="113" name="Freihand 112">
                  <a:extLst>
                    <a:ext uri="{FF2B5EF4-FFF2-40B4-BE49-F238E27FC236}">
                      <a16:creationId xmlns:a16="http://schemas.microsoft.com/office/drawing/2014/main" id="{082BBB24-961B-4085-B51B-6CD2F9426EEF}"/>
                    </a:ext>
                  </a:extLst>
                </p:cNvPr>
                <p:cNvPicPr/>
                <p:nvPr/>
              </p:nvPicPr>
              <p:blipFill>
                <a:blip r:embed="rId392"/>
                <a:stretch>
                  <a:fillRect/>
                </a:stretch>
              </p:blipFill>
              <p:spPr>
                <a:xfrm>
                  <a:off x="10281893" y="1949827"/>
                  <a:ext cx="23760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114" name="Freihand 113">
                  <a:extLst>
                    <a:ext uri="{FF2B5EF4-FFF2-40B4-BE49-F238E27FC236}">
                      <a16:creationId xmlns:a16="http://schemas.microsoft.com/office/drawing/2014/main" id="{7B880FB3-BF50-45F7-B520-A1CEC5829BAB}"/>
                    </a:ext>
                  </a:extLst>
                </p14:cNvPr>
                <p14:cNvContentPartPr/>
                <p14:nvPr/>
              </p14:nvContentPartPr>
              <p14:xfrm>
                <a:off x="10388813" y="2057467"/>
                <a:ext cx="160920" cy="84240"/>
              </p14:xfrm>
            </p:contentPart>
          </mc:Choice>
          <mc:Fallback>
            <p:pic>
              <p:nvPicPr>
                <p:cNvPr id="114" name="Freihand 113">
                  <a:extLst>
                    <a:ext uri="{FF2B5EF4-FFF2-40B4-BE49-F238E27FC236}">
                      <a16:creationId xmlns:a16="http://schemas.microsoft.com/office/drawing/2014/main" id="{7B880FB3-BF50-45F7-B520-A1CEC5829BAB}"/>
                    </a:ext>
                  </a:extLst>
                </p:cNvPr>
                <p:cNvPicPr/>
                <p:nvPr/>
              </p:nvPicPr>
              <p:blipFill>
                <a:blip r:embed="rId394"/>
                <a:stretch>
                  <a:fillRect/>
                </a:stretch>
              </p:blipFill>
              <p:spPr>
                <a:xfrm>
                  <a:off x="10384493" y="2053147"/>
                  <a:ext cx="1695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116" name="Freihand 115">
                  <a:extLst>
                    <a:ext uri="{FF2B5EF4-FFF2-40B4-BE49-F238E27FC236}">
                      <a16:creationId xmlns:a16="http://schemas.microsoft.com/office/drawing/2014/main" id="{2DE9BA70-FCDD-4943-85C8-4577D523105F}"/>
                    </a:ext>
                  </a:extLst>
                </p14:cNvPr>
                <p14:cNvContentPartPr/>
                <p14:nvPr/>
              </p14:nvContentPartPr>
              <p14:xfrm>
                <a:off x="7807613" y="2869987"/>
                <a:ext cx="192240" cy="634680"/>
              </p14:xfrm>
            </p:contentPart>
          </mc:Choice>
          <mc:Fallback>
            <p:pic>
              <p:nvPicPr>
                <p:cNvPr id="116" name="Freihand 115">
                  <a:extLst>
                    <a:ext uri="{FF2B5EF4-FFF2-40B4-BE49-F238E27FC236}">
                      <a16:creationId xmlns:a16="http://schemas.microsoft.com/office/drawing/2014/main" id="{2DE9BA70-FCDD-4943-85C8-4577D523105F}"/>
                    </a:ext>
                  </a:extLst>
                </p:cNvPr>
                <p:cNvPicPr/>
                <p:nvPr/>
              </p:nvPicPr>
              <p:blipFill>
                <a:blip r:embed="rId396"/>
                <a:stretch>
                  <a:fillRect/>
                </a:stretch>
              </p:blipFill>
              <p:spPr>
                <a:xfrm>
                  <a:off x="7803293" y="2865667"/>
                  <a:ext cx="200880" cy="64332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117" name="Freihand 116">
                  <a:extLst>
                    <a:ext uri="{FF2B5EF4-FFF2-40B4-BE49-F238E27FC236}">
                      <a16:creationId xmlns:a16="http://schemas.microsoft.com/office/drawing/2014/main" id="{9F893C3B-7D0B-4942-AD81-DEA13D8F15D8}"/>
                    </a:ext>
                  </a:extLst>
                </p14:cNvPr>
                <p14:cNvContentPartPr/>
                <p14:nvPr/>
              </p14:nvContentPartPr>
              <p14:xfrm>
                <a:off x="8001293" y="3417187"/>
                <a:ext cx="91800" cy="174960"/>
              </p14:xfrm>
            </p:contentPart>
          </mc:Choice>
          <mc:Fallback>
            <p:pic>
              <p:nvPicPr>
                <p:cNvPr id="117" name="Freihand 116">
                  <a:extLst>
                    <a:ext uri="{FF2B5EF4-FFF2-40B4-BE49-F238E27FC236}">
                      <a16:creationId xmlns:a16="http://schemas.microsoft.com/office/drawing/2014/main" id="{9F893C3B-7D0B-4942-AD81-DEA13D8F15D8}"/>
                    </a:ext>
                  </a:extLst>
                </p:cNvPr>
                <p:cNvPicPr/>
                <p:nvPr/>
              </p:nvPicPr>
              <p:blipFill>
                <a:blip r:embed="rId398"/>
                <a:stretch>
                  <a:fillRect/>
                </a:stretch>
              </p:blipFill>
              <p:spPr>
                <a:xfrm>
                  <a:off x="7996973" y="3412867"/>
                  <a:ext cx="10044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119" name="Freihand 118">
                  <a:extLst>
                    <a:ext uri="{FF2B5EF4-FFF2-40B4-BE49-F238E27FC236}">
                      <a16:creationId xmlns:a16="http://schemas.microsoft.com/office/drawing/2014/main" id="{BDAFD2A3-D228-4CE5-B7F0-AA495A29E395}"/>
                    </a:ext>
                  </a:extLst>
                </p14:cNvPr>
                <p14:cNvContentPartPr/>
                <p14:nvPr/>
              </p14:nvContentPartPr>
              <p14:xfrm>
                <a:off x="8278493" y="3320707"/>
                <a:ext cx="69480" cy="194760"/>
              </p14:xfrm>
            </p:contentPart>
          </mc:Choice>
          <mc:Fallback>
            <p:pic>
              <p:nvPicPr>
                <p:cNvPr id="119" name="Freihand 118">
                  <a:extLst>
                    <a:ext uri="{FF2B5EF4-FFF2-40B4-BE49-F238E27FC236}">
                      <a16:creationId xmlns:a16="http://schemas.microsoft.com/office/drawing/2014/main" id="{BDAFD2A3-D228-4CE5-B7F0-AA495A29E395}"/>
                    </a:ext>
                  </a:extLst>
                </p:cNvPr>
                <p:cNvPicPr/>
                <p:nvPr/>
              </p:nvPicPr>
              <p:blipFill>
                <a:blip r:embed="rId400"/>
                <a:stretch>
                  <a:fillRect/>
                </a:stretch>
              </p:blipFill>
              <p:spPr>
                <a:xfrm>
                  <a:off x="8274173" y="3316387"/>
                  <a:ext cx="7812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121" name="Freihand 120">
                  <a:extLst>
                    <a:ext uri="{FF2B5EF4-FFF2-40B4-BE49-F238E27FC236}">
                      <a16:creationId xmlns:a16="http://schemas.microsoft.com/office/drawing/2014/main" id="{92506580-5C61-4D81-93CB-BECB5D76D169}"/>
                    </a:ext>
                  </a:extLst>
                </p14:cNvPr>
                <p14:cNvContentPartPr/>
                <p14:nvPr/>
              </p14:nvContentPartPr>
              <p14:xfrm>
                <a:off x="8378573" y="3325747"/>
                <a:ext cx="158040" cy="129960"/>
              </p14:xfrm>
            </p:contentPart>
          </mc:Choice>
          <mc:Fallback>
            <p:pic>
              <p:nvPicPr>
                <p:cNvPr id="121" name="Freihand 120">
                  <a:extLst>
                    <a:ext uri="{FF2B5EF4-FFF2-40B4-BE49-F238E27FC236}">
                      <a16:creationId xmlns:a16="http://schemas.microsoft.com/office/drawing/2014/main" id="{92506580-5C61-4D81-93CB-BECB5D76D169}"/>
                    </a:ext>
                  </a:extLst>
                </p:cNvPr>
                <p:cNvPicPr/>
                <p:nvPr/>
              </p:nvPicPr>
              <p:blipFill>
                <a:blip r:embed="rId402"/>
                <a:stretch>
                  <a:fillRect/>
                </a:stretch>
              </p:blipFill>
              <p:spPr>
                <a:xfrm>
                  <a:off x="8374253" y="3321427"/>
                  <a:ext cx="16668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122" name="Freihand 121">
                  <a:extLst>
                    <a:ext uri="{FF2B5EF4-FFF2-40B4-BE49-F238E27FC236}">
                      <a16:creationId xmlns:a16="http://schemas.microsoft.com/office/drawing/2014/main" id="{5F1FC9DC-163F-4177-BA54-C55096247FFA}"/>
                    </a:ext>
                  </a:extLst>
                </p14:cNvPr>
                <p14:cNvContentPartPr/>
                <p14:nvPr/>
              </p14:nvContentPartPr>
              <p14:xfrm>
                <a:off x="8511413" y="3285427"/>
                <a:ext cx="27000" cy="24840"/>
              </p14:xfrm>
            </p:contentPart>
          </mc:Choice>
          <mc:Fallback>
            <p:pic>
              <p:nvPicPr>
                <p:cNvPr id="122" name="Freihand 121">
                  <a:extLst>
                    <a:ext uri="{FF2B5EF4-FFF2-40B4-BE49-F238E27FC236}">
                      <a16:creationId xmlns:a16="http://schemas.microsoft.com/office/drawing/2014/main" id="{5F1FC9DC-163F-4177-BA54-C55096247FFA}"/>
                    </a:ext>
                  </a:extLst>
                </p:cNvPr>
                <p:cNvPicPr/>
                <p:nvPr/>
              </p:nvPicPr>
              <p:blipFill>
                <a:blip r:embed="rId404"/>
                <a:stretch>
                  <a:fillRect/>
                </a:stretch>
              </p:blipFill>
              <p:spPr>
                <a:xfrm>
                  <a:off x="8507093" y="3281107"/>
                  <a:ext cx="3564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123" name="Freihand 122">
                  <a:extLst>
                    <a:ext uri="{FF2B5EF4-FFF2-40B4-BE49-F238E27FC236}">
                      <a16:creationId xmlns:a16="http://schemas.microsoft.com/office/drawing/2014/main" id="{B7F7B511-1814-483A-9680-4EBEC4D5C2FD}"/>
                    </a:ext>
                  </a:extLst>
                </p14:cNvPr>
                <p14:cNvContentPartPr/>
                <p14:nvPr/>
              </p14:nvContentPartPr>
              <p14:xfrm>
                <a:off x="8525453" y="3326827"/>
                <a:ext cx="64800" cy="107280"/>
              </p14:xfrm>
            </p:contentPart>
          </mc:Choice>
          <mc:Fallback>
            <p:pic>
              <p:nvPicPr>
                <p:cNvPr id="123" name="Freihand 122">
                  <a:extLst>
                    <a:ext uri="{FF2B5EF4-FFF2-40B4-BE49-F238E27FC236}">
                      <a16:creationId xmlns:a16="http://schemas.microsoft.com/office/drawing/2014/main" id="{B7F7B511-1814-483A-9680-4EBEC4D5C2FD}"/>
                    </a:ext>
                  </a:extLst>
                </p:cNvPr>
                <p:cNvPicPr/>
                <p:nvPr/>
              </p:nvPicPr>
              <p:blipFill>
                <a:blip r:embed="rId406"/>
                <a:stretch>
                  <a:fillRect/>
                </a:stretch>
              </p:blipFill>
              <p:spPr>
                <a:xfrm>
                  <a:off x="8521133" y="3322507"/>
                  <a:ext cx="7344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124" name="Freihand 123">
                  <a:extLst>
                    <a:ext uri="{FF2B5EF4-FFF2-40B4-BE49-F238E27FC236}">
                      <a16:creationId xmlns:a16="http://schemas.microsoft.com/office/drawing/2014/main" id="{14D7D71B-8A39-4995-9770-C70204A86B05}"/>
                    </a:ext>
                  </a:extLst>
                </p14:cNvPr>
                <p14:cNvContentPartPr/>
                <p14:nvPr/>
              </p14:nvContentPartPr>
              <p14:xfrm>
                <a:off x="8601773" y="3296947"/>
                <a:ext cx="257400" cy="133560"/>
              </p14:xfrm>
            </p:contentPart>
          </mc:Choice>
          <mc:Fallback>
            <p:pic>
              <p:nvPicPr>
                <p:cNvPr id="124" name="Freihand 123">
                  <a:extLst>
                    <a:ext uri="{FF2B5EF4-FFF2-40B4-BE49-F238E27FC236}">
                      <a16:creationId xmlns:a16="http://schemas.microsoft.com/office/drawing/2014/main" id="{14D7D71B-8A39-4995-9770-C70204A86B05}"/>
                    </a:ext>
                  </a:extLst>
                </p:cNvPr>
                <p:cNvPicPr/>
                <p:nvPr/>
              </p:nvPicPr>
              <p:blipFill>
                <a:blip r:embed="rId408"/>
                <a:stretch>
                  <a:fillRect/>
                </a:stretch>
              </p:blipFill>
              <p:spPr>
                <a:xfrm>
                  <a:off x="8597453" y="3292627"/>
                  <a:ext cx="26604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125" name="Freihand 124">
                  <a:extLst>
                    <a:ext uri="{FF2B5EF4-FFF2-40B4-BE49-F238E27FC236}">
                      <a16:creationId xmlns:a16="http://schemas.microsoft.com/office/drawing/2014/main" id="{56644F16-093B-4A6E-B227-5FEBC3FEFE4F}"/>
                    </a:ext>
                  </a:extLst>
                </p14:cNvPr>
                <p14:cNvContentPartPr/>
                <p14:nvPr/>
              </p14:nvContentPartPr>
              <p14:xfrm>
                <a:off x="8879333" y="3220627"/>
                <a:ext cx="124560" cy="177120"/>
              </p14:xfrm>
            </p:contentPart>
          </mc:Choice>
          <mc:Fallback>
            <p:pic>
              <p:nvPicPr>
                <p:cNvPr id="125" name="Freihand 124">
                  <a:extLst>
                    <a:ext uri="{FF2B5EF4-FFF2-40B4-BE49-F238E27FC236}">
                      <a16:creationId xmlns:a16="http://schemas.microsoft.com/office/drawing/2014/main" id="{56644F16-093B-4A6E-B227-5FEBC3FEFE4F}"/>
                    </a:ext>
                  </a:extLst>
                </p:cNvPr>
                <p:cNvPicPr/>
                <p:nvPr/>
              </p:nvPicPr>
              <p:blipFill>
                <a:blip r:embed="rId410"/>
                <a:stretch>
                  <a:fillRect/>
                </a:stretch>
              </p:blipFill>
              <p:spPr>
                <a:xfrm>
                  <a:off x="8875013" y="3216307"/>
                  <a:ext cx="13320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126" name="Freihand 125">
                  <a:extLst>
                    <a:ext uri="{FF2B5EF4-FFF2-40B4-BE49-F238E27FC236}">
                      <a16:creationId xmlns:a16="http://schemas.microsoft.com/office/drawing/2014/main" id="{ABC96C18-311F-41E0-8A5D-65703EA1154C}"/>
                    </a:ext>
                  </a:extLst>
                </p14:cNvPr>
                <p14:cNvContentPartPr/>
                <p14:nvPr/>
              </p14:nvContentPartPr>
              <p14:xfrm>
                <a:off x="8999933" y="3247987"/>
                <a:ext cx="270360" cy="150480"/>
              </p14:xfrm>
            </p:contentPart>
          </mc:Choice>
          <mc:Fallback>
            <p:pic>
              <p:nvPicPr>
                <p:cNvPr id="126" name="Freihand 125">
                  <a:extLst>
                    <a:ext uri="{FF2B5EF4-FFF2-40B4-BE49-F238E27FC236}">
                      <a16:creationId xmlns:a16="http://schemas.microsoft.com/office/drawing/2014/main" id="{ABC96C18-311F-41E0-8A5D-65703EA1154C}"/>
                    </a:ext>
                  </a:extLst>
                </p:cNvPr>
                <p:cNvPicPr/>
                <p:nvPr/>
              </p:nvPicPr>
              <p:blipFill>
                <a:blip r:embed="rId412"/>
                <a:stretch>
                  <a:fillRect/>
                </a:stretch>
              </p:blipFill>
              <p:spPr>
                <a:xfrm>
                  <a:off x="8995613" y="3243667"/>
                  <a:ext cx="2790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127" name="Freihand 126">
                  <a:extLst>
                    <a:ext uri="{FF2B5EF4-FFF2-40B4-BE49-F238E27FC236}">
                      <a16:creationId xmlns:a16="http://schemas.microsoft.com/office/drawing/2014/main" id="{291DD9A3-B4EF-46F1-BECA-35F10F6A40FA}"/>
                    </a:ext>
                  </a:extLst>
                </p14:cNvPr>
                <p14:cNvContentPartPr/>
                <p14:nvPr/>
              </p14:nvContentPartPr>
              <p14:xfrm>
                <a:off x="9298013" y="3299107"/>
                <a:ext cx="152280" cy="81360"/>
              </p14:xfrm>
            </p:contentPart>
          </mc:Choice>
          <mc:Fallback>
            <p:pic>
              <p:nvPicPr>
                <p:cNvPr id="127" name="Freihand 126">
                  <a:extLst>
                    <a:ext uri="{FF2B5EF4-FFF2-40B4-BE49-F238E27FC236}">
                      <a16:creationId xmlns:a16="http://schemas.microsoft.com/office/drawing/2014/main" id="{291DD9A3-B4EF-46F1-BECA-35F10F6A40FA}"/>
                    </a:ext>
                  </a:extLst>
                </p:cNvPr>
                <p:cNvPicPr/>
                <p:nvPr/>
              </p:nvPicPr>
              <p:blipFill>
                <a:blip r:embed="rId414"/>
                <a:stretch>
                  <a:fillRect/>
                </a:stretch>
              </p:blipFill>
              <p:spPr>
                <a:xfrm>
                  <a:off x="9293693" y="3294787"/>
                  <a:ext cx="1609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128" name="Freihand 127">
                  <a:extLst>
                    <a:ext uri="{FF2B5EF4-FFF2-40B4-BE49-F238E27FC236}">
                      <a16:creationId xmlns:a16="http://schemas.microsoft.com/office/drawing/2014/main" id="{03BEA1FB-0E6B-467A-8A9D-382F469FE9A5}"/>
                    </a:ext>
                  </a:extLst>
                </p14:cNvPr>
                <p14:cNvContentPartPr/>
                <p14:nvPr/>
              </p14:nvContentPartPr>
              <p14:xfrm>
                <a:off x="9450293" y="3257347"/>
                <a:ext cx="41760" cy="20880"/>
              </p14:xfrm>
            </p:contentPart>
          </mc:Choice>
          <mc:Fallback>
            <p:pic>
              <p:nvPicPr>
                <p:cNvPr id="128" name="Freihand 127">
                  <a:extLst>
                    <a:ext uri="{FF2B5EF4-FFF2-40B4-BE49-F238E27FC236}">
                      <a16:creationId xmlns:a16="http://schemas.microsoft.com/office/drawing/2014/main" id="{03BEA1FB-0E6B-467A-8A9D-382F469FE9A5}"/>
                    </a:ext>
                  </a:extLst>
                </p:cNvPr>
                <p:cNvPicPr/>
                <p:nvPr/>
              </p:nvPicPr>
              <p:blipFill>
                <a:blip r:embed="rId416"/>
                <a:stretch>
                  <a:fillRect/>
                </a:stretch>
              </p:blipFill>
              <p:spPr>
                <a:xfrm>
                  <a:off x="9445973" y="3253027"/>
                  <a:ext cx="5040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129" name="Freihand 128">
                  <a:extLst>
                    <a:ext uri="{FF2B5EF4-FFF2-40B4-BE49-F238E27FC236}">
                      <a16:creationId xmlns:a16="http://schemas.microsoft.com/office/drawing/2014/main" id="{2FB10595-C8FE-42A7-BB93-16C11B235934}"/>
                    </a:ext>
                  </a:extLst>
                </p14:cNvPr>
                <p14:cNvContentPartPr/>
                <p14:nvPr/>
              </p14:nvContentPartPr>
              <p14:xfrm>
                <a:off x="9478733" y="3289387"/>
                <a:ext cx="83160" cy="87840"/>
              </p14:xfrm>
            </p:contentPart>
          </mc:Choice>
          <mc:Fallback>
            <p:pic>
              <p:nvPicPr>
                <p:cNvPr id="129" name="Freihand 128">
                  <a:extLst>
                    <a:ext uri="{FF2B5EF4-FFF2-40B4-BE49-F238E27FC236}">
                      <a16:creationId xmlns:a16="http://schemas.microsoft.com/office/drawing/2014/main" id="{2FB10595-C8FE-42A7-BB93-16C11B235934}"/>
                    </a:ext>
                  </a:extLst>
                </p:cNvPr>
                <p:cNvPicPr/>
                <p:nvPr/>
              </p:nvPicPr>
              <p:blipFill>
                <a:blip r:embed="rId418"/>
                <a:stretch>
                  <a:fillRect/>
                </a:stretch>
              </p:blipFill>
              <p:spPr>
                <a:xfrm>
                  <a:off x="9474413" y="3285067"/>
                  <a:ext cx="9180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130" name="Freihand 129">
                  <a:extLst>
                    <a:ext uri="{FF2B5EF4-FFF2-40B4-BE49-F238E27FC236}">
                      <a16:creationId xmlns:a16="http://schemas.microsoft.com/office/drawing/2014/main" id="{9FDA5DA1-8C6D-461F-B661-3FC31DF03AE1}"/>
                    </a:ext>
                  </a:extLst>
                </p14:cNvPr>
                <p14:cNvContentPartPr/>
                <p14:nvPr/>
              </p14:nvContentPartPr>
              <p14:xfrm>
                <a:off x="8968973" y="3204067"/>
                <a:ext cx="144360" cy="10080"/>
              </p14:xfrm>
            </p:contentPart>
          </mc:Choice>
          <mc:Fallback>
            <p:pic>
              <p:nvPicPr>
                <p:cNvPr id="130" name="Freihand 129">
                  <a:extLst>
                    <a:ext uri="{FF2B5EF4-FFF2-40B4-BE49-F238E27FC236}">
                      <a16:creationId xmlns:a16="http://schemas.microsoft.com/office/drawing/2014/main" id="{9FDA5DA1-8C6D-461F-B661-3FC31DF03AE1}"/>
                    </a:ext>
                  </a:extLst>
                </p:cNvPr>
                <p:cNvPicPr/>
                <p:nvPr/>
              </p:nvPicPr>
              <p:blipFill>
                <a:blip r:embed="rId420"/>
                <a:stretch>
                  <a:fillRect/>
                </a:stretch>
              </p:blipFill>
              <p:spPr>
                <a:xfrm>
                  <a:off x="8964653" y="3199747"/>
                  <a:ext cx="1530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131" name="Freihand 130">
                  <a:extLst>
                    <a:ext uri="{FF2B5EF4-FFF2-40B4-BE49-F238E27FC236}">
                      <a16:creationId xmlns:a16="http://schemas.microsoft.com/office/drawing/2014/main" id="{039A354B-E49D-4FAA-976D-272D422FA0FC}"/>
                    </a:ext>
                  </a:extLst>
                </p14:cNvPr>
                <p14:cNvContentPartPr/>
                <p14:nvPr/>
              </p14:nvContentPartPr>
              <p14:xfrm>
                <a:off x="9696893" y="3265987"/>
                <a:ext cx="14400" cy="67680"/>
              </p14:xfrm>
            </p:contentPart>
          </mc:Choice>
          <mc:Fallback>
            <p:pic>
              <p:nvPicPr>
                <p:cNvPr id="131" name="Freihand 130">
                  <a:extLst>
                    <a:ext uri="{FF2B5EF4-FFF2-40B4-BE49-F238E27FC236}">
                      <a16:creationId xmlns:a16="http://schemas.microsoft.com/office/drawing/2014/main" id="{039A354B-E49D-4FAA-976D-272D422FA0FC}"/>
                    </a:ext>
                  </a:extLst>
                </p:cNvPr>
                <p:cNvPicPr/>
                <p:nvPr/>
              </p:nvPicPr>
              <p:blipFill>
                <a:blip r:embed="rId422"/>
                <a:stretch>
                  <a:fillRect/>
                </a:stretch>
              </p:blipFill>
              <p:spPr>
                <a:xfrm>
                  <a:off x="9692573" y="3261667"/>
                  <a:ext cx="2304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132" name="Freihand 131">
                  <a:extLst>
                    <a:ext uri="{FF2B5EF4-FFF2-40B4-BE49-F238E27FC236}">
                      <a16:creationId xmlns:a16="http://schemas.microsoft.com/office/drawing/2014/main" id="{92CF79C1-21E1-4642-B6E2-B694F40711A6}"/>
                    </a:ext>
                  </a:extLst>
                </p14:cNvPr>
                <p14:cNvContentPartPr/>
                <p14:nvPr/>
              </p14:nvContentPartPr>
              <p14:xfrm>
                <a:off x="9703733" y="3224587"/>
                <a:ext cx="42480" cy="15840"/>
              </p14:xfrm>
            </p:contentPart>
          </mc:Choice>
          <mc:Fallback>
            <p:pic>
              <p:nvPicPr>
                <p:cNvPr id="132" name="Freihand 131">
                  <a:extLst>
                    <a:ext uri="{FF2B5EF4-FFF2-40B4-BE49-F238E27FC236}">
                      <a16:creationId xmlns:a16="http://schemas.microsoft.com/office/drawing/2014/main" id="{92CF79C1-21E1-4642-B6E2-B694F40711A6}"/>
                    </a:ext>
                  </a:extLst>
                </p:cNvPr>
                <p:cNvPicPr/>
                <p:nvPr/>
              </p:nvPicPr>
              <p:blipFill>
                <a:blip r:embed="rId424"/>
                <a:stretch>
                  <a:fillRect/>
                </a:stretch>
              </p:blipFill>
              <p:spPr>
                <a:xfrm>
                  <a:off x="9699413" y="3220267"/>
                  <a:ext cx="5112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133" name="Freihand 132">
                  <a:extLst>
                    <a:ext uri="{FF2B5EF4-FFF2-40B4-BE49-F238E27FC236}">
                      <a16:creationId xmlns:a16="http://schemas.microsoft.com/office/drawing/2014/main" id="{3682A1A6-593F-4BE1-BBBA-441032009F9A}"/>
                    </a:ext>
                  </a:extLst>
                </p14:cNvPr>
                <p14:cNvContentPartPr/>
                <p14:nvPr/>
              </p14:nvContentPartPr>
              <p14:xfrm>
                <a:off x="9755573" y="3261667"/>
                <a:ext cx="112320" cy="73440"/>
              </p14:xfrm>
            </p:contentPart>
          </mc:Choice>
          <mc:Fallback>
            <p:pic>
              <p:nvPicPr>
                <p:cNvPr id="133" name="Freihand 132">
                  <a:extLst>
                    <a:ext uri="{FF2B5EF4-FFF2-40B4-BE49-F238E27FC236}">
                      <a16:creationId xmlns:a16="http://schemas.microsoft.com/office/drawing/2014/main" id="{3682A1A6-593F-4BE1-BBBA-441032009F9A}"/>
                    </a:ext>
                  </a:extLst>
                </p:cNvPr>
                <p:cNvPicPr/>
                <p:nvPr/>
              </p:nvPicPr>
              <p:blipFill>
                <a:blip r:embed="rId426"/>
                <a:stretch>
                  <a:fillRect/>
                </a:stretch>
              </p:blipFill>
              <p:spPr>
                <a:xfrm>
                  <a:off x="9751253" y="3257347"/>
                  <a:ext cx="12096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134" name="Freihand 133">
                  <a:extLst>
                    <a:ext uri="{FF2B5EF4-FFF2-40B4-BE49-F238E27FC236}">
                      <a16:creationId xmlns:a16="http://schemas.microsoft.com/office/drawing/2014/main" id="{FFFD1419-EA67-43F2-B009-071522034FFA}"/>
                    </a:ext>
                  </a:extLst>
                </p14:cNvPr>
                <p14:cNvContentPartPr/>
                <p14:nvPr/>
              </p14:nvContentPartPr>
              <p14:xfrm>
                <a:off x="9864653" y="3150787"/>
                <a:ext cx="98280" cy="154800"/>
              </p14:xfrm>
            </p:contentPart>
          </mc:Choice>
          <mc:Fallback>
            <p:pic>
              <p:nvPicPr>
                <p:cNvPr id="134" name="Freihand 133">
                  <a:extLst>
                    <a:ext uri="{FF2B5EF4-FFF2-40B4-BE49-F238E27FC236}">
                      <a16:creationId xmlns:a16="http://schemas.microsoft.com/office/drawing/2014/main" id="{FFFD1419-EA67-43F2-B009-071522034FFA}"/>
                    </a:ext>
                  </a:extLst>
                </p:cNvPr>
                <p:cNvPicPr/>
                <p:nvPr/>
              </p:nvPicPr>
              <p:blipFill>
                <a:blip r:embed="rId428"/>
                <a:stretch>
                  <a:fillRect/>
                </a:stretch>
              </p:blipFill>
              <p:spPr>
                <a:xfrm>
                  <a:off x="9860333" y="3146467"/>
                  <a:ext cx="10692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135" name="Freihand 134">
                  <a:extLst>
                    <a:ext uri="{FF2B5EF4-FFF2-40B4-BE49-F238E27FC236}">
                      <a16:creationId xmlns:a16="http://schemas.microsoft.com/office/drawing/2014/main" id="{22913786-31E6-42DC-9835-74FD0BF0EF7F}"/>
                    </a:ext>
                  </a:extLst>
                </p14:cNvPr>
                <p14:cNvContentPartPr/>
                <p14:nvPr/>
              </p14:nvContentPartPr>
              <p14:xfrm>
                <a:off x="8349413" y="3582787"/>
                <a:ext cx="145800" cy="135360"/>
              </p14:xfrm>
            </p:contentPart>
          </mc:Choice>
          <mc:Fallback>
            <p:pic>
              <p:nvPicPr>
                <p:cNvPr id="135" name="Freihand 134">
                  <a:extLst>
                    <a:ext uri="{FF2B5EF4-FFF2-40B4-BE49-F238E27FC236}">
                      <a16:creationId xmlns:a16="http://schemas.microsoft.com/office/drawing/2014/main" id="{22913786-31E6-42DC-9835-74FD0BF0EF7F}"/>
                    </a:ext>
                  </a:extLst>
                </p:cNvPr>
                <p:cNvPicPr/>
                <p:nvPr/>
              </p:nvPicPr>
              <p:blipFill>
                <a:blip r:embed="rId430"/>
                <a:stretch>
                  <a:fillRect/>
                </a:stretch>
              </p:blipFill>
              <p:spPr>
                <a:xfrm>
                  <a:off x="8345093" y="3578467"/>
                  <a:ext cx="15444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136" name="Freihand 135">
                  <a:extLst>
                    <a:ext uri="{FF2B5EF4-FFF2-40B4-BE49-F238E27FC236}">
                      <a16:creationId xmlns:a16="http://schemas.microsoft.com/office/drawing/2014/main" id="{44030566-7EF2-40FF-BCAB-A2A9AAFAE1C0}"/>
                    </a:ext>
                  </a:extLst>
                </p14:cNvPr>
                <p14:cNvContentPartPr/>
                <p14:nvPr/>
              </p14:nvContentPartPr>
              <p14:xfrm>
                <a:off x="8479733" y="3537427"/>
                <a:ext cx="106200" cy="173160"/>
              </p14:xfrm>
            </p:contentPart>
          </mc:Choice>
          <mc:Fallback>
            <p:pic>
              <p:nvPicPr>
                <p:cNvPr id="136" name="Freihand 135">
                  <a:extLst>
                    <a:ext uri="{FF2B5EF4-FFF2-40B4-BE49-F238E27FC236}">
                      <a16:creationId xmlns:a16="http://schemas.microsoft.com/office/drawing/2014/main" id="{44030566-7EF2-40FF-BCAB-A2A9AAFAE1C0}"/>
                    </a:ext>
                  </a:extLst>
                </p:cNvPr>
                <p:cNvPicPr/>
                <p:nvPr/>
              </p:nvPicPr>
              <p:blipFill>
                <a:blip r:embed="rId432"/>
                <a:stretch>
                  <a:fillRect/>
                </a:stretch>
              </p:blipFill>
              <p:spPr>
                <a:xfrm>
                  <a:off x="8475413" y="3533107"/>
                  <a:ext cx="11484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137" name="Freihand 136">
                  <a:extLst>
                    <a:ext uri="{FF2B5EF4-FFF2-40B4-BE49-F238E27FC236}">
                      <a16:creationId xmlns:a16="http://schemas.microsoft.com/office/drawing/2014/main" id="{A276A38F-FEF3-4A5F-8EC8-A6925D43E376}"/>
                    </a:ext>
                  </a:extLst>
                </p14:cNvPr>
                <p14:cNvContentPartPr/>
                <p14:nvPr/>
              </p14:nvContentPartPr>
              <p14:xfrm>
                <a:off x="8568293" y="3613387"/>
                <a:ext cx="142560" cy="78840"/>
              </p14:xfrm>
            </p:contentPart>
          </mc:Choice>
          <mc:Fallback>
            <p:pic>
              <p:nvPicPr>
                <p:cNvPr id="137" name="Freihand 136">
                  <a:extLst>
                    <a:ext uri="{FF2B5EF4-FFF2-40B4-BE49-F238E27FC236}">
                      <a16:creationId xmlns:a16="http://schemas.microsoft.com/office/drawing/2014/main" id="{A276A38F-FEF3-4A5F-8EC8-A6925D43E376}"/>
                    </a:ext>
                  </a:extLst>
                </p:cNvPr>
                <p:cNvPicPr/>
                <p:nvPr/>
              </p:nvPicPr>
              <p:blipFill>
                <a:blip r:embed="rId434"/>
                <a:stretch>
                  <a:fillRect/>
                </a:stretch>
              </p:blipFill>
              <p:spPr>
                <a:xfrm>
                  <a:off x="8563973" y="3609067"/>
                  <a:ext cx="15120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138" name="Freihand 137">
                  <a:extLst>
                    <a:ext uri="{FF2B5EF4-FFF2-40B4-BE49-F238E27FC236}">
                      <a16:creationId xmlns:a16="http://schemas.microsoft.com/office/drawing/2014/main" id="{B5790BEC-DCE6-4122-8DF3-E7152B725B2B}"/>
                    </a:ext>
                  </a:extLst>
                </p14:cNvPr>
                <p14:cNvContentPartPr/>
                <p14:nvPr/>
              </p14:nvContentPartPr>
              <p14:xfrm>
                <a:off x="8578013" y="3643987"/>
                <a:ext cx="114840" cy="20880"/>
              </p14:xfrm>
            </p:contentPart>
          </mc:Choice>
          <mc:Fallback>
            <p:pic>
              <p:nvPicPr>
                <p:cNvPr id="138" name="Freihand 137">
                  <a:extLst>
                    <a:ext uri="{FF2B5EF4-FFF2-40B4-BE49-F238E27FC236}">
                      <a16:creationId xmlns:a16="http://schemas.microsoft.com/office/drawing/2014/main" id="{B5790BEC-DCE6-4122-8DF3-E7152B725B2B}"/>
                    </a:ext>
                  </a:extLst>
                </p:cNvPr>
                <p:cNvPicPr/>
                <p:nvPr/>
              </p:nvPicPr>
              <p:blipFill>
                <a:blip r:embed="rId436"/>
                <a:stretch>
                  <a:fillRect/>
                </a:stretch>
              </p:blipFill>
              <p:spPr>
                <a:xfrm>
                  <a:off x="8573693" y="3639667"/>
                  <a:ext cx="12348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139" name="Freihand 138">
                  <a:extLst>
                    <a:ext uri="{FF2B5EF4-FFF2-40B4-BE49-F238E27FC236}">
                      <a16:creationId xmlns:a16="http://schemas.microsoft.com/office/drawing/2014/main" id="{29E020A0-7D62-4C91-8F5D-C460D176A57F}"/>
                    </a:ext>
                  </a:extLst>
                </p14:cNvPr>
                <p14:cNvContentPartPr/>
                <p14:nvPr/>
              </p14:nvContentPartPr>
              <p14:xfrm>
                <a:off x="8701853" y="3538507"/>
                <a:ext cx="114480" cy="144360"/>
              </p14:xfrm>
            </p:contentPart>
          </mc:Choice>
          <mc:Fallback>
            <p:pic>
              <p:nvPicPr>
                <p:cNvPr id="139" name="Freihand 138">
                  <a:extLst>
                    <a:ext uri="{FF2B5EF4-FFF2-40B4-BE49-F238E27FC236}">
                      <a16:creationId xmlns:a16="http://schemas.microsoft.com/office/drawing/2014/main" id="{29E020A0-7D62-4C91-8F5D-C460D176A57F}"/>
                    </a:ext>
                  </a:extLst>
                </p:cNvPr>
                <p:cNvPicPr/>
                <p:nvPr/>
              </p:nvPicPr>
              <p:blipFill>
                <a:blip r:embed="rId438"/>
                <a:stretch>
                  <a:fillRect/>
                </a:stretch>
              </p:blipFill>
              <p:spPr>
                <a:xfrm>
                  <a:off x="8697533" y="3534187"/>
                  <a:ext cx="12312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140" name="Freihand 139">
                  <a:extLst>
                    <a:ext uri="{FF2B5EF4-FFF2-40B4-BE49-F238E27FC236}">
                      <a16:creationId xmlns:a16="http://schemas.microsoft.com/office/drawing/2014/main" id="{3AFBEFF9-B3DC-45E9-BD7B-B44A4E1128E9}"/>
                    </a:ext>
                  </a:extLst>
                </p14:cNvPr>
                <p14:cNvContentPartPr/>
                <p14:nvPr/>
              </p14:nvContentPartPr>
              <p14:xfrm>
                <a:off x="8806253" y="3557947"/>
                <a:ext cx="24120" cy="24120"/>
              </p14:xfrm>
            </p:contentPart>
          </mc:Choice>
          <mc:Fallback>
            <p:pic>
              <p:nvPicPr>
                <p:cNvPr id="140" name="Freihand 139">
                  <a:extLst>
                    <a:ext uri="{FF2B5EF4-FFF2-40B4-BE49-F238E27FC236}">
                      <a16:creationId xmlns:a16="http://schemas.microsoft.com/office/drawing/2014/main" id="{3AFBEFF9-B3DC-45E9-BD7B-B44A4E1128E9}"/>
                    </a:ext>
                  </a:extLst>
                </p:cNvPr>
                <p:cNvPicPr/>
                <p:nvPr/>
              </p:nvPicPr>
              <p:blipFill>
                <a:blip r:embed="rId440"/>
                <a:stretch>
                  <a:fillRect/>
                </a:stretch>
              </p:blipFill>
              <p:spPr>
                <a:xfrm>
                  <a:off x="8801933" y="3553627"/>
                  <a:ext cx="327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141" name="Freihand 140">
                  <a:extLst>
                    <a:ext uri="{FF2B5EF4-FFF2-40B4-BE49-F238E27FC236}">
                      <a16:creationId xmlns:a16="http://schemas.microsoft.com/office/drawing/2014/main" id="{53ABFBC5-6446-4205-A351-5BCE4125480C}"/>
                    </a:ext>
                  </a:extLst>
                </p14:cNvPr>
                <p14:cNvContentPartPr/>
                <p14:nvPr/>
              </p14:nvContentPartPr>
              <p14:xfrm>
                <a:off x="8852333" y="3510787"/>
                <a:ext cx="128160" cy="153720"/>
              </p14:xfrm>
            </p:contentPart>
          </mc:Choice>
          <mc:Fallback>
            <p:pic>
              <p:nvPicPr>
                <p:cNvPr id="141" name="Freihand 140">
                  <a:extLst>
                    <a:ext uri="{FF2B5EF4-FFF2-40B4-BE49-F238E27FC236}">
                      <a16:creationId xmlns:a16="http://schemas.microsoft.com/office/drawing/2014/main" id="{53ABFBC5-6446-4205-A351-5BCE4125480C}"/>
                    </a:ext>
                  </a:extLst>
                </p:cNvPr>
                <p:cNvPicPr/>
                <p:nvPr/>
              </p:nvPicPr>
              <p:blipFill>
                <a:blip r:embed="rId442"/>
                <a:stretch>
                  <a:fillRect/>
                </a:stretch>
              </p:blipFill>
              <p:spPr>
                <a:xfrm>
                  <a:off x="8848013" y="3506467"/>
                  <a:ext cx="13680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142" name="Freihand 141">
                  <a:extLst>
                    <a:ext uri="{FF2B5EF4-FFF2-40B4-BE49-F238E27FC236}">
                      <a16:creationId xmlns:a16="http://schemas.microsoft.com/office/drawing/2014/main" id="{81E6CC2A-7BAD-4F6F-8FE7-B4A41A2A25F2}"/>
                    </a:ext>
                  </a:extLst>
                </p14:cNvPr>
                <p14:cNvContentPartPr/>
                <p14:nvPr/>
              </p14:nvContentPartPr>
              <p14:xfrm>
                <a:off x="9072293" y="3577747"/>
                <a:ext cx="217440" cy="58680"/>
              </p14:xfrm>
            </p:contentPart>
          </mc:Choice>
          <mc:Fallback>
            <p:pic>
              <p:nvPicPr>
                <p:cNvPr id="142" name="Freihand 141">
                  <a:extLst>
                    <a:ext uri="{FF2B5EF4-FFF2-40B4-BE49-F238E27FC236}">
                      <a16:creationId xmlns:a16="http://schemas.microsoft.com/office/drawing/2014/main" id="{81E6CC2A-7BAD-4F6F-8FE7-B4A41A2A25F2}"/>
                    </a:ext>
                  </a:extLst>
                </p:cNvPr>
                <p:cNvPicPr/>
                <p:nvPr/>
              </p:nvPicPr>
              <p:blipFill>
                <a:blip r:embed="rId444"/>
                <a:stretch>
                  <a:fillRect/>
                </a:stretch>
              </p:blipFill>
              <p:spPr>
                <a:xfrm>
                  <a:off x="9067973" y="3573427"/>
                  <a:ext cx="22608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144" name="Freihand 143">
                  <a:extLst>
                    <a:ext uri="{FF2B5EF4-FFF2-40B4-BE49-F238E27FC236}">
                      <a16:creationId xmlns:a16="http://schemas.microsoft.com/office/drawing/2014/main" id="{440D258D-43B1-4B73-9886-CC528236512B}"/>
                    </a:ext>
                  </a:extLst>
                </p14:cNvPr>
                <p14:cNvContentPartPr/>
                <p14:nvPr/>
              </p14:nvContentPartPr>
              <p14:xfrm>
                <a:off x="9295493" y="3488107"/>
                <a:ext cx="133920" cy="155520"/>
              </p14:xfrm>
            </p:contentPart>
          </mc:Choice>
          <mc:Fallback>
            <p:pic>
              <p:nvPicPr>
                <p:cNvPr id="144" name="Freihand 143">
                  <a:extLst>
                    <a:ext uri="{FF2B5EF4-FFF2-40B4-BE49-F238E27FC236}">
                      <a16:creationId xmlns:a16="http://schemas.microsoft.com/office/drawing/2014/main" id="{440D258D-43B1-4B73-9886-CC528236512B}"/>
                    </a:ext>
                  </a:extLst>
                </p:cNvPr>
                <p:cNvPicPr/>
                <p:nvPr/>
              </p:nvPicPr>
              <p:blipFill>
                <a:blip r:embed="rId446"/>
                <a:stretch>
                  <a:fillRect/>
                </a:stretch>
              </p:blipFill>
              <p:spPr>
                <a:xfrm>
                  <a:off x="9291173" y="3483787"/>
                  <a:ext cx="14256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145" name="Freihand 144">
                  <a:extLst>
                    <a:ext uri="{FF2B5EF4-FFF2-40B4-BE49-F238E27FC236}">
                      <a16:creationId xmlns:a16="http://schemas.microsoft.com/office/drawing/2014/main" id="{EFD5A125-C78F-4461-8EF1-C2891E62B6D5}"/>
                    </a:ext>
                  </a:extLst>
                </p14:cNvPr>
                <p14:cNvContentPartPr/>
                <p14:nvPr/>
              </p14:nvContentPartPr>
              <p14:xfrm>
                <a:off x="9448493" y="3531307"/>
                <a:ext cx="70920" cy="80280"/>
              </p14:xfrm>
            </p:contentPart>
          </mc:Choice>
          <mc:Fallback>
            <p:pic>
              <p:nvPicPr>
                <p:cNvPr id="145" name="Freihand 144">
                  <a:extLst>
                    <a:ext uri="{FF2B5EF4-FFF2-40B4-BE49-F238E27FC236}">
                      <a16:creationId xmlns:a16="http://schemas.microsoft.com/office/drawing/2014/main" id="{EFD5A125-C78F-4461-8EF1-C2891E62B6D5}"/>
                    </a:ext>
                  </a:extLst>
                </p:cNvPr>
                <p:cNvPicPr/>
                <p:nvPr/>
              </p:nvPicPr>
              <p:blipFill>
                <a:blip r:embed="rId448"/>
                <a:stretch>
                  <a:fillRect/>
                </a:stretch>
              </p:blipFill>
              <p:spPr>
                <a:xfrm>
                  <a:off x="9444173" y="3526987"/>
                  <a:ext cx="7956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146" name="Freihand 145">
                  <a:extLst>
                    <a:ext uri="{FF2B5EF4-FFF2-40B4-BE49-F238E27FC236}">
                      <a16:creationId xmlns:a16="http://schemas.microsoft.com/office/drawing/2014/main" id="{31F1725F-F87A-47C4-AE2E-C93A34A9F296}"/>
                    </a:ext>
                  </a:extLst>
                </p14:cNvPr>
                <p14:cNvContentPartPr/>
                <p14:nvPr/>
              </p14:nvContentPartPr>
              <p14:xfrm>
                <a:off x="9538493" y="3466507"/>
                <a:ext cx="142560" cy="138960"/>
              </p14:xfrm>
            </p:contentPart>
          </mc:Choice>
          <mc:Fallback>
            <p:pic>
              <p:nvPicPr>
                <p:cNvPr id="146" name="Freihand 145">
                  <a:extLst>
                    <a:ext uri="{FF2B5EF4-FFF2-40B4-BE49-F238E27FC236}">
                      <a16:creationId xmlns:a16="http://schemas.microsoft.com/office/drawing/2014/main" id="{31F1725F-F87A-47C4-AE2E-C93A34A9F296}"/>
                    </a:ext>
                  </a:extLst>
                </p:cNvPr>
                <p:cNvPicPr/>
                <p:nvPr/>
              </p:nvPicPr>
              <p:blipFill>
                <a:blip r:embed="rId450"/>
                <a:stretch>
                  <a:fillRect/>
                </a:stretch>
              </p:blipFill>
              <p:spPr>
                <a:xfrm>
                  <a:off x="9534173" y="3462187"/>
                  <a:ext cx="15120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147" name="Freihand 146">
                  <a:extLst>
                    <a:ext uri="{FF2B5EF4-FFF2-40B4-BE49-F238E27FC236}">
                      <a16:creationId xmlns:a16="http://schemas.microsoft.com/office/drawing/2014/main" id="{325F4D1A-DA4D-4B04-9670-74D8C372F329}"/>
                    </a:ext>
                  </a:extLst>
                </p14:cNvPr>
                <p14:cNvContentPartPr/>
                <p14:nvPr/>
              </p14:nvContentPartPr>
              <p14:xfrm>
                <a:off x="9703733" y="3526627"/>
                <a:ext cx="150840" cy="68760"/>
              </p14:xfrm>
            </p:contentPart>
          </mc:Choice>
          <mc:Fallback>
            <p:pic>
              <p:nvPicPr>
                <p:cNvPr id="147" name="Freihand 146">
                  <a:extLst>
                    <a:ext uri="{FF2B5EF4-FFF2-40B4-BE49-F238E27FC236}">
                      <a16:creationId xmlns:a16="http://schemas.microsoft.com/office/drawing/2014/main" id="{325F4D1A-DA4D-4B04-9670-74D8C372F329}"/>
                    </a:ext>
                  </a:extLst>
                </p:cNvPr>
                <p:cNvPicPr/>
                <p:nvPr/>
              </p:nvPicPr>
              <p:blipFill>
                <a:blip r:embed="rId452"/>
                <a:stretch>
                  <a:fillRect/>
                </a:stretch>
              </p:blipFill>
              <p:spPr>
                <a:xfrm>
                  <a:off x="9699413" y="3522307"/>
                  <a:ext cx="15948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148" name="Freihand 147">
                  <a:extLst>
                    <a:ext uri="{FF2B5EF4-FFF2-40B4-BE49-F238E27FC236}">
                      <a16:creationId xmlns:a16="http://schemas.microsoft.com/office/drawing/2014/main" id="{E08F31FE-C0D1-4720-B7CA-276D13AA5BDE}"/>
                    </a:ext>
                  </a:extLst>
                </p14:cNvPr>
                <p14:cNvContentPartPr/>
                <p14:nvPr/>
              </p14:nvContentPartPr>
              <p14:xfrm>
                <a:off x="9850253" y="3489187"/>
                <a:ext cx="28080" cy="34200"/>
              </p14:xfrm>
            </p:contentPart>
          </mc:Choice>
          <mc:Fallback>
            <p:pic>
              <p:nvPicPr>
                <p:cNvPr id="148" name="Freihand 147">
                  <a:extLst>
                    <a:ext uri="{FF2B5EF4-FFF2-40B4-BE49-F238E27FC236}">
                      <a16:creationId xmlns:a16="http://schemas.microsoft.com/office/drawing/2014/main" id="{E08F31FE-C0D1-4720-B7CA-276D13AA5BDE}"/>
                    </a:ext>
                  </a:extLst>
                </p:cNvPr>
                <p:cNvPicPr/>
                <p:nvPr/>
              </p:nvPicPr>
              <p:blipFill>
                <a:blip r:embed="rId454"/>
                <a:stretch>
                  <a:fillRect/>
                </a:stretch>
              </p:blipFill>
              <p:spPr>
                <a:xfrm>
                  <a:off x="9845933" y="3484867"/>
                  <a:ext cx="3672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149" name="Freihand 148">
                  <a:extLst>
                    <a:ext uri="{FF2B5EF4-FFF2-40B4-BE49-F238E27FC236}">
                      <a16:creationId xmlns:a16="http://schemas.microsoft.com/office/drawing/2014/main" id="{F7C8D60D-8F66-4DB1-AF03-0341940C2396}"/>
                    </a:ext>
                  </a:extLst>
                </p14:cNvPr>
                <p14:cNvContentPartPr/>
                <p14:nvPr/>
              </p14:nvContentPartPr>
              <p14:xfrm>
                <a:off x="9886613" y="3470107"/>
                <a:ext cx="121680" cy="119520"/>
              </p14:xfrm>
            </p:contentPart>
          </mc:Choice>
          <mc:Fallback>
            <p:pic>
              <p:nvPicPr>
                <p:cNvPr id="149" name="Freihand 148">
                  <a:extLst>
                    <a:ext uri="{FF2B5EF4-FFF2-40B4-BE49-F238E27FC236}">
                      <a16:creationId xmlns:a16="http://schemas.microsoft.com/office/drawing/2014/main" id="{F7C8D60D-8F66-4DB1-AF03-0341940C2396}"/>
                    </a:ext>
                  </a:extLst>
                </p:cNvPr>
                <p:cNvPicPr/>
                <p:nvPr/>
              </p:nvPicPr>
              <p:blipFill>
                <a:blip r:embed="rId456"/>
                <a:stretch>
                  <a:fillRect/>
                </a:stretch>
              </p:blipFill>
              <p:spPr>
                <a:xfrm>
                  <a:off x="9882293" y="3465787"/>
                  <a:ext cx="13032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150" name="Freihand 149">
                  <a:extLst>
                    <a:ext uri="{FF2B5EF4-FFF2-40B4-BE49-F238E27FC236}">
                      <a16:creationId xmlns:a16="http://schemas.microsoft.com/office/drawing/2014/main" id="{98A25536-1774-4525-A50D-46BD73054301}"/>
                    </a:ext>
                  </a:extLst>
                </p14:cNvPr>
                <p14:cNvContentPartPr/>
                <p14:nvPr/>
              </p14:nvContentPartPr>
              <p14:xfrm>
                <a:off x="10014773" y="3513667"/>
                <a:ext cx="54720" cy="63360"/>
              </p14:xfrm>
            </p:contentPart>
          </mc:Choice>
          <mc:Fallback>
            <p:pic>
              <p:nvPicPr>
                <p:cNvPr id="150" name="Freihand 149">
                  <a:extLst>
                    <a:ext uri="{FF2B5EF4-FFF2-40B4-BE49-F238E27FC236}">
                      <a16:creationId xmlns:a16="http://schemas.microsoft.com/office/drawing/2014/main" id="{98A25536-1774-4525-A50D-46BD73054301}"/>
                    </a:ext>
                  </a:extLst>
                </p:cNvPr>
                <p:cNvPicPr/>
                <p:nvPr/>
              </p:nvPicPr>
              <p:blipFill>
                <a:blip r:embed="rId458"/>
                <a:stretch>
                  <a:fillRect/>
                </a:stretch>
              </p:blipFill>
              <p:spPr>
                <a:xfrm>
                  <a:off x="10010453" y="3509347"/>
                  <a:ext cx="633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151" name="Freihand 150">
                  <a:extLst>
                    <a:ext uri="{FF2B5EF4-FFF2-40B4-BE49-F238E27FC236}">
                      <a16:creationId xmlns:a16="http://schemas.microsoft.com/office/drawing/2014/main" id="{A770B7D5-191A-4F55-8ABE-0917EC0ECB1E}"/>
                    </a:ext>
                  </a:extLst>
                </p14:cNvPr>
                <p14:cNvContentPartPr/>
                <p14:nvPr/>
              </p14:nvContentPartPr>
              <p14:xfrm>
                <a:off x="10106933" y="3453547"/>
                <a:ext cx="104040" cy="101160"/>
              </p14:xfrm>
            </p:contentPart>
          </mc:Choice>
          <mc:Fallback>
            <p:pic>
              <p:nvPicPr>
                <p:cNvPr id="151" name="Freihand 150">
                  <a:extLst>
                    <a:ext uri="{FF2B5EF4-FFF2-40B4-BE49-F238E27FC236}">
                      <a16:creationId xmlns:a16="http://schemas.microsoft.com/office/drawing/2014/main" id="{A770B7D5-191A-4F55-8ABE-0917EC0ECB1E}"/>
                    </a:ext>
                  </a:extLst>
                </p:cNvPr>
                <p:cNvPicPr/>
                <p:nvPr/>
              </p:nvPicPr>
              <p:blipFill>
                <a:blip r:embed="rId460"/>
                <a:stretch>
                  <a:fillRect/>
                </a:stretch>
              </p:blipFill>
              <p:spPr>
                <a:xfrm>
                  <a:off x="10102613" y="3449227"/>
                  <a:ext cx="1126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152" name="Freihand 151">
                  <a:extLst>
                    <a:ext uri="{FF2B5EF4-FFF2-40B4-BE49-F238E27FC236}">
                      <a16:creationId xmlns:a16="http://schemas.microsoft.com/office/drawing/2014/main" id="{9CD7AAD3-6192-4F5B-92AD-98B82BD66194}"/>
                    </a:ext>
                  </a:extLst>
                </p14:cNvPr>
                <p14:cNvContentPartPr/>
                <p14:nvPr/>
              </p14:nvContentPartPr>
              <p14:xfrm>
                <a:off x="9637493" y="3693307"/>
                <a:ext cx="247320" cy="177480"/>
              </p14:xfrm>
            </p:contentPart>
          </mc:Choice>
          <mc:Fallback>
            <p:pic>
              <p:nvPicPr>
                <p:cNvPr id="152" name="Freihand 151">
                  <a:extLst>
                    <a:ext uri="{FF2B5EF4-FFF2-40B4-BE49-F238E27FC236}">
                      <a16:creationId xmlns:a16="http://schemas.microsoft.com/office/drawing/2014/main" id="{9CD7AAD3-6192-4F5B-92AD-98B82BD66194}"/>
                    </a:ext>
                  </a:extLst>
                </p:cNvPr>
                <p:cNvPicPr/>
                <p:nvPr/>
              </p:nvPicPr>
              <p:blipFill>
                <a:blip r:embed="rId462"/>
                <a:stretch>
                  <a:fillRect/>
                </a:stretch>
              </p:blipFill>
              <p:spPr>
                <a:xfrm>
                  <a:off x="9633173" y="3688987"/>
                  <a:ext cx="25596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153" name="Freihand 152">
                  <a:extLst>
                    <a:ext uri="{FF2B5EF4-FFF2-40B4-BE49-F238E27FC236}">
                      <a16:creationId xmlns:a16="http://schemas.microsoft.com/office/drawing/2014/main" id="{6D0971B0-FC5E-4327-92A3-A415E16FDFAB}"/>
                    </a:ext>
                  </a:extLst>
                </p14:cNvPr>
                <p14:cNvContentPartPr/>
                <p14:nvPr/>
              </p14:nvContentPartPr>
              <p14:xfrm>
                <a:off x="9764573" y="3691147"/>
                <a:ext cx="119160" cy="19440"/>
              </p14:xfrm>
            </p:contentPart>
          </mc:Choice>
          <mc:Fallback>
            <p:pic>
              <p:nvPicPr>
                <p:cNvPr id="153" name="Freihand 152">
                  <a:extLst>
                    <a:ext uri="{FF2B5EF4-FFF2-40B4-BE49-F238E27FC236}">
                      <a16:creationId xmlns:a16="http://schemas.microsoft.com/office/drawing/2014/main" id="{6D0971B0-FC5E-4327-92A3-A415E16FDFAB}"/>
                    </a:ext>
                  </a:extLst>
                </p:cNvPr>
                <p:cNvPicPr/>
                <p:nvPr/>
              </p:nvPicPr>
              <p:blipFill>
                <a:blip r:embed="rId464"/>
                <a:stretch>
                  <a:fillRect/>
                </a:stretch>
              </p:blipFill>
              <p:spPr>
                <a:xfrm>
                  <a:off x="9760253" y="3686827"/>
                  <a:ext cx="1278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154" name="Freihand 153">
                  <a:extLst>
                    <a:ext uri="{FF2B5EF4-FFF2-40B4-BE49-F238E27FC236}">
                      <a16:creationId xmlns:a16="http://schemas.microsoft.com/office/drawing/2014/main" id="{58942DAD-7904-496E-BCA3-1F59FB469BD1}"/>
                    </a:ext>
                  </a:extLst>
                </p14:cNvPr>
                <p14:cNvContentPartPr/>
                <p14:nvPr/>
              </p14:nvContentPartPr>
              <p14:xfrm>
                <a:off x="10062293" y="3673507"/>
                <a:ext cx="244440" cy="82800"/>
              </p14:xfrm>
            </p:contentPart>
          </mc:Choice>
          <mc:Fallback>
            <p:pic>
              <p:nvPicPr>
                <p:cNvPr id="154" name="Freihand 153">
                  <a:extLst>
                    <a:ext uri="{FF2B5EF4-FFF2-40B4-BE49-F238E27FC236}">
                      <a16:creationId xmlns:a16="http://schemas.microsoft.com/office/drawing/2014/main" id="{58942DAD-7904-496E-BCA3-1F59FB469BD1}"/>
                    </a:ext>
                  </a:extLst>
                </p:cNvPr>
                <p:cNvPicPr/>
                <p:nvPr/>
              </p:nvPicPr>
              <p:blipFill>
                <a:blip r:embed="rId466"/>
                <a:stretch>
                  <a:fillRect/>
                </a:stretch>
              </p:blipFill>
              <p:spPr>
                <a:xfrm>
                  <a:off x="10057973" y="3669187"/>
                  <a:ext cx="25308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155" name="Freihand 154">
                  <a:extLst>
                    <a:ext uri="{FF2B5EF4-FFF2-40B4-BE49-F238E27FC236}">
                      <a16:creationId xmlns:a16="http://schemas.microsoft.com/office/drawing/2014/main" id="{A0C6AE93-ADAA-4C70-96E5-10FFCDDD8312}"/>
                    </a:ext>
                  </a:extLst>
                </p14:cNvPr>
                <p14:cNvContentPartPr/>
                <p14:nvPr/>
              </p14:nvContentPartPr>
              <p14:xfrm>
                <a:off x="10282253" y="3627787"/>
                <a:ext cx="360" cy="360"/>
              </p14:xfrm>
            </p:contentPart>
          </mc:Choice>
          <mc:Fallback>
            <p:pic>
              <p:nvPicPr>
                <p:cNvPr id="155" name="Freihand 154">
                  <a:extLst>
                    <a:ext uri="{FF2B5EF4-FFF2-40B4-BE49-F238E27FC236}">
                      <a16:creationId xmlns:a16="http://schemas.microsoft.com/office/drawing/2014/main" id="{A0C6AE93-ADAA-4C70-96E5-10FFCDDD8312}"/>
                    </a:ext>
                  </a:extLst>
                </p:cNvPr>
                <p:cNvPicPr/>
                <p:nvPr/>
              </p:nvPicPr>
              <p:blipFill>
                <a:blip r:embed="rId144"/>
                <a:stretch>
                  <a:fillRect/>
                </a:stretch>
              </p:blipFill>
              <p:spPr>
                <a:xfrm>
                  <a:off x="10277933" y="3623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156" name="Freihand 155">
                  <a:extLst>
                    <a:ext uri="{FF2B5EF4-FFF2-40B4-BE49-F238E27FC236}">
                      <a16:creationId xmlns:a16="http://schemas.microsoft.com/office/drawing/2014/main" id="{DF8109FD-7C25-4F52-A862-15C35CFA7517}"/>
                    </a:ext>
                  </a:extLst>
                </p14:cNvPr>
                <p14:cNvContentPartPr/>
                <p14:nvPr/>
              </p14:nvContentPartPr>
              <p14:xfrm>
                <a:off x="10422653" y="3614467"/>
                <a:ext cx="15120" cy="119160"/>
              </p14:xfrm>
            </p:contentPart>
          </mc:Choice>
          <mc:Fallback>
            <p:pic>
              <p:nvPicPr>
                <p:cNvPr id="156" name="Freihand 155">
                  <a:extLst>
                    <a:ext uri="{FF2B5EF4-FFF2-40B4-BE49-F238E27FC236}">
                      <a16:creationId xmlns:a16="http://schemas.microsoft.com/office/drawing/2014/main" id="{DF8109FD-7C25-4F52-A862-15C35CFA7517}"/>
                    </a:ext>
                  </a:extLst>
                </p:cNvPr>
                <p:cNvPicPr/>
                <p:nvPr/>
              </p:nvPicPr>
              <p:blipFill>
                <a:blip r:embed="rId469"/>
                <a:stretch>
                  <a:fillRect/>
                </a:stretch>
              </p:blipFill>
              <p:spPr>
                <a:xfrm>
                  <a:off x="10418333" y="3610147"/>
                  <a:ext cx="2376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157" name="Freihand 156">
                  <a:extLst>
                    <a:ext uri="{FF2B5EF4-FFF2-40B4-BE49-F238E27FC236}">
                      <a16:creationId xmlns:a16="http://schemas.microsoft.com/office/drawing/2014/main" id="{42117708-C7F2-4D79-8B88-5FAB7DACDD6B}"/>
                    </a:ext>
                  </a:extLst>
                </p14:cNvPr>
                <p14:cNvContentPartPr/>
                <p14:nvPr/>
              </p14:nvContentPartPr>
              <p14:xfrm>
                <a:off x="10427333" y="3602587"/>
                <a:ext cx="92520" cy="108000"/>
              </p14:xfrm>
            </p:contentPart>
          </mc:Choice>
          <mc:Fallback>
            <p:pic>
              <p:nvPicPr>
                <p:cNvPr id="157" name="Freihand 156">
                  <a:extLst>
                    <a:ext uri="{FF2B5EF4-FFF2-40B4-BE49-F238E27FC236}">
                      <a16:creationId xmlns:a16="http://schemas.microsoft.com/office/drawing/2014/main" id="{42117708-C7F2-4D79-8B88-5FAB7DACDD6B}"/>
                    </a:ext>
                  </a:extLst>
                </p:cNvPr>
                <p:cNvPicPr/>
                <p:nvPr/>
              </p:nvPicPr>
              <p:blipFill>
                <a:blip r:embed="rId471"/>
                <a:stretch>
                  <a:fillRect/>
                </a:stretch>
              </p:blipFill>
              <p:spPr>
                <a:xfrm>
                  <a:off x="10423013" y="3598267"/>
                  <a:ext cx="1011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158" name="Freihand 157">
                  <a:extLst>
                    <a:ext uri="{FF2B5EF4-FFF2-40B4-BE49-F238E27FC236}">
                      <a16:creationId xmlns:a16="http://schemas.microsoft.com/office/drawing/2014/main" id="{D3380C27-F0BA-406F-95BD-2159B73F895D}"/>
                    </a:ext>
                  </a:extLst>
                </p14:cNvPr>
                <p14:cNvContentPartPr/>
                <p14:nvPr/>
              </p14:nvContentPartPr>
              <p14:xfrm>
                <a:off x="10562693" y="3663067"/>
                <a:ext cx="83520" cy="47880"/>
              </p14:xfrm>
            </p:contentPart>
          </mc:Choice>
          <mc:Fallback>
            <p:pic>
              <p:nvPicPr>
                <p:cNvPr id="158" name="Freihand 157">
                  <a:extLst>
                    <a:ext uri="{FF2B5EF4-FFF2-40B4-BE49-F238E27FC236}">
                      <a16:creationId xmlns:a16="http://schemas.microsoft.com/office/drawing/2014/main" id="{D3380C27-F0BA-406F-95BD-2159B73F895D}"/>
                    </a:ext>
                  </a:extLst>
                </p:cNvPr>
                <p:cNvPicPr/>
                <p:nvPr/>
              </p:nvPicPr>
              <p:blipFill>
                <a:blip r:embed="rId473"/>
                <a:stretch>
                  <a:fillRect/>
                </a:stretch>
              </p:blipFill>
              <p:spPr>
                <a:xfrm>
                  <a:off x="10558373" y="3658747"/>
                  <a:ext cx="9216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159" name="Freihand 158">
                  <a:extLst>
                    <a:ext uri="{FF2B5EF4-FFF2-40B4-BE49-F238E27FC236}">
                      <a16:creationId xmlns:a16="http://schemas.microsoft.com/office/drawing/2014/main" id="{07DA4244-5A12-43F1-886F-C7EC790DEA74}"/>
                    </a:ext>
                  </a:extLst>
                </p14:cNvPr>
                <p14:cNvContentPartPr/>
                <p14:nvPr/>
              </p14:nvContentPartPr>
              <p14:xfrm>
                <a:off x="10659893" y="3547507"/>
                <a:ext cx="115200" cy="145440"/>
              </p14:xfrm>
            </p:contentPart>
          </mc:Choice>
          <mc:Fallback>
            <p:pic>
              <p:nvPicPr>
                <p:cNvPr id="159" name="Freihand 158">
                  <a:extLst>
                    <a:ext uri="{FF2B5EF4-FFF2-40B4-BE49-F238E27FC236}">
                      <a16:creationId xmlns:a16="http://schemas.microsoft.com/office/drawing/2014/main" id="{07DA4244-5A12-43F1-886F-C7EC790DEA74}"/>
                    </a:ext>
                  </a:extLst>
                </p:cNvPr>
                <p:cNvPicPr/>
                <p:nvPr/>
              </p:nvPicPr>
              <p:blipFill>
                <a:blip r:embed="rId475"/>
                <a:stretch>
                  <a:fillRect/>
                </a:stretch>
              </p:blipFill>
              <p:spPr>
                <a:xfrm>
                  <a:off x="10655573" y="3543187"/>
                  <a:ext cx="12384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160" name="Freihand 159">
                  <a:extLst>
                    <a:ext uri="{FF2B5EF4-FFF2-40B4-BE49-F238E27FC236}">
                      <a16:creationId xmlns:a16="http://schemas.microsoft.com/office/drawing/2014/main" id="{05A95FE1-37B6-418E-922C-00DC1536ACCC}"/>
                    </a:ext>
                  </a:extLst>
                </p14:cNvPr>
                <p14:cNvContentPartPr/>
                <p14:nvPr/>
              </p14:nvContentPartPr>
              <p14:xfrm>
                <a:off x="10801373" y="3559387"/>
                <a:ext cx="285480" cy="239400"/>
              </p14:xfrm>
            </p:contentPart>
          </mc:Choice>
          <mc:Fallback>
            <p:pic>
              <p:nvPicPr>
                <p:cNvPr id="160" name="Freihand 159">
                  <a:extLst>
                    <a:ext uri="{FF2B5EF4-FFF2-40B4-BE49-F238E27FC236}">
                      <a16:creationId xmlns:a16="http://schemas.microsoft.com/office/drawing/2014/main" id="{05A95FE1-37B6-418E-922C-00DC1536ACCC}"/>
                    </a:ext>
                  </a:extLst>
                </p:cNvPr>
                <p:cNvPicPr/>
                <p:nvPr/>
              </p:nvPicPr>
              <p:blipFill>
                <a:blip r:embed="rId477"/>
                <a:stretch>
                  <a:fillRect/>
                </a:stretch>
              </p:blipFill>
              <p:spPr>
                <a:xfrm>
                  <a:off x="10797053" y="3555067"/>
                  <a:ext cx="294120" cy="24804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161" name="Freihand 160">
                  <a:extLst>
                    <a:ext uri="{FF2B5EF4-FFF2-40B4-BE49-F238E27FC236}">
                      <a16:creationId xmlns:a16="http://schemas.microsoft.com/office/drawing/2014/main" id="{A259C54D-5F4C-41E5-8BBE-AE33687F50D6}"/>
                    </a:ext>
                  </a:extLst>
                </p14:cNvPr>
                <p14:cNvContentPartPr/>
                <p14:nvPr/>
              </p14:nvContentPartPr>
              <p14:xfrm>
                <a:off x="11106293" y="3496027"/>
                <a:ext cx="25560" cy="192960"/>
              </p14:xfrm>
            </p:contentPart>
          </mc:Choice>
          <mc:Fallback>
            <p:pic>
              <p:nvPicPr>
                <p:cNvPr id="161" name="Freihand 160">
                  <a:extLst>
                    <a:ext uri="{FF2B5EF4-FFF2-40B4-BE49-F238E27FC236}">
                      <a16:creationId xmlns:a16="http://schemas.microsoft.com/office/drawing/2014/main" id="{A259C54D-5F4C-41E5-8BBE-AE33687F50D6}"/>
                    </a:ext>
                  </a:extLst>
                </p:cNvPr>
                <p:cNvPicPr/>
                <p:nvPr/>
              </p:nvPicPr>
              <p:blipFill>
                <a:blip r:embed="rId479"/>
                <a:stretch>
                  <a:fillRect/>
                </a:stretch>
              </p:blipFill>
              <p:spPr>
                <a:xfrm>
                  <a:off x="11101973" y="3491707"/>
                  <a:ext cx="3420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281" name="Freihand 280">
                  <a:extLst>
                    <a:ext uri="{FF2B5EF4-FFF2-40B4-BE49-F238E27FC236}">
                      <a16:creationId xmlns:a16="http://schemas.microsoft.com/office/drawing/2014/main" id="{940061EF-3277-4873-808E-FE6DBC116EF4}"/>
                    </a:ext>
                  </a:extLst>
                </p14:cNvPr>
                <p14:cNvContentPartPr/>
                <p14:nvPr/>
              </p14:nvContentPartPr>
              <p14:xfrm>
                <a:off x="11299253" y="1632307"/>
                <a:ext cx="387720" cy="532080"/>
              </p14:xfrm>
            </p:contentPart>
          </mc:Choice>
          <mc:Fallback>
            <p:pic>
              <p:nvPicPr>
                <p:cNvPr id="281" name="Freihand 280">
                  <a:extLst>
                    <a:ext uri="{FF2B5EF4-FFF2-40B4-BE49-F238E27FC236}">
                      <a16:creationId xmlns:a16="http://schemas.microsoft.com/office/drawing/2014/main" id="{940061EF-3277-4873-808E-FE6DBC116EF4}"/>
                    </a:ext>
                  </a:extLst>
                </p:cNvPr>
                <p:cNvPicPr/>
                <p:nvPr/>
              </p:nvPicPr>
              <p:blipFill>
                <a:blip r:embed="rId481"/>
                <a:stretch>
                  <a:fillRect/>
                </a:stretch>
              </p:blipFill>
              <p:spPr>
                <a:xfrm>
                  <a:off x="11294933" y="1627987"/>
                  <a:ext cx="396360" cy="540720"/>
                </a:xfrm>
                <a:prstGeom prst="rect">
                  <a:avLst/>
                </a:prstGeom>
              </p:spPr>
            </p:pic>
          </mc:Fallback>
        </mc:AlternateContent>
      </p:grpSp>
      <p:grpSp>
        <p:nvGrpSpPr>
          <p:cNvPr id="459" name="Gruppieren 458">
            <a:extLst>
              <a:ext uri="{FF2B5EF4-FFF2-40B4-BE49-F238E27FC236}">
                <a16:creationId xmlns:a16="http://schemas.microsoft.com/office/drawing/2014/main" id="{EF89C477-1755-490D-976F-048E53EA4EDA}"/>
              </a:ext>
            </a:extLst>
          </p:cNvPr>
          <p:cNvGrpSpPr/>
          <p:nvPr/>
        </p:nvGrpSpPr>
        <p:grpSpPr>
          <a:xfrm>
            <a:off x="2794613" y="5299987"/>
            <a:ext cx="5753160" cy="1414080"/>
            <a:chOff x="2794613" y="5299987"/>
            <a:chExt cx="5753160" cy="1414080"/>
          </a:xfrm>
        </p:grpSpPr>
        <mc:AlternateContent xmlns:mc="http://schemas.openxmlformats.org/markup-compatibility/2006">
          <mc:Choice xmlns:p14="http://schemas.microsoft.com/office/powerpoint/2010/main" Requires="p14">
            <p:contentPart p14:bwMode="auto" r:id="rId482">
              <p14:nvContentPartPr>
                <p14:cNvPr id="283" name="Freihand 282">
                  <a:extLst>
                    <a:ext uri="{FF2B5EF4-FFF2-40B4-BE49-F238E27FC236}">
                      <a16:creationId xmlns:a16="http://schemas.microsoft.com/office/drawing/2014/main" id="{9938F6F6-8B09-4859-837A-5BE82D465B34}"/>
                    </a:ext>
                  </a:extLst>
                </p14:cNvPr>
                <p14:cNvContentPartPr/>
                <p14:nvPr/>
              </p14:nvContentPartPr>
              <p14:xfrm>
                <a:off x="2937173" y="5531467"/>
                <a:ext cx="9000" cy="155160"/>
              </p14:xfrm>
            </p:contentPart>
          </mc:Choice>
          <mc:Fallback>
            <p:pic>
              <p:nvPicPr>
                <p:cNvPr id="283" name="Freihand 282">
                  <a:extLst>
                    <a:ext uri="{FF2B5EF4-FFF2-40B4-BE49-F238E27FC236}">
                      <a16:creationId xmlns:a16="http://schemas.microsoft.com/office/drawing/2014/main" id="{9938F6F6-8B09-4859-837A-5BE82D465B34}"/>
                    </a:ext>
                  </a:extLst>
                </p:cNvPr>
                <p:cNvPicPr/>
                <p:nvPr/>
              </p:nvPicPr>
              <p:blipFill>
                <a:blip r:embed="rId483"/>
                <a:stretch>
                  <a:fillRect/>
                </a:stretch>
              </p:blipFill>
              <p:spPr>
                <a:xfrm>
                  <a:off x="2932853" y="5527147"/>
                  <a:ext cx="176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284" name="Freihand 283">
                  <a:extLst>
                    <a:ext uri="{FF2B5EF4-FFF2-40B4-BE49-F238E27FC236}">
                      <a16:creationId xmlns:a16="http://schemas.microsoft.com/office/drawing/2014/main" id="{80DBF430-6A59-4CE2-A2E2-F11D38C6E534}"/>
                    </a:ext>
                  </a:extLst>
                </p14:cNvPr>
                <p14:cNvContentPartPr/>
                <p14:nvPr/>
              </p14:nvContentPartPr>
              <p14:xfrm>
                <a:off x="2794613" y="5464867"/>
                <a:ext cx="267840" cy="109080"/>
              </p14:xfrm>
            </p:contentPart>
          </mc:Choice>
          <mc:Fallback>
            <p:pic>
              <p:nvPicPr>
                <p:cNvPr id="284" name="Freihand 283">
                  <a:extLst>
                    <a:ext uri="{FF2B5EF4-FFF2-40B4-BE49-F238E27FC236}">
                      <a16:creationId xmlns:a16="http://schemas.microsoft.com/office/drawing/2014/main" id="{80DBF430-6A59-4CE2-A2E2-F11D38C6E534}"/>
                    </a:ext>
                  </a:extLst>
                </p:cNvPr>
                <p:cNvPicPr/>
                <p:nvPr/>
              </p:nvPicPr>
              <p:blipFill>
                <a:blip r:embed="rId485"/>
                <a:stretch>
                  <a:fillRect/>
                </a:stretch>
              </p:blipFill>
              <p:spPr>
                <a:xfrm>
                  <a:off x="2790293" y="5460547"/>
                  <a:ext cx="27648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285" name="Freihand 284">
                  <a:extLst>
                    <a:ext uri="{FF2B5EF4-FFF2-40B4-BE49-F238E27FC236}">
                      <a16:creationId xmlns:a16="http://schemas.microsoft.com/office/drawing/2014/main" id="{9D88023F-D402-4104-9A98-0C3EE5ABC459}"/>
                    </a:ext>
                  </a:extLst>
                </p14:cNvPr>
                <p14:cNvContentPartPr/>
                <p14:nvPr/>
              </p14:nvContentPartPr>
              <p14:xfrm>
                <a:off x="3102413" y="5532547"/>
                <a:ext cx="233640" cy="106920"/>
              </p14:xfrm>
            </p:contentPart>
          </mc:Choice>
          <mc:Fallback>
            <p:pic>
              <p:nvPicPr>
                <p:cNvPr id="285" name="Freihand 284">
                  <a:extLst>
                    <a:ext uri="{FF2B5EF4-FFF2-40B4-BE49-F238E27FC236}">
                      <a16:creationId xmlns:a16="http://schemas.microsoft.com/office/drawing/2014/main" id="{9D88023F-D402-4104-9A98-0C3EE5ABC459}"/>
                    </a:ext>
                  </a:extLst>
                </p:cNvPr>
                <p:cNvPicPr/>
                <p:nvPr/>
              </p:nvPicPr>
              <p:blipFill>
                <a:blip r:embed="rId487"/>
                <a:stretch>
                  <a:fillRect/>
                </a:stretch>
              </p:blipFill>
              <p:spPr>
                <a:xfrm>
                  <a:off x="3098093" y="5528227"/>
                  <a:ext cx="24228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286" name="Freihand 285">
                  <a:extLst>
                    <a:ext uri="{FF2B5EF4-FFF2-40B4-BE49-F238E27FC236}">
                      <a16:creationId xmlns:a16="http://schemas.microsoft.com/office/drawing/2014/main" id="{55A3E022-08A8-4E2C-93A7-A180E9FEFD29}"/>
                    </a:ext>
                  </a:extLst>
                </p14:cNvPr>
                <p14:cNvContentPartPr/>
                <p14:nvPr/>
              </p14:nvContentPartPr>
              <p14:xfrm>
                <a:off x="3306533" y="5462347"/>
                <a:ext cx="30240" cy="48960"/>
              </p14:xfrm>
            </p:contentPart>
          </mc:Choice>
          <mc:Fallback>
            <p:pic>
              <p:nvPicPr>
                <p:cNvPr id="286" name="Freihand 285">
                  <a:extLst>
                    <a:ext uri="{FF2B5EF4-FFF2-40B4-BE49-F238E27FC236}">
                      <a16:creationId xmlns:a16="http://schemas.microsoft.com/office/drawing/2014/main" id="{55A3E022-08A8-4E2C-93A7-A180E9FEFD29}"/>
                    </a:ext>
                  </a:extLst>
                </p:cNvPr>
                <p:cNvPicPr/>
                <p:nvPr/>
              </p:nvPicPr>
              <p:blipFill>
                <a:blip r:embed="rId489"/>
                <a:stretch>
                  <a:fillRect/>
                </a:stretch>
              </p:blipFill>
              <p:spPr>
                <a:xfrm>
                  <a:off x="3302213" y="5458027"/>
                  <a:ext cx="3888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287" name="Freihand 286">
                  <a:extLst>
                    <a:ext uri="{FF2B5EF4-FFF2-40B4-BE49-F238E27FC236}">
                      <a16:creationId xmlns:a16="http://schemas.microsoft.com/office/drawing/2014/main" id="{D8F414BD-A5DC-41A6-A1E5-313822F7D907}"/>
                    </a:ext>
                  </a:extLst>
                </p14:cNvPr>
                <p14:cNvContentPartPr/>
                <p14:nvPr/>
              </p14:nvContentPartPr>
              <p14:xfrm>
                <a:off x="3382853" y="5519947"/>
                <a:ext cx="96840" cy="96840"/>
              </p14:xfrm>
            </p:contentPart>
          </mc:Choice>
          <mc:Fallback>
            <p:pic>
              <p:nvPicPr>
                <p:cNvPr id="287" name="Freihand 286">
                  <a:extLst>
                    <a:ext uri="{FF2B5EF4-FFF2-40B4-BE49-F238E27FC236}">
                      <a16:creationId xmlns:a16="http://schemas.microsoft.com/office/drawing/2014/main" id="{D8F414BD-A5DC-41A6-A1E5-313822F7D907}"/>
                    </a:ext>
                  </a:extLst>
                </p:cNvPr>
                <p:cNvPicPr/>
                <p:nvPr/>
              </p:nvPicPr>
              <p:blipFill>
                <a:blip r:embed="rId491"/>
                <a:stretch>
                  <a:fillRect/>
                </a:stretch>
              </p:blipFill>
              <p:spPr>
                <a:xfrm>
                  <a:off x="3378533" y="5515627"/>
                  <a:ext cx="10548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288" name="Freihand 287">
                  <a:extLst>
                    <a:ext uri="{FF2B5EF4-FFF2-40B4-BE49-F238E27FC236}">
                      <a16:creationId xmlns:a16="http://schemas.microsoft.com/office/drawing/2014/main" id="{C1BB9EB1-D376-41B2-A0F1-B57AEEC4338F}"/>
                    </a:ext>
                  </a:extLst>
                </p14:cNvPr>
                <p14:cNvContentPartPr/>
                <p14:nvPr/>
              </p14:nvContentPartPr>
              <p14:xfrm>
                <a:off x="3500213" y="5520307"/>
                <a:ext cx="98280" cy="82440"/>
              </p14:xfrm>
            </p:contentPart>
          </mc:Choice>
          <mc:Fallback>
            <p:pic>
              <p:nvPicPr>
                <p:cNvPr id="288" name="Freihand 287">
                  <a:extLst>
                    <a:ext uri="{FF2B5EF4-FFF2-40B4-BE49-F238E27FC236}">
                      <a16:creationId xmlns:a16="http://schemas.microsoft.com/office/drawing/2014/main" id="{C1BB9EB1-D376-41B2-A0F1-B57AEEC4338F}"/>
                    </a:ext>
                  </a:extLst>
                </p:cNvPr>
                <p:cNvPicPr/>
                <p:nvPr/>
              </p:nvPicPr>
              <p:blipFill>
                <a:blip r:embed="rId493"/>
                <a:stretch>
                  <a:fillRect/>
                </a:stretch>
              </p:blipFill>
              <p:spPr>
                <a:xfrm>
                  <a:off x="3495893" y="5515987"/>
                  <a:ext cx="10692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293" name="Freihand 292">
                  <a:extLst>
                    <a:ext uri="{FF2B5EF4-FFF2-40B4-BE49-F238E27FC236}">
                      <a16:creationId xmlns:a16="http://schemas.microsoft.com/office/drawing/2014/main" id="{162E2BCF-52D8-4457-82AC-514782C76689}"/>
                    </a:ext>
                  </a:extLst>
                </p14:cNvPr>
                <p14:cNvContentPartPr/>
                <p14:nvPr/>
              </p14:nvContentPartPr>
              <p14:xfrm>
                <a:off x="4612973" y="5464147"/>
                <a:ext cx="160920" cy="101880"/>
              </p14:xfrm>
            </p:contentPart>
          </mc:Choice>
          <mc:Fallback>
            <p:pic>
              <p:nvPicPr>
                <p:cNvPr id="293" name="Freihand 292">
                  <a:extLst>
                    <a:ext uri="{FF2B5EF4-FFF2-40B4-BE49-F238E27FC236}">
                      <a16:creationId xmlns:a16="http://schemas.microsoft.com/office/drawing/2014/main" id="{162E2BCF-52D8-4457-82AC-514782C76689}"/>
                    </a:ext>
                  </a:extLst>
                </p:cNvPr>
                <p:cNvPicPr/>
                <p:nvPr/>
              </p:nvPicPr>
              <p:blipFill>
                <a:blip r:embed="rId495"/>
                <a:stretch>
                  <a:fillRect/>
                </a:stretch>
              </p:blipFill>
              <p:spPr>
                <a:xfrm>
                  <a:off x="4608653" y="5459827"/>
                  <a:ext cx="16956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294" name="Freihand 293">
                  <a:extLst>
                    <a:ext uri="{FF2B5EF4-FFF2-40B4-BE49-F238E27FC236}">
                      <a16:creationId xmlns:a16="http://schemas.microsoft.com/office/drawing/2014/main" id="{34572DB1-EC2F-42DB-9793-8CC9FDBB543E}"/>
                    </a:ext>
                  </a:extLst>
                </p14:cNvPr>
                <p14:cNvContentPartPr/>
                <p14:nvPr/>
              </p14:nvContentPartPr>
              <p14:xfrm>
                <a:off x="4821773" y="5337427"/>
                <a:ext cx="24480" cy="204120"/>
              </p14:xfrm>
            </p:contentPart>
          </mc:Choice>
          <mc:Fallback>
            <p:pic>
              <p:nvPicPr>
                <p:cNvPr id="294" name="Freihand 293">
                  <a:extLst>
                    <a:ext uri="{FF2B5EF4-FFF2-40B4-BE49-F238E27FC236}">
                      <a16:creationId xmlns:a16="http://schemas.microsoft.com/office/drawing/2014/main" id="{34572DB1-EC2F-42DB-9793-8CC9FDBB543E}"/>
                    </a:ext>
                  </a:extLst>
                </p:cNvPr>
                <p:cNvPicPr/>
                <p:nvPr/>
              </p:nvPicPr>
              <p:blipFill>
                <a:blip r:embed="rId497"/>
                <a:stretch>
                  <a:fillRect/>
                </a:stretch>
              </p:blipFill>
              <p:spPr>
                <a:xfrm>
                  <a:off x="4817453" y="5333107"/>
                  <a:ext cx="3312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295" name="Freihand 294">
                  <a:extLst>
                    <a:ext uri="{FF2B5EF4-FFF2-40B4-BE49-F238E27FC236}">
                      <a16:creationId xmlns:a16="http://schemas.microsoft.com/office/drawing/2014/main" id="{ACC48097-93E3-42E7-B7C5-8794A61F3881}"/>
                    </a:ext>
                  </a:extLst>
                </p14:cNvPr>
                <p14:cNvContentPartPr/>
                <p14:nvPr/>
              </p14:nvContentPartPr>
              <p14:xfrm>
                <a:off x="4878293" y="5415547"/>
                <a:ext cx="135000" cy="123120"/>
              </p14:xfrm>
            </p:contentPart>
          </mc:Choice>
          <mc:Fallback>
            <p:pic>
              <p:nvPicPr>
                <p:cNvPr id="295" name="Freihand 294">
                  <a:extLst>
                    <a:ext uri="{FF2B5EF4-FFF2-40B4-BE49-F238E27FC236}">
                      <a16:creationId xmlns:a16="http://schemas.microsoft.com/office/drawing/2014/main" id="{ACC48097-93E3-42E7-B7C5-8794A61F3881}"/>
                    </a:ext>
                  </a:extLst>
                </p:cNvPr>
                <p:cNvPicPr/>
                <p:nvPr/>
              </p:nvPicPr>
              <p:blipFill>
                <a:blip r:embed="rId499"/>
                <a:stretch>
                  <a:fillRect/>
                </a:stretch>
              </p:blipFill>
              <p:spPr>
                <a:xfrm>
                  <a:off x="4873973" y="5411227"/>
                  <a:ext cx="1436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297" name="Freihand 296">
                  <a:extLst>
                    <a:ext uri="{FF2B5EF4-FFF2-40B4-BE49-F238E27FC236}">
                      <a16:creationId xmlns:a16="http://schemas.microsoft.com/office/drawing/2014/main" id="{627DD66F-C1B7-4AE1-A403-C463F76A9CE8}"/>
                    </a:ext>
                  </a:extLst>
                </p14:cNvPr>
                <p14:cNvContentPartPr/>
                <p14:nvPr/>
              </p14:nvContentPartPr>
              <p14:xfrm>
                <a:off x="3684173" y="5509507"/>
                <a:ext cx="122760" cy="57960"/>
              </p14:xfrm>
            </p:contentPart>
          </mc:Choice>
          <mc:Fallback>
            <p:pic>
              <p:nvPicPr>
                <p:cNvPr id="297" name="Freihand 296">
                  <a:extLst>
                    <a:ext uri="{FF2B5EF4-FFF2-40B4-BE49-F238E27FC236}">
                      <a16:creationId xmlns:a16="http://schemas.microsoft.com/office/drawing/2014/main" id="{627DD66F-C1B7-4AE1-A403-C463F76A9CE8}"/>
                    </a:ext>
                  </a:extLst>
                </p:cNvPr>
                <p:cNvPicPr/>
                <p:nvPr/>
              </p:nvPicPr>
              <p:blipFill>
                <a:blip r:embed="rId501"/>
                <a:stretch>
                  <a:fillRect/>
                </a:stretch>
              </p:blipFill>
              <p:spPr>
                <a:xfrm>
                  <a:off x="3679853" y="5505187"/>
                  <a:ext cx="13140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298" name="Freihand 297">
                  <a:extLst>
                    <a:ext uri="{FF2B5EF4-FFF2-40B4-BE49-F238E27FC236}">
                      <a16:creationId xmlns:a16="http://schemas.microsoft.com/office/drawing/2014/main" id="{09B2E376-1D7B-4891-8B1D-164899AB0558}"/>
                    </a:ext>
                  </a:extLst>
                </p14:cNvPr>
                <p14:cNvContentPartPr/>
                <p14:nvPr/>
              </p14:nvContentPartPr>
              <p14:xfrm>
                <a:off x="3800453" y="5435707"/>
                <a:ext cx="360" cy="360"/>
              </p14:xfrm>
            </p:contentPart>
          </mc:Choice>
          <mc:Fallback>
            <p:pic>
              <p:nvPicPr>
                <p:cNvPr id="298" name="Freihand 297">
                  <a:extLst>
                    <a:ext uri="{FF2B5EF4-FFF2-40B4-BE49-F238E27FC236}">
                      <a16:creationId xmlns:a16="http://schemas.microsoft.com/office/drawing/2014/main" id="{09B2E376-1D7B-4891-8B1D-164899AB0558}"/>
                    </a:ext>
                  </a:extLst>
                </p:cNvPr>
                <p:cNvPicPr/>
                <p:nvPr/>
              </p:nvPicPr>
              <p:blipFill>
                <a:blip r:embed="rId144"/>
                <a:stretch>
                  <a:fillRect/>
                </a:stretch>
              </p:blipFill>
              <p:spPr>
                <a:xfrm>
                  <a:off x="3796133" y="54313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299" name="Freihand 298">
                  <a:extLst>
                    <a:ext uri="{FF2B5EF4-FFF2-40B4-BE49-F238E27FC236}">
                      <a16:creationId xmlns:a16="http://schemas.microsoft.com/office/drawing/2014/main" id="{1FC26568-2A3C-454D-B5B1-DD94FEF14D83}"/>
                    </a:ext>
                  </a:extLst>
                </p14:cNvPr>
                <p14:cNvContentPartPr/>
                <p14:nvPr/>
              </p14:nvContentPartPr>
              <p14:xfrm>
                <a:off x="3901613" y="5440747"/>
                <a:ext cx="89280" cy="120960"/>
              </p14:xfrm>
            </p:contentPart>
          </mc:Choice>
          <mc:Fallback>
            <p:pic>
              <p:nvPicPr>
                <p:cNvPr id="299" name="Freihand 298">
                  <a:extLst>
                    <a:ext uri="{FF2B5EF4-FFF2-40B4-BE49-F238E27FC236}">
                      <a16:creationId xmlns:a16="http://schemas.microsoft.com/office/drawing/2014/main" id="{1FC26568-2A3C-454D-B5B1-DD94FEF14D83}"/>
                    </a:ext>
                  </a:extLst>
                </p:cNvPr>
                <p:cNvPicPr/>
                <p:nvPr/>
              </p:nvPicPr>
              <p:blipFill>
                <a:blip r:embed="rId504"/>
                <a:stretch>
                  <a:fillRect/>
                </a:stretch>
              </p:blipFill>
              <p:spPr>
                <a:xfrm>
                  <a:off x="3897293" y="5436427"/>
                  <a:ext cx="979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300" name="Freihand 299">
                  <a:extLst>
                    <a:ext uri="{FF2B5EF4-FFF2-40B4-BE49-F238E27FC236}">
                      <a16:creationId xmlns:a16="http://schemas.microsoft.com/office/drawing/2014/main" id="{439AA192-B0D1-48F2-9605-ED98F4D1E48B}"/>
                    </a:ext>
                  </a:extLst>
                </p14:cNvPr>
                <p14:cNvContentPartPr/>
                <p14:nvPr/>
              </p14:nvContentPartPr>
              <p14:xfrm>
                <a:off x="3871373" y="5479627"/>
                <a:ext cx="122760" cy="38160"/>
              </p14:xfrm>
            </p:contentPart>
          </mc:Choice>
          <mc:Fallback>
            <p:pic>
              <p:nvPicPr>
                <p:cNvPr id="300" name="Freihand 299">
                  <a:extLst>
                    <a:ext uri="{FF2B5EF4-FFF2-40B4-BE49-F238E27FC236}">
                      <a16:creationId xmlns:a16="http://schemas.microsoft.com/office/drawing/2014/main" id="{439AA192-B0D1-48F2-9605-ED98F4D1E48B}"/>
                    </a:ext>
                  </a:extLst>
                </p:cNvPr>
                <p:cNvPicPr/>
                <p:nvPr/>
              </p:nvPicPr>
              <p:blipFill>
                <a:blip r:embed="rId506"/>
                <a:stretch>
                  <a:fillRect/>
                </a:stretch>
              </p:blipFill>
              <p:spPr>
                <a:xfrm>
                  <a:off x="3867053" y="5475307"/>
                  <a:ext cx="13140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301" name="Freihand 300">
                  <a:extLst>
                    <a:ext uri="{FF2B5EF4-FFF2-40B4-BE49-F238E27FC236}">
                      <a16:creationId xmlns:a16="http://schemas.microsoft.com/office/drawing/2014/main" id="{EE1B9093-389F-4DB2-8553-93CBFEDE6164}"/>
                    </a:ext>
                  </a:extLst>
                </p14:cNvPr>
                <p14:cNvContentPartPr/>
                <p14:nvPr/>
              </p14:nvContentPartPr>
              <p14:xfrm>
                <a:off x="4092773" y="5391787"/>
                <a:ext cx="99000" cy="175680"/>
              </p14:xfrm>
            </p:contentPart>
          </mc:Choice>
          <mc:Fallback>
            <p:pic>
              <p:nvPicPr>
                <p:cNvPr id="301" name="Freihand 300">
                  <a:extLst>
                    <a:ext uri="{FF2B5EF4-FFF2-40B4-BE49-F238E27FC236}">
                      <a16:creationId xmlns:a16="http://schemas.microsoft.com/office/drawing/2014/main" id="{EE1B9093-389F-4DB2-8553-93CBFEDE6164}"/>
                    </a:ext>
                  </a:extLst>
                </p:cNvPr>
                <p:cNvPicPr/>
                <p:nvPr/>
              </p:nvPicPr>
              <p:blipFill>
                <a:blip r:embed="rId508"/>
                <a:stretch>
                  <a:fillRect/>
                </a:stretch>
              </p:blipFill>
              <p:spPr>
                <a:xfrm>
                  <a:off x="4088453" y="5387467"/>
                  <a:ext cx="10764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302" name="Freihand 301">
                  <a:extLst>
                    <a:ext uri="{FF2B5EF4-FFF2-40B4-BE49-F238E27FC236}">
                      <a16:creationId xmlns:a16="http://schemas.microsoft.com/office/drawing/2014/main" id="{74E6640B-8D36-4D66-910A-51466B171501}"/>
                    </a:ext>
                  </a:extLst>
                </p14:cNvPr>
                <p14:cNvContentPartPr/>
                <p14:nvPr/>
              </p14:nvContentPartPr>
              <p14:xfrm>
                <a:off x="4143533" y="5505187"/>
                <a:ext cx="32760" cy="34560"/>
              </p14:xfrm>
            </p:contentPart>
          </mc:Choice>
          <mc:Fallback>
            <p:pic>
              <p:nvPicPr>
                <p:cNvPr id="302" name="Freihand 301">
                  <a:extLst>
                    <a:ext uri="{FF2B5EF4-FFF2-40B4-BE49-F238E27FC236}">
                      <a16:creationId xmlns:a16="http://schemas.microsoft.com/office/drawing/2014/main" id="{74E6640B-8D36-4D66-910A-51466B171501}"/>
                    </a:ext>
                  </a:extLst>
                </p:cNvPr>
                <p:cNvPicPr/>
                <p:nvPr/>
              </p:nvPicPr>
              <p:blipFill>
                <a:blip r:embed="rId510"/>
                <a:stretch>
                  <a:fillRect/>
                </a:stretch>
              </p:blipFill>
              <p:spPr>
                <a:xfrm>
                  <a:off x="4139213" y="5500867"/>
                  <a:ext cx="4140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303" name="Freihand 302">
                  <a:extLst>
                    <a:ext uri="{FF2B5EF4-FFF2-40B4-BE49-F238E27FC236}">
                      <a16:creationId xmlns:a16="http://schemas.microsoft.com/office/drawing/2014/main" id="{E0DF7440-D4AF-4EC3-A25F-82EBFA93F8DE}"/>
                    </a:ext>
                  </a:extLst>
                </p14:cNvPr>
                <p14:cNvContentPartPr/>
                <p14:nvPr/>
              </p14:nvContentPartPr>
              <p14:xfrm>
                <a:off x="4173413" y="5489347"/>
                <a:ext cx="107640" cy="53640"/>
              </p14:xfrm>
            </p:contentPart>
          </mc:Choice>
          <mc:Fallback>
            <p:pic>
              <p:nvPicPr>
                <p:cNvPr id="303" name="Freihand 302">
                  <a:extLst>
                    <a:ext uri="{FF2B5EF4-FFF2-40B4-BE49-F238E27FC236}">
                      <a16:creationId xmlns:a16="http://schemas.microsoft.com/office/drawing/2014/main" id="{E0DF7440-D4AF-4EC3-A25F-82EBFA93F8DE}"/>
                    </a:ext>
                  </a:extLst>
                </p:cNvPr>
                <p:cNvPicPr/>
                <p:nvPr/>
              </p:nvPicPr>
              <p:blipFill>
                <a:blip r:embed="rId512"/>
                <a:stretch>
                  <a:fillRect/>
                </a:stretch>
              </p:blipFill>
              <p:spPr>
                <a:xfrm>
                  <a:off x="4169093" y="5485027"/>
                  <a:ext cx="11628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304" name="Freihand 303">
                  <a:extLst>
                    <a:ext uri="{FF2B5EF4-FFF2-40B4-BE49-F238E27FC236}">
                      <a16:creationId xmlns:a16="http://schemas.microsoft.com/office/drawing/2014/main" id="{E0BBB969-919B-465C-B313-A89870BF86A8}"/>
                    </a:ext>
                  </a:extLst>
                </p14:cNvPr>
                <p14:cNvContentPartPr/>
                <p14:nvPr/>
              </p14:nvContentPartPr>
              <p14:xfrm>
                <a:off x="4255493" y="5496187"/>
                <a:ext cx="65520" cy="45720"/>
              </p14:xfrm>
            </p:contentPart>
          </mc:Choice>
          <mc:Fallback>
            <p:pic>
              <p:nvPicPr>
                <p:cNvPr id="304" name="Freihand 303">
                  <a:extLst>
                    <a:ext uri="{FF2B5EF4-FFF2-40B4-BE49-F238E27FC236}">
                      <a16:creationId xmlns:a16="http://schemas.microsoft.com/office/drawing/2014/main" id="{E0BBB969-919B-465C-B313-A89870BF86A8}"/>
                    </a:ext>
                  </a:extLst>
                </p:cNvPr>
                <p:cNvPicPr/>
                <p:nvPr/>
              </p:nvPicPr>
              <p:blipFill>
                <a:blip r:embed="rId514"/>
                <a:stretch>
                  <a:fillRect/>
                </a:stretch>
              </p:blipFill>
              <p:spPr>
                <a:xfrm>
                  <a:off x="4251173" y="5491867"/>
                  <a:ext cx="7416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305" name="Freihand 304">
                  <a:extLst>
                    <a:ext uri="{FF2B5EF4-FFF2-40B4-BE49-F238E27FC236}">
                      <a16:creationId xmlns:a16="http://schemas.microsoft.com/office/drawing/2014/main" id="{FBC373C5-926B-4AB1-ACFF-2DE1441B0141}"/>
                    </a:ext>
                  </a:extLst>
                </p14:cNvPr>
                <p14:cNvContentPartPr/>
                <p14:nvPr/>
              </p14:nvContentPartPr>
              <p14:xfrm>
                <a:off x="4345493" y="5471347"/>
                <a:ext cx="48600" cy="85320"/>
              </p14:xfrm>
            </p:contentPart>
          </mc:Choice>
          <mc:Fallback>
            <p:pic>
              <p:nvPicPr>
                <p:cNvPr id="305" name="Freihand 304">
                  <a:extLst>
                    <a:ext uri="{FF2B5EF4-FFF2-40B4-BE49-F238E27FC236}">
                      <a16:creationId xmlns:a16="http://schemas.microsoft.com/office/drawing/2014/main" id="{FBC373C5-926B-4AB1-ACFF-2DE1441B0141}"/>
                    </a:ext>
                  </a:extLst>
                </p:cNvPr>
                <p:cNvPicPr/>
                <p:nvPr/>
              </p:nvPicPr>
              <p:blipFill>
                <a:blip r:embed="rId516"/>
                <a:stretch>
                  <a:fillRect/>
                </a:stretch>
              </p:blipFill>
              <p:spPr>
                <a:xfrm>
                  <a:off x="4341173" y="5467027"/>
                  <a:ext cx="5724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306" name="Freihand 305">
                  <a:extLst>
                    <a:ext uri="{FF2B5EF4-FFF2-40B4-BE49-F238E27FC236}">
                      <a16:creationId xmlns:a16="http://schemas.microsoft.com/office/drawing/2014/main" id="{FDFC002F-1619-458B-90CF-DC764E6415FC}"/>
                    </a:ext>
                  </a:extLst>
                </p14:cNvPr>
                <p14:cNvContentPartPr/>
                <p14:nvPr/>
              </p14:nvContentPartPr>
              <p14:xfrm>
                <a:off x="4414253" y="5499787"/>
                <a:ext cx="107640" cy="58680"/>
              </p14:xfrm>
            </p:contentPart>
          </mc:Choice>
          <mc:Fallback>
            <p:pic>
              <p:nvPicPr>
                <p:cNvPr id="306" name="Freihand 305">
                  <a:extLst>
                    <a:ext uri="{FF2B5EF4-FFF2-40B4-BE49-F238E27FC236}">
                      <a16:creationId xmlns:a16="http://schemas.microsoft.com/office/drawing/2014/main" id="{FDFC002F-1619-458B-90CF-DC764E6415FC}"/>
                    </a:ext>
                  </a:extLst>
                </p:cNvPr>
                <p:cNvPicPr/>
                <p:nvPr/>
              </p:nvPicPr>
              <p:blipFill>
                <a:blip r:embed="rId518"/>
                <a:stretch>
                  <a:fillRect/>
                </a:stretch>
              </p:blipFill>
              <p:spPr>
                <a:xfrm>
                  <a:off x="4409933" y="5495467"/>
                  <a:ext cx="11628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307" name="Freihand 306">
                  <a:extLst>
                    <a:ext uri="{FF2B5EF4-FFF2-40B4-BE49-F238E27FC236}">
                      <a16:creationId xmlns:a16="http://schemas.microsoft.com/office/drawing/2014/main" id="{7E9CAA68-3C2C-4BF5-8597-9C4F56E4B4D5}"/>
                    </a:ext>
                  </a:extLst>
                </p14:cNvPr>
                <p14:cNvContentPartPr/>
                <p14:nvPr/>
              </p14:nvContentPartPr>
              <p14:xfrm>
                <a:off x="4307693" y="5387467"/>
                <a:ext cx="101880" cy="15840"/>
              </p14:xfrm>
            </p:contentPart>
          </mc:Choice>
          <mc:Fallback>
            <p:pic>
              <p:nvPicPr>
                <p:cNvPr id="307" name="Freihand 306">
                  <a:extLst>
                    <a:ext uri="{FF2B5EF4-FFF2-40B4-BE49-F238E27FC236}">
                      <a16:creationId xmlns:a16="http://schemas.microsoft.com/office/drawing/2014/main" id="{7E9CAA68-3C2C-4BF5-8597-9C4F56E4B4D5}"/>
                    </a:ext>
                  </a:extLst>
                </p:cNvPr>
                <p:cNvPicPr/>
                <p:nvPr/>
              </p:nvPicPr>
              <p:blipFill>
                <a:blip r:embed="rId520"/>
                <a:stretch>
                  <a:fillRect/>
                </a:stretch>
              </p:blipFill>
              <p:spPr>
                <a:xfrm>
                  <a:off x="4303373" y="5383147"/>
                  <a:ext cx="11052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308" name="Freihand 307">
                  <a:extLst>
                    <a:ext uri="{FF2B5EF4-FFF2-40B4-BE49-F238E27FC236}">
                      <a16:creationId xmlns:a16="http://schemas.microsoft.com/office/drawing/2014/main" id="{33DA362A-DD04-42E1-8AB4-93CFF1A2FE73}"/>
                    </a:ext>
                  </a:extLst>
                </p14:cNvPr>
                <p14:cNvContentPartPr/>
                <p14:nvPr/>
              </p14:nvContentPartPr>
              <p14:xfrm>
                <a:off x="5259533" y="5392147"/>
                <a:ext cx="133560" cy="166680"/>
              </p14:xfrm>
            </p:contentPart>
          </mc:Choice>
          <mc:Fallback>
            <p:pic>
              <p:nvPicPr>
                <p:cNvPr id="308" name="Freihand 307">
                  <a:extLst>
                    <a:ext uri="{FF2B5EF4-FFF2-40B4-BE49-F238E27FC236}">
                      <a16:creationId xmlns:a16="http://schemas.microsoft.com/office/drawing/2014/main" id="{33DA362A-DD04-42E1-8AB4-93CFF1A2FE73}"/>
                    </a:ext>
                  </a:extLst>
                </p:cNvPr>
                <p:cNvPicPr/>
                <p:nvPr/>
              </p:nvPicPr>
              <p:blipFill>
                <a:blip r:embed="rId522"/>
                <a:stretch>
                  <a:fillRect/>
                </a:stretch>
              </p:blipFill>
              <p:spPr>
                <a:xfrm>
                  <a:off x="5255213" y="5387827"/>
                  <a:ext cx="1422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309" name="Freihand 308">
                  <a:extLst>
                    <a:ext uri="{FF2B5EF4-FFF2-40B4-BE49-F238E27FC236}">
                      <a16:creationId xmlns:a16="http://schemas.microsoft.com/office/drawing/2014/main" id="{3D9487DE-F988-42A6-9B9B-4E010D8D2184}"/>
                    </a:ext>
                  </a:extLst>
                </p14:cNvPr>
                <p14:cNvContentPartPr/>
                <p14:nvPr/>
              </p14:nvContentPartPr>
              <p14:xfrm>
                <a:off x="5437373" y="5434987"/>
                <a:ext cx="369360" cy="102240"/>
              </p14:xfrm>
            </p:contentPart>
          </mc:Choice>
          <mc:Fallback>
            <p:pic>
              <p:nvPicPr>
                <p:cNvPr id="309" name="Freihand 308">
                  <a:extLst>
                    <a:ext uri="{FF2B5EF4-FFF2-40B4-BE49-F238E27FC236}">
                      <a16:creationId xmlns:a16="http://schemas.microsoft.com/office/drawing/2014/main" id="{3D9487DE-F988-42A6-9B9B-4E010D8D2184}"/>
                    </a:ext>
                  </a:extLst>
                </p:cNvPr>
                <p:cNvPicPr/>
                <p:nvPr/>
              </p:nvPicPr>
              <p:blipFill>
                <a:blip r:embed="rId524"/>
                <a:stretch>
                  <a:fillRect/>
                </a:stretch>
              </p:blipFill>
              <p:spPr>
                <a:xfrm>
                  <a:off x="5433053" y="5430667"/>
                  <a:ext cx="37800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310" name="Freihand 309">
                  <a:extLst>
                    <a:ext uri="{FF2B5EF4-FFF2-40B4-BE49-F238E27FC236}">
                      <a16:creationId xmlns:a16="http://schemas.microsoft.com/office/drawing/2014/main" id="{642024FE-4E51-4508-B7F4-503BE58B1FF0}"/>
                    </a:ext>
                  </a:extLst>
                </p14:cNvPr>
                <p14:cNvContentPartPr/>
                <p14:nvPr/>
              </p14:nvContentPartPr>
              <p14:xfrm>
                <a:off x="5804933" y="5386027"/>
                <a:ext cx="29880" cy="32400"/>
              </p14:xfrm>
            </p:contentPart>
          </mc:Choice>
          <mc:Fallback>
            <p:pic>
              <p:nvPicPr>
                <p:cNvPr id="310" name="Freihand 309">
                  <a:extLst>
                    <a:ext uri="{FF2B5EF4-FFF2-40B4-BE49-F238E27FC236}">
                      <a16:creationId xmlns:a16="http://schemas.microsoft.com/office/drawing/2014/main" id="{642024FE-4E51-4508-B7F4-503BE58B1FF0}"/>
                    </a:ext>
                  </a:extLst>
                </p:cNvPr>
                <p:cNvPicPr/>
                <p:nvPr/>
              </p:nvPicPr>
              <p:blipFill>
                <a:blip r:embed="rId526"/>
                <a:stretch>
                  <a:fillRect/>
                </a:stretch>
              </p:blipFill>
              <p:spPr>
                <a:xfrm>
                  <a:off x="5800613" y="5381707"/>
                  <a:ext cx="3852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311" name="Freihand 310">
                  <a:extLst>
                    <a:ext uri="{FF2B5EF4-FFF2-40B4-BE49-F238E27FC236}">
                      <a16:creationId xmlns:a16="http://schemas.microsoft.com/office/drawing/2014/main" id="{27ECDE1C-C372-4AB2-92D6-D3E2839D0AAE}"/>
                    </a:ext>
                  </a:extLst>
                </p14:cNvPr>
                <p14:cNvContentPartPr/>
                <p14:nvPr/>
              </p14:nvContentPartPr>
              <p14:xfrm>
                <a:off x="5856773" y="5348587"/>
                <a:ext cx="114480" cy="186840"/>
              </p14:xfrm>
            </p:contentPart>
          </mc:Choice>
          <mc:Fallback>
            <p:pic>
              <p:nvPicPr>
                <p:cNvPr id="311" name="Freihand 310">
                  <a:extLst>
                    <a:ext uri="{FF2B5EF4-FFF2-40B4-BE49-F238E27FC236}">
                      <a16:creationId xmlns:a16="http://schemas.microsoft.com/office/drawing/2014/main" id="{27ECDE1C-C372-4AB2-92D6-D3E2839D0AAE}"/>
                    </a:ext>
                  </a:extLst>
                </p:cNvPr>
                <p:cNvPicPr/>
                <p:nvPr/>
              </p:nvPicPr>
              <p:blipFill>
                <a:blip r:embed="rId528"/>
                <a:stretch>
                  <a:fillRect/>
                </a:stretch>
              </p:blipFill>
              <p:spPr>
                <a:xfrm>
                  <a:off x="5852453" y="5344267"/>
                  <a:ext cx="12312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312" name="Freihand 311">
                  <a:extLst>
                    <a:ext uri="{FF2B5EF4-FFF2-40B4-BE49-F238E27FC236}">
                      <a16:creationId xmlns:a16="http://schemas.microsoft.com/office/drawing/2014/main" id="{21A7DE12-AEDA-4F14-93EE-6CB23017C233}"/>
                    </a:ext>
                  </a:extLst>
                </p14:cNvPr>
                <p14:cNvContentPartPr/>
                <p14:nvPr/>
              </p14:nvContentPartPr>
              <p14:xfrm>
                <a:off x="6033173" y="5363347"/>
                <a:ext cx="262080" cy="169560"/>
              </p14:xfrm>
            </p:contentPart>
          </mc:Choice>
          <mc:Fallback>
            <p:pic>
              <p:nvPicPr>
                <p:cNvPr id="312" name="Freihand 311">
                  <a:extLst>
                    <a:ext uri="{FF2B5EF4-FFF2-40B4-BE49-F238E27FC236}">
                      <a16:creationId xmlns:a16="http://schemas.microsoft.com/office/drawing/2014/main" id="{21A7DE12-AEDA-4F14-93EE-6CB23017C233}"/>
                    </a:ext>
                  </a:extLst>
                </p:cNvPr>
                <p:cNvPicPr/>
                <p:nvPr/>
              </p:nvPicPr>
              <p:blipFill>
                <a:blip r:embed="rId530"/>
                <a:stretch>
                  <a:fillRect/>
                </a:stretch>
              </p:blipFill>
              <p:spPr>
                <a:xfrm>
                  <a:off x="6028853" y="5359027"/>
                  <a:ext cx="27072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313" name="Freihand 312">
                  <a:extLst>
                    <a:ext uri="{FF2B5EF4-FFF2-40B4-BE49-F238E27FC236}">
                      <a16:creationId xmlns:a16="http://schemas.microsoft.com/office/drawing/2014/main" id="{5A227E5D-E1DF-453D-9BB6-2E816BC70913}"/>
                    </a:ext>
                  </a:extLst>
                </p14:cNvPr>
                <p14:cNvContentPartPr/>
                <p14:nvPr/>
              </p14:nvContentPartPr>
              <p14:xfrm>
                <a:off x="6330893" y="5473507"/>
                <a:ext cx="74520" cy="195480"/>
              </p14:xfrm>
            </p:contentPart>
          </mc:Choice>
          <mc:Fallback>
            <p:pic>
              <p:nvPicPr>
                <p:cNvPr id="313" name="Freihand 312">
                  <a:extLst>
                    <a:ext uri="{FF2B5EF4-FFF2-40B4-BE49-F238E27FC236}">
                      <a16:creationId xmlns:a16="http://schemas.microsoft.com/office/drawing/2014/main" id="{5A227E5D-E1DF-453D-9BB6-2E816BC70913}"/>
                    </a:ext>
                  </a:extLst>
                </p:cNvPr>
                <p:cNvPicPr/>
                <p:nvPr/>
              </p:nvPicPr>
              <p:blipFill>
                <a:blip r:embed="rId532"/>
                <a:stretch>
                  <a:fillRect/>
                </a:stretch>
              </p:blipFill>
              <p:spPr>
                <a:xfrm>
                  <a:off x="6326573" y="5469187"/>
                  <a:ext cx="8316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314" name="Freihand 313">
                  <a:extLst>
                    <a:ext uri="{FF2B5EF4-FFF2-40B4-BE49-F238E27FC236}">
                      <a16:creationId xmlns:a16="http://schemas.microsoft.com/office/drawing/2014/main" id="{0D730A8A-979F-4DA9-9114-08F64715AE08}"/>
                    </a:ext>
                  </a:extLst>
                </p14:cNvPr>
                <p14:cNvContentPartPr/>
                <p14:nvPr/>
              </p14:nvContentPartPr>
              <p14:xfrm>
                <a:off x="6455813" y="5473507"/>
                <a:ext cx="73440" cy="84600"/>
              </p14:xfrm>
            </p:contentPart>
          </mc:Choice>
          <mc:Fallback>
            <p:pic>
              <p:nvPicPr>
                <p:cNvPr id="314" name="Freihand 313">
                  <a:extLst>
                    <a:ext uri="{FF2B5EF4-FFF2-40B4-BE49-F238E27FC236}">
                      <a16:creationId xmlns:a16="http://schemas.microsoft.com/office/drawing/2014/main" id="{0D730A8A-979F-4DA9-9114-08F64715AE08}"/>
                    </a:ext>
                  </a:extLst>
                </p:cNvPr>
                <p:cNvPicPr/>
                <p:nvPr/>
              </p:nvPicPr>
              <p:blipFill>
                <a:blip r:embed="rId534"/>
                <a:stretch>
                  <a:fillRect/>
                </a:stretch>
              </p:blipFill>
              <p:spPr>
                <a:xfrm>
                  <a:off x="6451493" y="5469187"/>
                  <a:ext cx="820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315" name="Freihand 314">
                  <a:extLst>
                    <a:ext uri="{FF2B5EF4-FFF2-40B4-BE49-F238E27FC236}">
                      <a16:creationId xmlns:a16="http://schemas.microsoft.com/office/drawing/2014/main" id="{F82C56C8-A8BC-44CC-B44A-108EE79074A8}"/>
                    </a:ext>
                  </a:extLst>
                </p14:cNvPr>
                <p14:cNvContentPartPr/>
                <p14:nvPr/>
              </p14:nvContentPartPr>
              <p14:xfrm>
                <a:off x="6609533" y="5354347"/>
                <a:ext cx="66600" cy="243720"/>
              </p14:xfrm>
            </p:contentPart>
          </mc:Choice>
          <mc:Fallback>
            <p:pic>
              <p:nvPicPr>
                <p:cNvPr id="315" name="Freihand 314">
                  <a:extLst>
                    <a:ext uri="{FF2B5EF4-FFF2-40B4-BE49-F238E27FC236}">
                      <a16:creationId xmlns:a16="http://schemas.microsoft.com/office/drawing/2014/main" id="{F82C56C8-A8BC-44CC-B44A-108EE79074A8}"/>
                    </a:ext>
                  </a:extLst>
                </p:cNvPr>
                <p:cNvPicPr/>
                <p:nvPr/>
              </p:nvPicPr>
              <p:blipFill>
                <a:blip r:embed="rId536"/>
                <a:stretch>
                  <a:fillRect/>
                </a:stretch>
              </p:blipFill>
              <p:spPr>
                <a:xfrm>
                  <a:off x="6605213" y="5350027"/>
                  <a:ext cx="7524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316" name="Freihand 315">
                  <a:extLst>
                    <a:ext uri="{FF2B5EF4-FFF2-40B4-BE49-F238E27FC236}">
                      <a16:creationId xmlns:a16="http://schemas.microsoft.com/office/drawing/2014/main" id="{7E6A3403-B6DA-42F9-A287-539D729A9064}"/>
                    </a:ext>
                  </a:extLst>
                </p14:cNvPr>
                <p14:cNvContentPartPr/>
                <p14:nvPr/>
              </p14:nvContentPartPr>
              <p14:xfrm>
                <a:off x="6695213" y="5424907"/>
                <a:ext cx="121320" cy="71280"/>
              </p14:xfrm>
            </p:contentPart>
          </mc:Choice>
          <mc:Fallback>
            <p:pic>
              <p:nvPicPr>
                <p:cNvPr id="316" name="Freihand 315">
                  <a:extLst>
                    <a:ext uri="{FF2B5EF4-FFF2-40B4-BE49-F238E27FC236}">
                      <a16:creationId xmlns:a16="http://schemas.microsoft.com/office/drawing/2014/main" id="{7E6A3403-B6DA-42F9-A287-539D729A9064}"/>
                    </a:ext>
                  </a:extLst>
                </p:cNvPr>
                <p:cNvPicPr/>
                <p:nvPr/>
              </p:nvPicPr>
              <p:blipFill>
                <a:blip r:embed="rId538"/>
                <a:stretch>
                  <a:fillRect/>
                </a:stretch>
              </p:blipFill>
              <p:spPr>
                <a:xfrm>
                  <a:off x="6690893" y="5420587"/>
                  <a:ext cx="12996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317" name="Freihand 316">
                  <a:extLst>
                    <a:ext uri="{FF2B5EF4-FFF2-40B4-BE49-F238E27FC236}">
                      <a16:creationId xmlns:a16="http://schemas.microsoft.com/office/drawing/2014/main" id="{65132FEA-E204-47D9-834E-A47E29394864}"/>
                    </a:ext>
                  </a:extLst>
                </p14:cNvPr>
                <p14:cNvContentPartPr/>
                <p14:nvPr/>
              </p14:nvContentPartPr>
              <p14:xfrm>
                <a:off x="6871613" y="5342107"/>
                <a:ext cx="105480" cy="135720"/>
              </p14:xfrm>
            </p:contentPart>
          </mc:Choice>
          <mc:Fallback>
            <p:pic>
              <p:nvPicPr>
                <p:cNvPr id="317" name="Freihand 316">
                  <a:extLst>
                    <a:ext uri="{FF2B5EF4-FFF2-40B4-BE49-F238E27FC236}">
                      <a16:creationId xmlns:a16="http://schemas.microsoft.com/office/drawing/2014/main" id="{65132FEA-E204-47D9-834E-A47E29394864}"/>
                    </a:ext>
                  </a:extLst>
                </p:cNvPr>
                <p:cNvPicPr/>
                <p:nvPr/>
              </p:nvPicPr>
              <p:blipFill>
                <a:blip r:embed="rId540"/>
                <a:stretch>
                  <a:fillRect/>
                </a:stretch>
              </p:blipFill>
              <p:spPr>
                <a:xfrm>
                  <a:off x="6867293" y="5337787"/>
                  <a:ext cx="1141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318" name="Freihand 317">
                  <a:extLst>
                    <a:ext uri="{FF2B5EF4-FFF2-40B4-BE49-F238E27FC236}">
                      <a16:creationId xmlns:a16="http://schemas.microsoft.com/office/drawing/2014/main" id="{51791525-4A8F-4E00-8CC4-00D3EC30AAC0}"/>
                    </a:ext>
                  </a:extLst>
                </p14:cNvPr>
                <p14:cNvContentPartPr/>
                <p14:nvPr/>
              </p14:nvContentPartPr>
              <p14:xfrm>
                <a:off x="6938933" y="5440747"/>
                <a:ext cx="39600" cy="48600"/>
              </p14:xfrm>
            </p:contentPart>
          </mc:Choice>
          <mc:Fallback>
            <p:pic>
              <p:nvPicPr>
                <p:cNvPr id="318" name="Freihand 317">
                  <a:extLst>
                    <a:ext uri="{FF2B5EF4-FFF2-40B4-BE49-F238E27FC236}">
                      <a16:creationId xmlns:a16="http://schemas.microsoft.com/office/drawing/2014/main" id="{51791525-4A8F-4E00-8CC4-00D3EC30AAC0}"/>
                    </a:ext>
                  </a:extLst>
                </p:cNvPr>
                <p:cNvPicPr/>
                <p:nvPr/>
              </p:nvPicPr>
              <p:blipFill>
                <a:blip r:embed="rId542"/>
                <a:stretch>
                  <a:fillRect/>
                </a:stretch>
              </p:blipFill>
              <p:spPr>
                <a:xfrm>
                  <a:off x="6934613" y="5436427"/>
                  <a:ext cx="4824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319" name="Freihand 318">
                  <a:extLst>
                    <a:ext uri="{FF2B5EF4-FFF2-40B4-BE49-F238E27FC236}">
                      <a16:creationId xmlns:a16="http://schemas.microsoft.com/office/drawing/2014/main" id="{F1822BCD-C5BC-47DC-9725-8C3AB20CC42D}"/>
                    </a:ext>
                  </a:extLst>
                </p14:cNvPr>
                <p14:cNvContentPartPr/>
                <p14:nvPr/>
              </p14:nvContentPartPr>
              <p14:xfrm>
                <a:off x="7018493" y="5340667"/>
                <a:ext cx="62640" cy="134280"/>
              </p14:xfrm>
            </p:contentPart>
          </mc:Choice>
          <mc:Fallback>
            <p:pic>
              <p:nvPicPr>
                <p:cNvPr id="319" name="Freihand 318">
                  <a:extLst>
                    <a:ext uri="{FF2B5EF4-FFF2-40B4-BE49-F238E27FC236}">
                      <a16:creationId xmlns:a16="http://schemas.microsoft.com/office/drawing/2014/main" id="{F1822BCD-C5BC-47DC-9725-8C3AB20CC42D}"/>
                    </a:ext>
                  </a:extLst>
                </p:cNvPr>
                <p:cNvPicPr/>
                <p:nvPr/>
              </p:nvPicPr>
              <p:blipFill>
                <a:blip r:embed="rId544"/>
                <a:stretch>
                  <a:fillRect/>
                </a:stretch>
              </p:blipFill>
              <p:spPr>
                <a:xfrm>
                  <a:off x="7014173" y="5336347"/>
                  <a:ext cx="7128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320" name="Freihand 319">
                  <a:extLst>
                    <a:ext uri="{FF2B5EF4-FFF2-40B4-BE49-F238E27FC236}">
                      <a16:creationId xmlns:a16="http://schemas.microsoft.com/office/drawing/2014/main" id="{5F9E3CF5-F279-4300-B838-E2B0D8541A47}"/>
                    </a:ext>
                  </a:extLst>
                </p14:cNvPr>
                <p14:cNvContentPartPr/>
                <p14:nvPr/>
              </p14:nvContentPartPr>
              <p14:xfrm>
                <a:off x="7094453" y="5396827"/>
                <a:ext cx="309960" cy="63000"/>
              </p14:xfrm>
            </p:contentPart>
          </mc:Choice>
          <mc:Fallback>
            <p:pic>
              <p:nvPicPr>
                <p:cNvPr id="320" name="Freihand 319">
                  <a:extLst>
                    <a:ext uri="{FF2B5EF4-FFF2-40B4-BE49-F238E27FC236}">
                      <a16:creationId xmlns:a16="http://schemas.microsoft.com/office/drawing/2014/main" id="{5F9E3CF5-F279-4300-B838-E2B0D8541A47}"/>
                    </a:ext>
                  </a:extLst>
                </p:cNvPr>
                <p:cNvPicPr/>
                <p:nvPr/>
              </p:nvPicPr>
              <p:blipFill>
                <a:blip r:embed="rId546"/>
                <a:stretch>
                  <a:fillRect/>
                </a:stretch>
              </p:blipFill>
              <p:spPr>
                <a:xfrm>
                  <a:off x="7090133" y="5392507"/>
                  <a:ext cx="31860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323" name="Freihand 322">
                  <a:extLst>
                    <a:ext uri="{FF2B5EF4-FFF2-40B4-BE49-F238E27FC236}">
                      <a16:creationId xmlns:a16="http://schemas.microsoft.com/office/drawing/2014/main" id="{1FED74B3-DF72-4B03-B218-5B61C4DDB443}"/>
                    </a:ext>
                  </a:extLst>
                </p14:cNvPr>
                <p14:cNvContentPartPr/>
                <p14:nvPr/>
              </p14:nvContentPartPr>
              <p14:xfrm>
                <a:off x="7570373" y="5299987"/>
                <a:ext cx="164160" cy="154080"/>
              </p14:xfrm>
            </p:contentPart>
          </mc:Choice>
          <mc:Fallback>
            <p:pic>
              <p:nvPicPr>
                <p:cNvPr id="323" name="Freihand 322">
                  <a:extLst>
                    <a:ext uri="{FF2B5EF4-FFF2-40B4-BE49-F238E27FC236}">
                      <a16:creationId xmlns:a16="http://schemas.microsoft.com/office/drawing/2014/main" id="{1FED74B3-DF72-4B03-B218-5B61C4DDB443}"/>
                    </a:ext>
                  </a:extLst>
                </p:cNvPr>
                <p:cNvPicPr/>
                <p:nvPr/>
              </p:nvPicPr>
              <p:blipFill>
                <a:blip r:embed="rId548"/>
                <a:stretch>
                  <a:fillRect/>
                </a:stretch>
              </p:blipFill>
              <p:spPr>
                <a:xfrm>
                  <a:off x="7566053" y="5295667"/>
                  <a:ext cx="17280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324" name="Freihand 323">
                  <a:extLst>
                    <a:ext uri="{FF2B5EF4-FFF2-40B4-BE49-F238E27FC236}">
                      <a16:creationId xmlns:a16="http://schemas.microsoft.com/office/drawing/2014/main" id="{869A8C3B-392E-4850-BA66-B9827F04E84F}"/>
                    </a:ext>
                  </a:extLst>
                </p14:cNvPr>
                <p14:cNvContentPartPr/>
                <p14:nvPr/>
              </p14:nvContentPartPr>
              <p14:xfrm>
                <a:off x="7722653" y="5353987"/>
                <a:ext cx="268920" cy="74160"/>
              </p14:xfrm>
            </p:contentPart>
          </mc:Choice>
          <mc:Fallback>
            <p:pic>
              <p:nvPicPr>
                <p:cNvPr id="324" name="Freihand 323">
                  <a:extLst>
                    <a:ext uri="{FF2B5EF4-FFF2-40B4-BE49-F238E27FC236}">
                      <a16:creationId xmlns:a16="http://schemas.microsoft.com/office/drawing/2014/main" id="{869A8C3B-392E-4850-BA66-B9827F04E84F}"/>
                    </a:ext>
                  </a:extLst>
                </p:cNvPr>
                <p:cNvPicPr/>
                <p:nvPr/>
              </p:nvPicPr>
              <p:blipFill>
                <a:blip r:embed="rId550"/>
                <a:stretch>
                  <a:fillRect/>
                </a:stretch>
              </p:blipFill>
              <p:spPr>
                <a:xfrm>
                  <a:off x="7718333" y="5349667"/>
                  <a:ext cx="27756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326" name="Freihand 325">
                  <a:extLst>
                    <a:ext uri="{FF2B5EF4-FFF2-40B4-BE49-F238E27FC236}">
                      <a16:creationId xmlns:a16="http://schemas.microsoft.com/office/drawing/2014/main" id="{1C7678C2-03F8-4633-8491-90BD27C418F0}"/>
                    </a:ext>
                  </a:extLst>
                </p14:cNvPr>
                <p14:cNvContentPartPr/>
                <p14:nvPr/>
              </p14:nvContentPartPr>
              <p14:xfrm>
                <a:off x="2952293" y="5801107"/>
                <a:ext cx="147960" cy="160920"/>
              </p14:xfrm>
            </p:contentPart>
          </mc:Choice>
          <mc:Fallback>
            <p:pic>
              <p:nvPicPr>
                <p:cNvPr id="326" name="Freihand 325">
                  <a:extLst>
                    <a:ext uri="{FF2B5EF4-FFF2-40B4-BE49-F238E27FC236}">
                      <a16:creationId xmlns:a16="http://schemas.microsoft.com/office/drawing/2014/main" id="{1C7678C2-03F8-4633-8491-90BD27C418F0}"/>
                    </a:ext>
                  </a:extLst>
                </p:cNvPr>
                <p:cNvPicPr/>
                <p:nvPr/>
              </p:nvPicPr>
              <p:blipFill>
                <a:blip r:embed="rId552"/>
                <a:stretch>
                  <a:fillRect/>
                </a:stretch>
              </p:blipFill>
              <p:spPr>
                <a:xfrm>
                  <a:off x="2947973" y="5796787"/>
                  <a:ext cx="15660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327" name="Freihand 326">
                  <a:extLst>
                    <a:ext uri="{FF2B5EF4-FFF2-40B4-BE49-F238E27FC236}">
                      <a16:creationId xmlns:a16="http://schemas.microsoft.com/office/drawing/2014/main" id="{631543DA-6CA8-4CF8-B372-65D7C63E5770}"/>
                    </a:ext>
                  </a:extLst>
                </p14:cNvPr>
                <p14:cNvContentPartPr/>
                <p14:nvPr/>
              </p14:nvContentPartPr>
              <p14:xfrm>
                <a:off x="3015653" y="5913787"/>
                <a:ext cx="108720" cy="22680"/>
              </p14:xfrm>
            </p:contentPart>
          </mc:Choice>
          <mc:Fallback>
            <p:pic>
              <p:nvPicPr>
                <p:cNvPr id="327" name="Freihand 326">
                  <a:extLst>
                    <a:ext uri="{FF2B5EF4-FFF2-40B4-BE49-F238E27FC236}">
                      <a16:creationId xmlns:a16="http://schemas.microsoft.com/office/drawing/2014/main" id="{631543DA-6CA8-4CF8-B372-65D7C63E5770}"/>
                    </a:ext>
                  </a:extLst>
                </p:cNvPr>
                <p:cNvPicPr/>
                <p:nvPr/>
              </p:nvPicPr>
              <p:blipFill>
                <a:blip r:embed="rId554"/>
                <a:stretch>
                  <a:fillRect/>
                </a:stretch>
              </p:blipFill>
              <p:spPr>
                <a:xfrm>
                  <a:off x="3011333" y="5909467"/>
                  <a:ext cx="11736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328" name="Freihand 327">
                  <a:extLst>
                    <a:ext uri="{FF2B5EF4-FFF2-40B4-BE49-F238E27FC236}">
                      <a16:creationId xmlns:a16="http://schemas.microsoft.com/office/drawing/2014/main" id="{99376056-0153-4489-B717-B63C6B3E4B60}"/>
                    </a:ext>
                  </a:extLst>
                </p14:cNvPr>
                <p14:cNvContentPartPr/>
                <p14:nvPr/>
              </p14:nvContentPartPr>
              <p14:xfrm>
                <a:off x="3141293" y="5873107"/>
                <a:ext cx="366120" cy="72000"/>
              </p14:xfrm>
            </p:contentPart>
          </mc:Choice>
          <mc:Fallback>
            <p:pic>
              <p:nvPicPr>
                <p:cNvPr id="328" name="Freihand 327">
                  <a:extLst>
                    <a:ext uri="{FF2B5EF4-FFF2-40B4-BE49-F238E27FC236}">
                      <a16:creationId xmlns:a16="http://schemas.microsoft.com/office/drawing/2014/main" id="{99376056-0153-4489-B717-B63C6B3E4B60}"/>
                    </a:ext>
                  </a:extLst>
                </p:cNvPr>
                <p:cNvPicPr/>
                <p:nvPr/>
              </p:nvPicPr>
              <p:blipFill>
                <a:blip r:embed="rId556"/>
                <a:stretch>
                  <a:fillRect/>
                </a:stretch>
              </p:blipFill>
              <p:spPr>
                <a:xfrm>
                  <a:off x="3136973" y="5868787"/>
                  <a:ext cx="37476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329" name="Freihand 328">
                  <a:extLst>
                    <a:ext uri="{FF2B5EF4-FFF2-40B4-BE49-F238E27FC236}">
                      <a16:creationId xmlns:a16="http://schemas.microsoft.com/office/drawing/2014/main" id="{FC03D42A-D1DC-4ECB-9BF9-7054108480BE}"/>
                    </a:ext>
                  </a:extLst>
                </p14:cNvPr>
                <p14:cNvContentPartPr/>
                <p14:nvPr/>
              </p14:nvContentPartPr>
              <p14:xfrm>
                <a:off x="3558533" y="5842507"/>
                <a:ext cx="98280" cy="178560"/>
              </p14:xfrm>
            </p:contentPart>
          </mc:Choice>
          <mc:Fallback>
            <p:pic>
              <p:nvPicPr>
                <p:cNvPr id="329" name="Freihand 328">
                  <a:extLst>
                    <a:ext uri="{FF2B5EF4-FFF2-40B4-BE49-F238E27FC236}">
                      <a16:creationId xmlns:a16="http://schemas.microsoft.com/office/drawing/2014/main" id="{FC03D42A-D1DC-4ECB-9BF9-7054108480BE}"/>
                    </a:ext>
                  </a:extLst>
                </p:cNvPr>
                <p:cNvPicPr/>
                <p:nvPr/>
              </p:nvPicPr>
              <p:blipFill>
                <a:blip r:embed="rId558"/>
                <a:stretch>
                  <a:fillRect/>
                </a:stretch>
              </p:blipFill>
              <p:spPr>
                <a:xfrm>
                  <a:off x="3554213" y="5838187"/>
                  <a:ext cx="10692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330" name="Freihand 329">
                  <a:extLst>
                    <a:ext uri="{FF2B5EF4-FFF2-40B4-BE49-F238E27FC236}">
                      <a16:creationId xmlns:a16="http://schemas.microsoft.com/office/drawing/2014/main" id="{C2555F05-0BE8-4EFB-9105-C045B602C824}"/>
                    </a:ext>
                  </a:extLst>
                </p14:cNvPr>
                <p14:cNvContentPartPr/>
                <p14:nvPr/>
              </p14:nvContentPartPr>
              <p14:xfrm>
                <a:off x="3674813" y="5868427"/>
                <a:ext cx="186120" cy="49680"/>
              </p14:xfrm>
            </p:contentPart>
          </mc:Choice>
          <mc:Fallback>
            <p:pic>
              <p:nvPicPr>
                <p:cNvPr id="330" name="Freihand 329">
                  <a:extLst>
                    <a:ext uri="{FF2B5EF4-FFF2-40B4-BE49-F238E27FC236}">
                      <a16:creationId xmlns:a16="http://schemas.microsoft.com/office/drawing/2014/main" id="{C2555F05-0BE8-4EFB-9105-C045B602C824}"/>
                    </a:ext>
                  </a:extLst>
                </p:cNvPr>
                <p:cNvPicPr/>
                <p:nvPr/>
              </p:nvPicPr>
              <p:blipFill>
                <a:blip r:embed="rId560"/>
                <a:stretch>
                  <a:fillRect/>
                </a:stretch>
              </p:blipFill>
              <p:spPr>
                <a:xfrm>
                  <a:off x="3670493" y="5864107"/>
                  <a:ext cx="19476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332" name="Freihand 331">
                  <a:extLst>
                    <a:ext uri="{FF2B5EF4-FFF2-40B4-BE49-F238E27FC236}">
                      <a16:creationId xmlns:a16="http://schemas.microsoft.com/office/drawing/2014/main" id="{DC628A14-AD92-46AA-94BF-C07611720EE3}"/>
                    </a:ext>
                  </a:extLst>
                </p14:cNvPr>
                <p14:cNvContentPartPr/>
                <p14:nvPr/>
              </p14:nvContentPartPr>
              <p14:xfrm>
                <a:off x="3896213" y="5793907"/>
                <a:ext cx="244080" cy="129600"/>
              </p14:xfrm>
            </p:contentPart>
          </mc:Choice>
          <mc:Fallback>
            <p:pic>
              <p:nvPicPr>
                <p:cNvPr id="332" name="Freihand 331">
                  <a:extLst>
                    <a:ext uri="{FF2B5EF4-FFF2-40B4-BE49-F238E27FC236}">
                      <a16:creationId xmlns:a16="http://schemas.microsoft.com/office/drawing/2014/main" id="{DC628A14-AD92-46AA-94BF-C07611720EE3}"/>
                    </a:ext>
                  </a:extLst>
                </p:cNvPr>
                <p:cNvPicPr/>
                <p:nvPr/>
              </p:nvPicPr>
              <p:blipFill>
                <a:blip r:embed="rId562"/>
                <a:stretch>
                  <a:fillRect/>
                </a:stretch>
              </p:blipFill>
              <p:spPr>
                <a:xfrm>
                  <a:off x="3891893" y="5789587"/>
                  <a:ext cx="2527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333" name="Freihand 332">
                  <a:extLst>
                    <a:ext uri="{FF2B5EF4-FFF2-40B4-BE49-F238E27FC236}">
                      <a16:creationId xmlns:a16="http://schemas.microsoft.com/office/drawing/2014/main" id="{42550D58-773D-448F-9F49-ECDD20DD528A}"/>
                    </a:ext>
                  </a:extLst>
                </p14:cNvPr>
                <p14:cNvContentPartPr/>
                <p14:nvPr/>
              </p14:nvContentPartPr>
              <p14:xfrm>
                <a:off x="4112933" y="5757907"/>
                <a:ext cx="241560" cy="157680"/>
              </p14:xfrm>
            </p:contentPart>
          </mc:Choice>
          <mc:Fallback>
            <p:pic>
              <p:nvPicPr>
                <p:cNvPr id="333" name="Freihand 332">
                  <a:extLst>
                    <a:ext uri="{FF2B5EF4-FFF2-40B4-BE49-F238E27FC236}">
                      <a16:creationId xmlns:a16="http://schemas.microsoft.com/office/drawing/2014/main" id="{42550D58-773D-448F-9F49-ECDD20DD528A}"/>
                    </a:ext>
                  </a:extLst>
                </p:cNvPr>
                <p:cNvPicPr/>
                <p:nvPr/>
              </p:nvPicPr>
              <p:blipFill>
                <a:blip r:embed="rId564"/>
                <a:stretch>
                  <a:fillRect/>
                </a:stretch>
              </p:blipFill>
              <p:spPr>
                <a:xfrm>
                  <a:off x="4108613" y="5753587"/>
                  <a:ext cx="25020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335" name="Freihand 334">
                  <a:extLst>
                    <a:ext uri="{FF2B5EF4-FFF2-40B4-BE49-F238E27FC236}">
                      <a16:creationId xmlns:a16="http://schemas.microsoft.com/office/drawing/2014/main" id="{D869F96F-B77A-402C-900E-0B35F626C793}"/>
                    </a:ext>
                  </a:extLst>
                </p14:cNvPr>
                <p14:cNvContentPartPr/>
                <p14:nvPr/>
              </p14:nvContentPartPr>
              <p14:xfrm>
                <a:off x="4512893" y="5806507"/>
                <a:ext cx="234360" cy="141120"/>
              </p14:xfrm>
            </p:contentPart>
          </mc:Choice>
          <mc:Fallback>
            <p:pic>
              <p:nvPicPr>
                <p:cNvPr id="335" name="Freihand 334">
                  <a:extLst>
                    <a:ext uri="{FF2B5EF4-FFF2-40B4-BE49-F238E27FC236}">
                      <a16:creationId xmlns:a16="http://schemas.microsoft.com/office/drawing/2014/main" id="{D869F96F-B77A-402C-900E-0B35F626C793}"/>
                    </a:ext>
                  </a:extLst>
                </p:cNvPr>
                <p:cNvPicPr/>
                <p:nvPr/>
              </p:nvPicPr>
              <p:blipFill>
                <a:blip r:embed="rId566"/>
                <a:stretch>
                  <a:fillRect/>
                </a:stretch>
              </p:blipFill>
              <p:spPr>
                <a:xfrm>
                  <a:off x="4508573" y="5802187"/>
                  <a:ext cx="24300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567">
              <p14:nvContentPartPr>
                <p14:cNvPr id="336" name="Freihand 335">
                  <a:extLst>
                    <a:ext uri="{FF2B5EF4-FFF2-40B4-BE49-F238E27FC236}">
                      <a16:creationId xmlns:a16="http://schemas.microsoft.com/office/drawing/2014/main" id="{2EEB9E4C-C88C-413A-8016-3E87FA39C5D9}"/>
                    </a:ext>
                  </a:extLst>
                </p14:cNvPr>
                <p14:cNvContentPartPr/>
                <p14:nvPr/>
              </p14:nvContentPartPr>
              <p14:xfrm>
                <a:off x="4771373" y="5839987"/>
                <a:ext cx="60840" cy="101160"/>
              </p14:xfrm>
            </p:contentPart>
          </mc:Choice>
          <mc:Fallback>
            <p:pic>
              <p:nvPicPr>
                <p:cNvPr id="336" name="Freihand 335">
                  <a:extLst>
                    <a:ext uri="{FF2B5EF4-FFF2-40B4-BE49-F238E27FC236}">
                      <a16:creationId xmlns:a16="http://schemas.microsoft.com/office/drawing/2014/main" id="{2EEB9E4C-C88C-413A-8016-3E87FA39C5D9}"/>
                    </a:ext>
                  </a:extLst>
                </p:cNvPr>
                <p:cNvPicPr/>
                <p:nvPr/>
              </p:nvPicPr>
              <p:blipFill>
                <a:blip r:embed="rId568"/>
                <a:stretch>
                  <a:fillRect/>
                </a:stretch>
              </p:blipFill>
              <p:spPr>
                <a:xfrm>
                  <a:off x="4767053" y="5835667"/>
                  <a:ext cx="694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337" name="Freihand 336">
                  <a:extLst>
                    <a:ext uri="{FF2B5EF4-FFF2-40B4-BE49-F238E27FC236}">
                      <a16:creationId xmlns:a16="http://schemas.microsoft.com/office/drawing/2014/main" id="{C07DF2A6-71E8-4FE8-BA7C-431B53DDF92C}"/>
                    </a:ext>
                  </a:extLst>
                </p14:cNvPr>
                <p14:cNvContentPartPr/>
                <p14:nvPr/>
              </p14:nvContentPartPr>
              <p14:xfrm>
                <a:off x="5060813" y="5802907"/>
                <a:ext cx="30960" cy="142920"/>
              </p14:xfrm>
            </p:contentPart>
          </mc:Choice>
          <mc:Fallback>
            <p:pic>
              <p:nvPicPr>
                <p:cNvPr id="337" name="Freihand 336">
                  <a:extLst>
                    <a:ext uri="{FF2B5EF4-FFF2-40B4-BE49-F238E27FC236}">
                      <a16:creationId xmlns:a16="http://schemas.microsoft.com/office/drawing/2014/main" id="{C07DF2A6-71E8-4FE8-BA7C-431B53DDF92C}"/>
                    </a:ext>
                  </a:extLst>
                </p:cNvPr>
                <p:cNvPicPr/>
                <p:nvPr/>
              </p:nvPicPr>
              <p:blipFill>
                <a:blip r:embed="rId570"/>
                <a:stretch>
                  <a:fillRect/>
                </a:stretch>
              </p:blipFill>
              <p:spPr>
                <a:xfrm>
                  <a:off x="5056493" y="5798587"/>
                  <a:ext cx="396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338" name="Freihand 337">
                  <a:extLst>
                    <a:ext uri="{FF2B5EF4-FFF2-40B4-BE49-F238E27FC236}">
                      <a16:creationId xmlns:a16="http://schemas.microsoft.com/office/drawing/2014/main" id="{BBC4B996-2D2A-4FF1-855C-8620C3144BBC}"/>
                    </a:ext>
                  </a:extLst>
                </p14:cNvPr>
                <p14:cNvContentPartPr/>
                <p14:nvPr/>
              </p14:nvContentPartPr>
              <p14:xfrm>
                <a:off x="4997813" y="5782387"/>
                <a:ext cx="158400" cy="164880"/>
              </p14:xfrm>
            </p:contentPart>
          </mc:Choice>
          <mc:Fallback>
            <p:pic>
              <p:nvPicPr>
                <p:cNvPr id="338" name="Freihand 337">
                  <a:extLst>
                    <a:ext uri="{FF2B5EF4-FFF2-40B4-BE49-F238E27FC236}">
                      <a16:creationId xmlns:a16="http://schemas.microsoft.com/office/drawing/2014/main" id="{BBC4B996-2D2A-4FF1-855C-8620C3144BBC}"/>
                    </a:ext>
                  </a:extLst>
                </p:cNvPr>
                <p:cNvPicPr/>
                <p:nvPr/>
              </p:nvPicPr>
              <p:blipFill>
                <a:blip r:embed="rId572"/>
                <a:stretch>
                  <a:fillRect/>
                </a:stretch>
              </p:blipFill>
              <p:spPr>
                <a:xfrm>
                  <a:off x="4993493" y="5778067"/>
                  <a:ext cx="16704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339" name="Freihand 338">
                  <a:extLst>
                    <a:ext uri="{FF2B5EF4-FFF2-40B4-BE49-F238E27FC236}">
                      <a16:creationId xmlns:a16="http://schemas.microsoft.com/office/drawing/2014/main" id="{C6A44F16-C30C-499A-A007-F57DCC925317}"/>
                    </a:ext>
                  </a:extLst>
                </p14:cNvPr>
                <p14:cNvContentPartPr/>
                <p14:nvPr/>
              </p14:nvContentPartPr>
              <p14:xfrm>
                <a:off x="5246573" y="5786707"/>
                <a:ext cx="21960" cy="129960"/>
              </p14:xfrm>
            </p:contentPart>
          </mc:Choice>
          <mc:Fallback>
            <p:pic>
              <p:nvPicPr>
                <p:cNvPr id="339" name="Freihand 338">
                  <a:extLst>
                    <a:ext uri="{FF2B5EF4-FFF2-40B4-BE49-F238E27FC236}">
                      <a16:creationId xmlns:a16="http://schemas.microsoft.com/office/drawing/2014/main" id="{C6A44F16-C30C-499A-A007-F57DCC925317}"/>
                    </a:ext>
                  </a:extLst>
                </p:cNvPr>
                <p:cNvPicPr/>
                <p:nvPr/>
              </p:nvPicPr>
              <p:blipFill>
                <a:blip r:embed="rId574"/>
                <a:stretch>
                  <a:fillRect/>
                </a:stretch>
              </p:blipFill>
              <p:spPr>
                <a:xfrm>
                  <a:off x="5242253" y="5782387"/>
                  <a:ext cx="306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340" name="Freihand 339">
                  <a:extLst>
                    <a:ext uri="{FF2B5EF4-FFF2-40B4-BE49-F238E27FC236}">
                      <a16:creationId xmlns:a16="http://schemas.microsoft.com/office/drawing/2014/main" id="{40960D49-7A0D-48EF-95E9-9E3ED6931F9D}"/>
                    </a:ext>
                  </a:extLst>
                </p14:cNvPr>
                <p14:cNvContentPartPr/>
                <p14:nvPr/>
              </p14:nvContentPartPr>
              <p14:xfrm>
                <a:off x="5338013" y="5789947"/>
                <a:ext cx="42480" cy="132840"/>
              </p14:xfrm>
            </p:contentPart>
          </mc:Choice>
          <mc:Fallback>
            <p:pic>
              <p:nvPicPr>
                <p:cNvPr id="340" name="Freihand 339">
                  <a:extLst>
                    <a:ext uri="{FF2B5EF4-FFF2-40B4-BE49-F238E27FC236}">
                      <a16:creationId xmlns:a16="http://schemas.microsoft.com/office/drawing/2014/main" id="{40960D49-7A0D-48EF-95E9-9E3ED6931F9D}"/>
                    </a:ext>
                  </a:extLst>
                </p:cNvPr>
                <p:cNvPicPr/>
                <p:nvPr/>
              </p:nvPicPr>
              <p:blipFill>
                <a:blip r:embed="rId576"/>
                <a:stretch>
                  <a:fillRect/>
                </a:stretch>
              </p:blipFill>
              <p:spPr>
                <a:xfrm>
                  <a:off x="5333693" y="5785627"/>
                  <a:ext cx="5112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341" name="Freihand 340">
                  <a:extLst>
                    <a:ext uri="{FF2B5EF4-FFF2-40B4-BE49-F238E27FC236}">
                      <a16:creationId xmlns:a16="http://schemas.microsoft.com/office/drawing/2014/main" id="{D6F0F8B2-D995-4C04-A0C7-FD1BEB0D20CA}"/>
                    </a:ext>
                  </a:extLst>
                </p14:cNvPr>
                <p14:cNvContentPartPr/>
                <p14:nvPr/>
              </p14:nvContentPartPr>
              <p14:xfrm>
                <a:off x="5273933" y="5760067"/>
                <a:ext cx="154080" cy="51120"/>
              </p14:xfrm>
            </p:contentPart>
          </mc:Choice>
          <mc:Fallback>
            <p:pic>
              <p:nvPicPr>
                <p:cNvPr id="341" name="Freihand 340">
                  <a:extLst>
                    <a:ext uri="{FF2B5EF4-FFF2-40B4-BE49-F238E27FC236}">
                      <a16:creationId xmlns:a16="http://schemas.microsoft.com/office/drawing/2014/main" id="{D6F0F8B2-D995-4C04-A0C7-FD1BEB0D20CA}"/>
                    </a:ext>
                  </a:extLst>
                </p:cNvPr>
                <p:cNvPicPr/>
                <p:nvPr/>
              </p:nvPicPr>
              <p:blipFill>
                <a:blip r:embed="rId578"/>
                <a:stretch>
                  <a:fillRect/>
                </a:stretch>
              </p:blipFill>
              <p:spPr>
                <a:xfrm>
                  <a:off x="5269613" y="5755747"/>
                  <a:ext cx="16272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342" name="Freihand 341">
                  <a:extLst>
                    <a:ext uri="{FF2B5EF4-FFF2-40B4-BE49-F238E27FC236}">
                      <a16:creationId xmlns:a16="http://schemas.microsoft.com/office/drawing/2014/main" id="{074B9C9A-6C3D-463D-B452-3CCAD5FEDB53}"/>
                    </a:ext>
                  </a:extLst>
                </p14:cNvPr>
                <p14:cNvContentPartPr/>
                <p14:nvPr/>
              </p14:nvContentPartPr>
              <p14:xfrm>
                <a:off x="5536013" y="5826307"/>
                <a:ext cx="210600" cy="80640"/>
              </p14:xfrm>
            </p:contentPart>
          </mc:Choice>
          <mc:Fallback>
            <p:pic>
              <p:nvPicPr>
                <p:cNvPr id="342" name="Freihand 341">
                  <a:extLst>
                    <a:ext uri="{FF2B5EF4-FFF2-40B4-BE49-F238E27FC236}">
                      <a16:creationId xmlns:a16="http://schemas.microsoft.com/office/drawing/2014/main" id="{074B9C9A-6C3D-463D-B452-3CCAD5FEDB53}"/>
                    </a:ext>
                  </a:extLst>
                </p:cNvPr>
                <p:cNvPicPr/>
                <p:nvPr/>
              </p:nvPicPr>
              <p:blipFill>
                <a:blip r:embed="rId580"/>
                <a:stretch>
                  <a:fillRect/>
                </a:stretch>
              </p:blipFill>
              <p:spPr>
                <a:xfrm>
                  <a:off x="5531693" y="5821987"/>
                  <a:ext cx="2192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343" name="Freihand 342">
                  <a:extLst>
                    <a:ext uri="{FF2B5EF4-FFF2-40B4-BE49-F238E27FC236}">
                      <a16:creationId xmlns:a16="http://schemas.microsoft.com/office/drawing/2014/main" id="{74589911-1E97-4E7C-87A1-1CE786ADCD4F}"/>
                    </a:ext>
                  </a:extLst>
                </p14:cNvPr>
                <p14:cNvContentPartPr/>
                <p14:nvPr/>
              </p14:nvContentPartPr>
              <p14:xfrm>
                <a:off x="5816453" y="5744587"/>
                <a:ext cx="230400" cy="166320"/>
              </p14:xfrm>
            </p:contentPart>
          </mc:Choice>
          <mc:Fallback>
            <p:pic>
              <p:nvPicPr>
                <p:cNvPr id="343" name="Freihand 342">
                  <a:extLst>
                    <a:ext uri="{FF2B5EF4-FFF2-40B4-BE49-F238E27FC236}">
                      <a16:creationId xmlns:a16="http://schemas.microsoft.com/office/drawing/2014/main" id="{74589911-1E97-4E7C-87A1-1CE786ADCD4F}"/>
                    </a:ext>
                  </a:extLst>
                </p:cNvPr>
                <p:cNvPicPr/>
                <p:nvPr/>
              </p:nvPicPr>
              <p:blipFill>
                <a:blip r:embed="rId582"/>
                <a:stretch>
                  <a:fillRect/>
                </a:stretch>
              </p:blipFill>
              <p:spPr>
                <a:xfrm>
                  <a:off x="5812133" y="5740267"/>
                  <a:ext cx="23904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344" name="Freihand 343">
                  <a:extLst>
                    <a:ext uri="{FF2B5EF4-FFF2-40B4-BE49-F238E27FC236}">
                      <a16:creationId xmlns:a16="http://schemas.microsoft.com/office/drawing/2014/main" id="{79BCB67B-3FBE-4DF2-AD9F-DD07B7CEA756}"/>
                    </a:ext>
                  </a:extLst>
                </p14:cNvPr>
                <p14:cNvContentPartPr/>
                <p14:nvPr/>
              </p14:nvContentPartPr>
              <p14:xfrm>
                <a:off x="6046493" y="5804707"/>
                <a:ext cx="104040" cy="187920"/>
              </p14:xfrm>
            </p:contentPart>
          </mc:Choice>
          <mc:Fallback>
            <p:pic>
              <p:nvPicPr>
                <p:cNvPr id="344" name="Freihand 343">
                  <a:extLst>
                    <a:ext uri="{FF2B5EF4-FFF2-40B4-BE49-F238E27FC236}">
                      <a16:creationId xmlns:a16="http://schemas.microsoft.com/office/drawing/2014/main" id="{79BCB67B-3FBE-4DF2-AD9F-DD07B7CEA756}"/>
                    </a:ext>
                  </a:extLst>
                </p:cNvPr>
                <p:cNvPicPr/>
                <p:nvPr/>
              </p:nvPicPr>
              <p:blipFill>
                <a:blip r:embed="rId584"/>
                <a:stretch>
                  <a:fillRect/>
                </a:stretch>
              </p:blipFill>
              <p:spPr>
                <a:xfrm>
                  <a:off x="6042173" y="5800387"/>
                  <a:ext cx="11268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345" name="Freihand 344">
                  <a:extLst>
                    <a:ext uri="{FF2B5EF4-FFF2-40B4-BE49-F238E27FC236}">
                      <a16:creationId xmlns:a16="http://schemas.microsoft.com/office/drawing/2014/main" id="{0DFE3771-DD6A-4CF9-BE18-8E60B3FD021D}"/>
                    </a:ext>
                  </a:extLst>
                </p14:cNvPr>
                <p14:cNvContentPartPr/>
                <p14:nvPr/>
              </p14:nvContentPartPr>
              <p14:xfrm>
                <a:off x="6169613" y="5805427"/>
                <a:ext cx="149760" cy="88200"/>
              </p14:xfrm>
            </p:contentPart>
          </mc:Choice>
          <mc:Fallback>
            <p:pic>
              <p:nvPicPr>
                <p:cNvPr id="345" name="Freihand 344">
                  <a:extLst>
                    <a:ext uri="{FF2B5EF4-FFF2-40B4-BE49-F238E27FC236}">
                      <a16:creationId xmlns:a16="http://schemas.microsoft.com/office/drawing/2014/main" id="{0DFE3771-DD6A-4CF9-BE18-8E60B3FD021D}"/>
                    </a:ext>
                  </a:extLst>
                </p:cNvPr>
                <p:cNvPicPr/>
                <p:nvPr/>
              </p:nvPicPr>
              <p:blipFill>
                <a:blip r:embed="rId586"/>
                <a:stretch>
                  <a:fillRect/>
                </a:stretch>
              </p:blipFill>
              <p:spPr>
                <a:xfrm>
                  <a:off x="6165293" y="5801107"/>
                  <a:ext cx="15840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346" name="Freihand 345">
                  <a:extLst>
                    <a:ext uri="{FF2B5EF4-FFF2-40B4-BE49-F238E27FC236}">
                      <a16:creationId xmlns:a16="http://schemas.microsoft.com/office/drawing/2014/main" id="{D58B08D8-2696-41A7-BFD2-5FA7500DC5E1}"/>
                    </a:ext>
                  </a:extLst>
                </p14:cNvPr>
                <p14:cNvContentPartPr/>
                <p14:nvPr/>
              </p14:nvContentPartPr>
              <p14:xfrm>
                <a:off x="6364373" y="5709307"/>
                <a:ext cx="336600" cy="169920"/>
              </p14:xfrm>
            </p:contentPart>
          </mc:Choice>
          <mc:Fallback>
            <p:pic>
              <p:nvPicPr>
                <p:cNvPr id="346" name="Freihand 345">
                  <a:extLst>
                    <a:ext uri="{FF2B5EF4-FFF2-40B4-BE49-F238E27FC236}">
                      <a16:creationId xmlns:a16="http://schemas.microsoft.com/office/drawing/2014/main" id="{D58B08D8-2696-41A7-BFD2-5FA7500DC5E1}"/>
                    </a:ext>
                  </a:extLst>
                </p:cNvPr>
                <p:cNvPicPr/>
                <p:nvPr/>
              </p:nvPicPr>
              <p:blipFill>
                <a:blip r:embed="rId588"/>
                <a:stretch>
                  <a:fillRect/>
                </a:stretch>
              </p:blipFill>
              <p:spPr>
                <a:xfrm>
                  <a:off x="6360053" y="5704987"/>
                  <a:ext cx="34524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347" name="Freihand 346">
                  <a:extLst>
                    <a:ext uri="{FF2B5EF4-FFF2-40B4-BE49-F238E27FC236}">
                      <a16:creationId xmlns:a16="http://schemas.microsoft.com/office/drawing/2014/main" id="{AD63F8BA-AE57-4327-B39F-23A228BB8A23}"/>
                    </a:ext>
                  </a:extLst>
                </p14:cNvPr>
                <p14:cNvContentPartPr/>
                <p14:nvPr/>
              </p14:nvContentPartPr>
              <p14:xfrm>
                <a:off x="6539333" y="5696707"/>
                <a:ext cx="22320" cy="3960"/>
              </p14:xfrm>
            </p:contentPart>
          </mc:Choice>
          <mc:Fallback>
            <p:pic>
              <p:nvPicPr>
                <p:cNvPr id="347" name="Freihand 346">
                  <a:extLst>
                    <a:ext uri="{FF2B5EF4-FFF2-40B4-BE49-F238E27FC236}">
                      <a16:creationId xmlns:a16="http://schemas.microsoft.com/office/drawing/2014/main" id="{AD63F8BA-AE57-4327-B39F-23A228BB8A23}"/>
                    </a:ext>
                  </a:extLst>
                </p:cNvPr>
                <p:cNvPicPr/>
                <p:nvPr/>
              </p:nvPicPr>
              <p:blipFill>
                <a:blip r:embed="rId590"/>
                <a:stretch>
                  <a:fillRect/>
                </a:stretch>
              </p:blipFill>
              <p:spPr>
                <a:xfrm>
                  <a:off x="6535013" y="5692387"/>
                  <a:ext cx="3096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348" name="Freihand 347">
                  <a:extLst>
                    <a:ext uri="{FF2B5EF4-FFF2-40B4-BE49-F238E27FC236}">
                      <a16:creationId xmlns:a16="http://schemas.microsoft.com/office/drawing/2014/main" id="{28A0646B-4599-4C83-B0F0-5BDED5B1EA1C}"/>
                    </a:ext>
                  </a:extLst>
                </p14:cNvPr>
                <p14:cNvContentPartPr/>
                <p14:nvPr/>
              </p14:nvContentPartPr>
              <p14:xfrm>
                <a:off x="6846053" y="5774827"/>
                <a:ext cx="380160" cy="105120"/>
              </p14:xfrm>
            </p:contentPart>
          </mc:Choice>
          <mc:Fallback>
            <p:pic>
              <p:nvPicPr>
                <p:cNvPr id="348" name="Freihand 347">
                  <a:extLst>
                    <a:ext uri="{FF2B5EF4-FFF2-40B4-BE49-F238E27FC236}">
                      <a16:creationId xmlns:a16="http://schemas.microsoft.com/office/drawing/2014/main" id="{28A0646B-4599-4C83-B0F0-5BDED5B1EA1C}"/>
                    </a:ext>
                  </a:extLst>
                </p:cNvPr>
                <p:cNvPicPr/>
                <p:nvPr/>
              </p:nvPicPr>
              <p:blipFill>
                <a:blip r:embed="rId592"/>
                <a:stretch>
                  <a:fillRect/>
                </a:stretch>
              </p:blipFill>
              <p:spPr>
                <a:xfrm>
                  <a:off x="6841733" y="5770507"/>
                  <a:ext cx="3888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349" name="Freihand 348">
                  <a:extLst>
                    <a:ext uri="{FF2B5EF4-FFF2-40B4-BE49-F238E27FC236}">
                      <a16:creationId xmlns:a16="http://schemas.microsoft.com/office/drawing/2014/main" id="{756B112F-E6F9-4338-903F-996D65B6D66F}"/>
                    </a:ext>
                  </a:extLst>
                </p14:cNvPr>
                <p14:cNvContentPartPr/>
                <p14:nvPr/>
              </p14:nvContentPartPr>
              <p14:xfrm>
                <a:off x="7246013" y="5726587"/>
                <a:ext cx="138960" cy="104400"/>
              </p14:xfrm>
            </p:contentPart>
          </mc:Choice>
          <mc:Fallback>
            <p:pic>
              <p:nvPicPr>
                <p:cNvPr id="349" name="Freihand 348">
                  <a:extLst>
                    <a:ext uri="{FF2B5EF4-FFF2-40B4-BE49-F238E27FC236}">
                      <a16:creationId xmlns:a16="http://schemas.microsoft.com/office/drawing/2014/main" id="{756B112F-E6F9-4338-903F-996D65B6D66F}"/>
                    </a:ext>
                  </a:extLst>
                </p:cNvPr>
                <p:cNvPicPr/>
                <p:nvPr/>
              </p:nvPicPr>
              <p:blipFill>
                <a:blip r:embed="rId594"/>
                <a:stretch>
                  <a:fillRect/>
                </a:stretch>
              </p:blipFill>
              <p:spPr>
                <a:xfrm>
                  <a:off x="7241693" y="5722267"/>
                  <a:ext cx="14760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350" name="Freihand 349">
                  <a:extLst>
                    <a:ext uri="{FF2B5EF4-FFF2-40B4-BE49-F238E27FC236}">
                      <a16:creationId xmlns:a16="http://schemas.microsoft.com/office/drawing/2014/main" id="{868CF387-820A-46A3-82B8-7DA4DD49DB86}"/>
                    </a:ext>
                  </a:extLst>
                </p14:cNvPr>
                <p14:cNvContentPartPr/>
                <p14:nvPr/>
              </p14:nvContentPartPr>
              <p14:xfrm>
                <a:off x="7427813" y="5736667"/>
                <a:ext cx="200520" cy="80640"/>
              </p14:xfrm>
            </p:contentPart>
          </mc:Choice>
          <mc:Fallback>
            <p:pic>
              <p:nvPicPr>
                <p:cNvPr id="350" name="Freihand 349">
                  <a:extLst>
                    <a:ext uri="{FF2B5EF4-FFF2-40B4-BE49-F238E27FC236}">
                      <a16:creationId xmlns:a16="http://schemas.microsoft.com/office/drawing/2014/main" id="{868CF387-820A-46A3-82B8-7DA4DD49DB86}"/>
                    </a:ext>
                  </a:extLst>
                </p:cNvPr>
                <p:cNvPicPr/>
                <p:nvPr/>
              </p:nvPicPr>
              <p:blipFill>
                <a:blip r:embed="rId596"/>
                <a:stretch>
                  <a:fillRect/>
                </a:stretch>
              </p:blipFill>
              <p:spPr>
                <a:xfrm>
                  <a:off x="7423493" y="5732347"/>
                  <a:ext cx="20916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352" name="Freihand 351">
                  <a:extLst>
                    <a:ext uri="{FF2B5EF4-FFF2-40B4-BE49-F238E27FC236}">
                      <a16:creationId xmlns:a16="http://schemas.microsoft.com/office/drawing/2014/main" id="{B0D53A5C-5FEA-420F-A711-C797265B463E}"/>
                    </a:ext>
                  </a:extLst>
                </p14:cNvPr>
                <p14:cNvContentPartPr/>
                <p14:nvPr/>
              </p14:nvContentPartPr>
              <p14:xfrm>
                <a:off x="2978213" y="6185587"/>
                <a:ext cx="175680" cy="9720"/>
              </p14:xfrm>
            </p:contentPart>
          </mc:Choice>
          <mc:Fallback>
            <p:pic>
              <p:nvPicPr>
                <p:cNvPr id="352" name="Freihand 351">
                  <a:extLst>
                    <a:ext uri="{FF2B5EF4-FFF2-40B4-BE49-F238E27FC236}">
                      <a16:creationId xmlns:a16="http://schemas.microsoft.com/office/drawing/2014/main" id="{B0D53A5C-5FEA-420F-A711-C797265B463E}"/>
                    </a:ext>
                  </a:extLst>
                </p:cNvPr>
                <p:cNvPicPr/>
                <p:nvPr/>
              </p:nvPicPr>
              <p:blipFill>
                <a:blip r:embed="rId598"/>
                <a:stretch>
                  <a:fillRect/>
                </a:stretch>
              </p:blipFill>
              <p:spPr>
                <a:xfrm>
                  <a:off x="2973893" y="6181267"/>
                  <a:ext cx="18432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353" name="Freihand 352">
                  <a:extLst>
                    <a:ext uri="{FF2B5EF4-FFF2-40B4-BE49-F238E27FC236}">
                      <a16:creationId xmlns:a16="http://schemas.microsoft.com/office/drawing/2014/main" id="{4CC739FA-4E45-48FB-B36C-F8B364DF980C}"/>
                    </a:ext>
                  </a:extLst>
                </p14:cNvPr>
                <p14:cNvContentPartPr/>
                <p14:nvPr/>
              </p14:nvContentPartPr>
              <p14:xfrm>
                <a:off x="3158933" y="6124027"/>
                <a:ext cx="99000" cy="136440"/>
              </p14:xfrm>
            </p:contentPart>
          </mc:Choice>
          <mc:Fallback>
            <p:pic>
              <p:nvPicPr>
                <p:cNvPr id="353" name="Freihand 352">
                  <a:extLst>
                    <a:ext uri="{FF2B5EF4-FFF2-40B4-BE49-F238E27FC236}">
                      <a16:creationId xmlns:a16="http://schemas.microsoft.com/office/drawing/2014/main" id="{4CC739FA-4E45-48FB-B36C-F8B364DF980C}"/>
                    </a:ext>
                  </a:extLst>
                </p:cNvPr>
                <p:cNvPicPr/>
                <p:nvPr/>
              </p:nvPicPr>
              <p:blipFill>
                <a:blip r:embed="rId600"/>
                <a:stretch>
                  <a:fillRect/>
                </a:stretch>
              </p:blipFill>
              <p:spPr>
                <a:xfrm>
                  <a:off x="3154613" y="6119707"/>
                  <a:ext cx="10764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354" name="Freihand 353">
                  <a:extLst>
                    <a:ext uri="{FF2B5EF4-FFF2-40B4-BE49-F238E27FC236}">
                      <a16:creationId xmlns:a16="http://schemas.microsoft.com/office/drawing/2014/main" id="{C6BB578A-89BC-45DD-9CB2-820FCA4184D3}"/>
                    </a:ext>
                  </a:extLst>
                </p14:cNvPr>
                <p14:cNvContentPartPr/>
                <p14:nvPr/>
              </p14:nvContentPartPr>
              <p14:xfrm>
                <a:off x="3359813" y="6112147"/>
                <a:ext cx="202680" cy="132480"/>
              </p14:xfrm>
            </p:contentPart>
          </mc:Choice>
          <mc:Fallback>
            <p:pic>
              <p:nvPicPr>
                <p:cNvPr id="354" name="Freihand 353">
                  <a:extLst>
                    <a:ext uri="{FF2B5EF4-FFF2-40B4-BE49-F238E27FC236}">
                      <a16:creationId xmlns:a16="http://schemas.microsoft.com/office/drawing/2014/main" id="{C6BB578A-89BC-45DD-9CB2-820FCA4184D3}"/>
                    </a:ext>
                  </a:extLst>
                </p:cNvPr>
                <p:cNvPicPr/>
                <p:nvPr/>
              </p:nvPicPr>
              <p:blipFill>
                <a:blip r:embed="rId602"/>
                <a:stretch>
                  <a:fillRect/>
                </a:stretch>
              </p:blipFill>
              <p:spPr>
                <a:xfrm>
                  <a:off x="3355493" y="6107827"/>
                  <a:ext cx="2113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355" name="Freihand 354">
                  <a:extLst>
                    <a:ext uri="{FF2B5EF4-FFF2-40B4-BE49-F238E27FC236}">
                      <a16:creationId xmlns:a16="http://schemas.microsoft.com/office/drawing/2014/main" id="{F1EEB77E-424F-4380-8019-AE8467D326E0}"/>
                    </a:ext>
                  </a:extLst>
                </p14:cNvPr>
                <p14:cNvContentPartPr/>
                <p14:nvPr/>
              </p14:nvContentPartPr>
              <p14:xfrm>
                <a:off x="3540893" y="6152467"/>
                <a:ext cx="370080" cy="79560"/>
              </p14:xfrm>
            </p:contentPart>
          </mc:Choice>
          <mc:Fallback>
            <p:pic>
              <p:nvPicPr>
                <p:cNvPr id="355" name="Freihand 354">
                  <a:extLst>
                    <a:ext uri="{FF2B5EF4-FFF2-40B4-BE49-F238E27FC236}">
                      <a16:creationId xmlns:a16="http://schemas.microsoft.com/office/drawing/2014/main" id="{F1EEB77E-424F-4380-8019-AE8467D326E0}"/>
                    </a:ext>
                  </a:extLst>
                </p:cNvPr>
                <p:cNvPicPr/>
                <p:nvPr/>
              </p:nvPicPr>
              <p:blipFill>
                <a:blip r:embed="rId604"/>
                <a:stretch>
                  <a:fillRect/>
                </a:stretch>
              </p:blipFill>
              <p:spPr>
                <a:xfrm>
                  <a:off x="3536573" y="6148147"/>
                  <a:ext cx="3787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356" name="Freihand 355">
                  <a:extLst>
                    <a:ext uri="{FF2B5EF4-FFF2-40B4-BE49-F238E27FC236}">
                      <a16:creationId xmlns:a16="http://schemas.microsoft.com/office/drawing/2014/main" id="{5D28AD84-4656-437D-803C-6B3D899DC65E}"/>
                    </a:ext>
                  </a:extLst>
                </p14:cNvPr>
                <p14:cNvContentPartPr/>
                <p14:nvPr/>
              </p14:nvContentPartPr>
              <p14:xfrm>
                <a:off x="3953453" y="6064987"/>
                <a:ext cx="102240" cy="173880"/>
              </p14:xfrm>
            </p:contentPart>
          </mc:Choice>
          <mc:Fallback>
            <p:pic>
              <p:nvPicPr>
                <p:cNvPr id="356" name="Freihand 355">
                  <a:extLst>
                    <a:ext uri="{FF2B5EF4-FFF2-40B4-BE49-F238E27FC236}">
                      <a16:creationId xmlns:a16="http://schemas.microsoft.com/office/drawing/2014/main" id="{5D28AD84-4656-437D-803C-6B3D899DC65E}"/>
                    </a:ext>
                  </a:extLst>
                </p:cNvPr>
                <p:cNvPicPr/>
                <p:nvPr/>
              </p:nvPicPr>
              <p:blipFill>
                <a:blip r:embed="rId606"/>
                <a:stretch>
                  <a:fillRect/>
                </a:stretch>
              </p:blipFill>
              <p:spPr>
                <a:xfrm>
                  <a:off x="3949133" y="6060667"/>
                  <a:ext cx="11088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357" name="Freihand 356">
                  <a:extLst>
                    <a:ext uri="{FF2B5EF4-FFF2-40B4-BE49-F238E27FC236}">
                      <a16:creationId xmlns:a16="http://schemas.microsoft.com/office/drawing/2014/main" id="{06755242-FFA9-44D4-BFE8-C5F4ECE16C84}"/>
                    </a:ext>
                  </a:extLst>
                </p14:cNvPr>
                <p14:cNvContentPartPr/>
                <p14:nvPr/>
              </p14:nvContentPartPr>
              <p14:xfrm>
                <a:off x="3971093" y="6052387"/>
                <a:ext cx="41400" cy="13320"/>
              </p14:xfrm>
            </p:contentPart>
          </mc:Choice>
          <mc:Fallback>
            <p:pic>
              <p:nvPicPr>
                <p:cNvPr id="357" name="Freihand 356">
                  <a:extLst>
                    <a:ext uri="{FF2B5EF4-FFF2-40B4-BE49-F238E27FC236}">
                      <a16:creationId xmlns:a16="http://schemas.microsoft.com/office/drawing/2014/main" id="{06755242-FFA9-44D4-BFE8-C5F4ECE16C84}"/>
                    </a:ext>
                  </a:extLst>
                </p:cNvPr>
                <p:cNvPicPr/>
                <p:nvPr/>
              </p:nvPicPr>
              <p:blipFill>
                <a:blip r:embed="rId608"/>
                <a:stretch>
                  <a:fillRect/>
                </a:stretch>
              </p:blipFill>
              <p:spPr>
                <a:xfrm>
                  <a:off x="3966773" y="6048067"/>
                  <a:ext cx="500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358" name="Freihand 357">
                  <a:extLst>
                    <a:ext uri="{FF2B5EF4-FFF2-40B4-BE49-F238E27FC236}">
                      <a16:creationId xmlns:a16="http://schemas.microsoft.com/office/drawing/2014/main" id="{900E4F98-A17F-4FE7-B248-050FF2318C49}"/>
                    </a:ext>
                  </a:extLst>
                </p14:cNvPr>
                <p14:cNvContentPartPr/>
                <p14:nvPr/>
              </p14:nvContentPartPr>
              <p14:xfrm>
                <a:off x="4230653" y="6024667"/>
                <a:ext cx="284400" cy="201600"/>
              </p14:xfrm>
            </p:contentPart>
          </mc:Choice>
          <mc:Fallback>
            <p:pic>
              <p:nvPicPr>
                <p:cNvPr id="358" name="Freihand 357">
                  <a:extLst>
                    <a:ext uri="{FF2B5EF4-FFF2-40B4-BE49-F238E27FC236}">
                      <a16:creationId xmlns:a16="http://schemas.microsoft.com/office/drawing/2014/main" id="{900E4F98-A17F-4FE7-B248-050FF2318C49}"/>
                    </a:ext>
                  </a:extLst>
                </p:cNvPr>
                <p:cNvPicPr/>
                <p:nvPr/>
              </p:nvPicPr>
              <p:blipFill>
                <a:blip r:embed="rId610"/>
                <a:stretch>
                  <a:fillRect/>
                </a:stretch>
              </p:blipFill>
              <p:spPr>
                <a:xfrm>
                  <a:off x="4226333" y="6020347"/>
                  <a:ext cx="29304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359" name="Freihand 358">
                  <a:extLst>
                    <a:ext uri="{FF2B5EF4-FFF2-40B4-BE49-F238E27FC236}">
                      <a16:creationId xmlns:a16="http://schemas.microsoft.com/office/drawing/2014/main" id="{2EC7C6F9-5F20-4B12-A39F-0019E374305F}"/>
                    </a:ext>
                  </a:extLst>
                </p14:cNvPr>
                <p14:cNvContentPartPr/>
                <p14:nvPr/>
              </p14:nvContentPartPr>
              <p14:xfrm>
                <a:off x="4479773" y="6039067"/>
                <a:ext cx="34200" cy="13680"/>
              </p14:xfrm>
            </p:contentPart>
          </mc:Choice>
          <mc:Fallback>
            <p:pic>
              <p:nvPicPr>
                <p:cNvPr id="359" name="Freihand 358">
                  <a:extLst>
                    <a:ext uri="{FF2B5EF4-FFF2-40B4-BE49-F238E27FC236}">
                      <a16:creationId xmlns:a16="http://schemas.microsoft.com/office/drawing/2014/main" id="{2EC7C6F9-5F20-4B12-A39F-0019E374305F}"/>
                    </a:ext>
                  </a:extLst>
                </p:cNvPr>
                <p:cNvPicPr/>
                <p:nvPr/>
              </p:nvPicPr>
              <p:blipFill>
                <a:blip r:embed="rId612"/>
                <a:stretch>
                  <a:fillRect/>
                </a:stretch>
              </p:blipFill>
              <p:spPr>
                <a:xfrm>
                  <a:off x="4475453" y="6034387"/>
                  <a:ext cx="428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360" name="Freihand 359">
                  <a:extLst>
                    <a:ext uri="{FF2B5EF4-FFF2-40B4-BE49-F238E27FC236}">
                      <a16:creationId xmlns:a16="http://schemas.microsoft.com/office/drawing/2014/main" id="{7E4B7365-5C07-4F5E-B982-4DFB6CDC94A8}"/>
                    </a:ext>
                  </a:extLst>
                </p14:cNvPr>
                <p14:cNvContentPartPr/>
                <p14:nvPr/>
              </p14:nvContentPartPr>
              <p14:xfrm>
                <a:off x="4564733" y="5999107"/>
                <a:ext cx="114840" cy="250560"/>
              </p14:xfrm>
            </p:contentPart>
          </mc:Choice>
          <mc:Fallback>
            <p:pic>
              <p:nvPicPr>
                <p:cNvPr id="360" name="Freihand 359">
                  <a:extLst>
                    <a:ext uri="{FF2B5EF4-FFF2-40B4-BE49-F238E27FC236}">
                      <a16:creationId xmlns:a16="http://schemas.microsoft.com/office/drawing/2014/main" id="{7E4B7365-5C07-4F5E-B982-4DFB6CDC94A8}"/>
                    </a:ext>
                  </a:extLst>
                </p:cNvPr>
                <p:cNvPicPr/>
                <p:nvPr/>
              </p:nvPicPr>
              <p:blipFill>
                <a:blip r:embed="rId614"/>
                <a:stretch>
                  <a:fillRect/>
                </a:stretch>
              </p:blipFill>
              <p:spPr>
                <a:xfrm>
                  <a:off x="4560413" y="5994787"/>
                  <a:ext cx="123480" cy="25920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361" name="Freihand 360">
                  <a:extLst>
                    <a:ext uri="{FF2B5EF4-FFF2-40B4-BE49-F238E27FC236}">
                      <a16:creationId xmlns:a16="http://schemas.microsoft.com/office/drawing/2014/main" id="{79A57649-A4CA-4D14-A645-62C04A43E17A}"/>
                    </a:ext>
                  </a:extLst>
                </p14:cNvPr>
                <p14:cNvContentPartPr/>
                <p14:nvPr/>
              </p14:nvContentPartPr>
              <p14:xfrm>
                <a:off x="4699373" y="6021427"/>
                <a:ext cx="16200" cy="151920"/>
              </p14:xfrm>
            </p:contentPart>
          </mc:Choice>
          <mc:Fallback>
            <p:pic>
              <p:nvPicPr>
                <p:cNvPr id="361" name="Freihand 360">
                  <a:extLst>
                    <a:ext uri="{FF2B5EF4-FFF2-40B4-BE49-F238E27FC236}">
                      <a16:creationId xmlns:a16="http://schemas.microsoft.com/office/drawing/2014/main" id="{79A57649-A4CA-4D14-A645-62C04A43E17A}"/>
                    </a:ext>
                  </a:extLst>
                </p:cNvPr>
                <p:cNvPicPr/>
                <p:nvPr/>
              </p:nvPicPr>
              <p:blipFill>
                <a:blip r:embed="rId616"/>
                <a:stretch>
                  <a:fillRect/>
                </a:stretch>
              </p:blipFill>
              <p:spPr>
                <a:xfrm>
                  <a:off x="4695053" y="6017107"/>
                  <a:ext cx="248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362" name="Freihand 361">
                  <a:extLst>
                    <a:ext uri="{FF2B5EF4-FFF2-40B4-BE49-F238E27FC236}">
                      <a16:creationId xmlns:a16="http://schemas.microsoft.com/office/drawing/2014/main" id="{A014BADA-48DC-4393-A7A7-DAA56EA8866C}"/>
                    </a:ext>
                  </a:extLst>
                </p14:cNvPr>
                <p14:cNvContentPartPr/>
                <p14:nvPr/>
              </p14:nvContentPartPr>
              <p14:xfrm>
                <a:off x="4661213" y="6072187"/>
                <a:ext cx="110880" cy="65160"/>
              </p14:xfrm>
            </p:contentPart>
          </mc:Choice>
          <mc:Fallback>
            <p:pic>
              <p:nvPicPr>
                <p:cNvPr id="362" name="Freihand 361">
                  <a:extLst>
                    <a:ext uri="{FF2B5EF4-FFF2-40B4-BE49-F238E27FC236}">
                      <a16:creationId xmlns:a16="http://schemas.microsoft.com/office/drawing/2014/main" id="{A014BADA-48DC-4393-A7A7-DAA56EA8866C}"/>
                    </a:ext>
                  </a:extLst>
                </p:cNvPr>
                <p:cNvPicPr/>
                <p:nvPr/>
              </p:nvPicPr>
              <p:blipFill>
                <a:blip r:embed="rId618"/>
                <a:stretch>
                  <a:fillRect/>
                </a:stretch>
              </p:blipFill>
              <p:spPr>
                <a:xfrm>
                  <a:off x="4656893" y="6067867"/>
                  <a:ext cx="11952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363" name="Freihand 362">
                  <a:extLst>
                    <a:ext uri="{FF2B5EF4-FFF2-40B4-BE49-F238E27FC236}">
                      <a16:creationId xmlns:a16="http://schemas.microsoft.com/office/drawing/2014/main" id="{686B7D5B-4E09-4693-B6EC-72FB53512568}"/>
                    </a:ext>
                  </a:extLst>
                </p14:cNvPr>
                <p14:cNvContentPartPr/>
                <p14:nvPr/>
              </p14:nvContentPartPr>
              <p14:xfrm>
                <a:off x="4890533" y="6094867"/>
                <a:ext cx="194400" cy="50760"/>
              </p14:xfrm>
            </p:contentPart>
          </mc:Choice>
          <mc:Fallback>
            <p:pic>
              <p:nvPicPr>
                <p:cNvPr id="363" name="Freihand 362">
                  <a:extLst>
                    <a:ext uri="{FF2B5EF4-FFF2-40B4-BE49-F238E27FC236}">
                      <a16:creationId xmlns:a16="http://schemas.microsoft.com/office/drawing/2014/main" id="{686B7D5B-4E09-4693-B6EC-72FB53512568}"/>
                    </a:ext>
                  </a:extLst>
                </p:cNvPr>
                <p:cNvPicPr/>
                <p:nvPr/>
              </p:nvPicPr>
              <p:blipFill>
                <a:blip r:embed="rId620"/>
                <a:stretch>
                  <a:fillRect/>
                </a:stretch>
              </p:blipFill>
              <p:spPr>
                <a:xfrm>
                  <a:off x="4886213" y="6090547"/>
                  <a:ext cx="20304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364" name="Freihand 363">
                  <a:extLst>
                    <a:ext uri="{FF2B5EF4-FFF2-40B4-BE49-F238E27FC236}">
                      <a16:creationId xmlns:a16="http://schemas.microsoft.com/office/drawing/2014/main" id="{759DE6A7-9485-4046-8795-ACDFCFBB4CFB}"/>
                    </a:ext>
                  </a:extLst>
                </p14:cNvPr>
                <p14:cNvContentPartPr/>
                <p14:nvPr/>
              </p14:nvContentPartPr>
              <p14:xfrm>
                <a:off x="4987013" y="6031147"/>
                <a:ext cx="360" cy="360"/>
              </p14:xfrm>
            </p:contentPart>
          </mc:Choice>
          <mc:Fallback>
            <p:pic>
              <p:nvPicPr>
                <p:cNvPr id="364" name="Freihand 363">
                  <a:extLst>
                    <a:ext uri="{FF2B5EF4-FFF2-40B4-BE49-F238E27FC236}">
                      <a16:creationId xmlns:a16="http://schemas.microsoft.com/office/drawing/2014/main" id="{759DE6A7-9485-4046-8795-ACDFCFBB4CFB}"/>
                    </a:ext>
                  </a:extLst>
                </p:cNvPr>
                <p:cNvPicPr/>
                <p:nvPr/>
              </p:nvPicPr>
              <p:blipFill>
                <a:blip r:embed="rId144"/>
                <a:stretch>
                  <a:fillRect/>
                </a:stretch>
              </p:blipFill>
              <p:spPr>
                <a:xfrm>
                  <a:off x="4982693" y="60268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22">
              <p14:nvContentPartPr>
                <p14:cNvPr id="366" name="Freihand 365">
                  <a:extLst>
                    <a:ext uri="{FF2B5EF4-FFF2-40B4-BE49-F238E27FC236}">
                      <a16:creationId xmlns:a16="http://schemas.microsoft.com/office/drawing/2014/main" id="{371CF986-7979-4E8E-8B7B-AF99BA4D8176}"/>
                    </a:ext>
                  </a:extLst>
                </p14:cNvPr>
                <p14:cNvContentPartPr/>
                <p14:nvPr/>
              </p14:nvContentPartPr>
              <p14:xfrm>
                <a:off x="5250893" y="6035107"/>
                <a:ext cx="145080" cy="141480"/>
              </p14:xfrm>
            </p:contentPart>
          </mc:Choice>
          <mc:Fallback>
            <p:pic>
              <p:nvPicPr>
                <p:cNvPr id="366" name="Freihand 365">
                  <a:extLst>
                    <a:ext uri="{FF2B5EF4-FFF2-40B4-BE49-F238E27FC236}">
                      <a16:creationId xmlns:a16="http://schemas.microsoft.com/office/drawing/2014/main" id="{371CF986-7979-4E8E-8B7B-AF99BA4D8176}"/>
                    </a:ext>
                  </a:extLst>
                </p:cNvPr>
                <p:cNvPicPr/>
                <p:nvPr/>
              </p:nvPicPr>
              <p:blipFill>
                <a:blip r:embed="rId623"/>
                <a:stretch>
                  <a:fillRect/>
                </a:stretch>
              </p:blipFill>
              <p:spPr>
                <a:xfrm>
                  <a:off x="5246573" y="6030787"/>
                  <a:ext cx="15372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624">
              <p14:nvContentPartPr>
                <p14:cNvPr id="367" name="Freihand 366">
                  <a:extLst>
                    <a:ext uri="{FF2B5EF4-FFF2-40B4-BE49-F238E27FC236}">
                      <a16:creationId xmlns:a16="http://schemas.microsoft.com/office/drawing/2014/main" id="{E120BB2E-3016-4ED6-8F6C-E401A8C1BB12}"/>
                    </a:ext>
                  </a:extLst>
                </p14:cNvPr>
                <p14:cNvContentPartPr/>
                <p14:nvPr/>
              </p14:nvContentPartPr>
              <p14:xfrm>
                <a:off x="5398133" y="6092707"/>
                <a:ext cx="94680" cy="81000"/>
              </p14:xfrm>
            </p:contentPart>
          </mc:Choice>
          <mc:Fallback>
            <p:pic>
              <p:nvPicPr>
                <p:cNvPr id="367" name="Freihand 366">
                  <a:extLst>
                    <a:ext uri="{FF2B5EF4-FFF2-40B4-BE49-F238E27FC236}">
                      <a16:creationId xmlns:a16="http://schemas.microsoft.com/office/drawing/2014/main" id="{E120BB2E-3016-4ED6-8F6C-E401A8C1BB12}"/>
                    </a:ext>
                  </a:extLst>
                </p:cNvPr>
                <p:cNvPicPr/>
                <p:nvPr/>
              </p:nvPicPr>
              <p:blipFill>
                <a:blip r:embed="rId625"/>
                <a:stretch>
                  <a:fillRect/>
                </a:stretch>
              </p:blipFill>
              <p:spPr>
                <a:xfrm>
                  <a:off x="5393813" y="6088387"/>
                  <a:ext cx="10332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626">
              <p14:nvContentPartPr>
                <p14:cNvPr id="368" name="Freihand 367">
                  <a:extLst>
                    <a:ext uri="{FF2B5EF4-FFF2-40B4-BE49-F238E27FC236}">
                      <a16:creationId xmlns:a16="http://schemas.microsoft.com/office/drawing/2014/main" id="{9EFCA933-DE98-4A5E-8111-0C446D1CBDBD}"/>
                    </a:ext>
                  </a:extLst>
                </p14:cNvPr>
                <p14:cNvContentPartPr/>
                <p14:nvPr/>
              </p14:nvContentPartPr>
              <p14:xfrm>
                <a:off x="5510813" y="6078667"/>
                <a:ext cx="80640" cy="137880"/>
              </p14:xfrm>
            </p:contentPart>
          </mc:Choice>
          <mc:Fallback>
            <p:pic>
              <p:nvPicPr>
                <p:cNvPr id="368" name="Freihand 367">
                  <a:extLst>
                    <a:ext uri="{FF2B5EF4-FFF2-40B4-BE49-F238E27FC236}">
                      <a16:creationId xmlns:a16="http://schemas.microsoft.com/office/drawing/2014/main" id="{9EFCA933-DE98-4A5E-8111-0C446D1CBDBD}"/>
                    </a:ext>
                  </a:extLst>
                </p:cNvPr>
                <p:cNvPicPr/>
                <p:nvPr/>
              </p:nvPicPr>
              <p:blipFill>
                <a:blip r:embed="rId627"/>
                <a:stretch>
                  <a:fillRect/>
                </a:stretch>
              </p:blipFill>
              <p:spPr>
                <a:xfrm>
                  <a:off x="5506493" y="6074347"/>
                  <a:ext cx="8928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628">
              <p14:nvContentPartPr>
                <p14:cNvPr id="369" name="Freihand 368">
                  <a:extLst>
                    <a:ext uri="{FF2B5EF4-FFF2-40B4-BE49-F238E27FC236}">
                      <a16:creationId xmlns:a16="http://schemas.microsoft.com/office/drawing/2014/main" id="{727E718D-CF02-4A3E-8847-231C5C151ACA}"/>
                    </a:ext>
                  </a:extLst>
                </p14:cNvPr>
                <p14:cNvContentPartPr/>
                <p14:nvPr/>
              </p14:nvContentPartPr>
              <p14:xfrm>
                <a:off x="5823293" y="6048787"/>
                <a:ext cx="21240" cy="123120"/>
              </p14:xfrm>
            </p:contentPart>
          </mc:Choice>
          <mc:Fallback>
            <p:pic>
              <p:nvPicPr>
                <p:cNvPr id="369" name="Freihand 368">
                  <a:extLst>
                    <a:ext uri="{FF2B5EF4-FFF2-40B4-BE49-F238E27FC236}">
                      <a16:creationId xmlns:a16="http://schemas.microsoft.com/office/drawing/2014/main" id="{727E718D-CF02-4A3E-8847-231C5C151ACA}"/>
                    </a:ext>
                  </a:extLst>
                </p:cNvPr>
                <p:cNvPicPr/>
                <p:nvPr/>
              </p:nvPicPr>
              <p:blipFill>
                <a:blip r:embed="rId629"/>
                <a:stretch>
                  <a:fillRect/>
                </a:stretch>
              </p:blipFill>
              <p:spPr>
                <a:xfrm>
                  <a:off x="5818973" y="6044467"/>
                  <a:ext cx="2988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630">
              <p14:nvContentPartPr>
                <p14:cNvPr id="370" name="Freihand 369">
                  <a:extLst>
                    <a:ext uri="{FF2B5EF4-FFF2-40B4-BE49-F238E27FC236}">
                      <a16:creationId xmlns:a16="http://schemas.microsoft.com/office/drawing/2014/main" id="{A291CFA5-4C84-49B4-AC86-E80A5AA76DE4}"/>
                    </a:ext>
                  </a:extLst>
                </p14:cNvPr>
                <p14:cNvContentPartPr/>
                <p14:nvPr/>
              </p14:nvContentPartPr>
              <p14:xfrm>
                <a:off x="5772173" y="6002347"/>
                <a:ext cx="155520" cy="195480"/>
              </p14:xfrm>
            </p:contentPart>
          </mc:Choice>
          <mc:Fallback>
            <p:pic>
              <p:nvPicPr>
                <p:cNvPr id="370" name="Freihand 369">
                  <a:extLst>
                    <a:ext uri="{FF2B5EF4-FFF2-40B4-BE49-F238E27FC236}">
                      <a16:creationId xmlns:a16="http://schemas.microsoft.com/office/drawing/2014/main" id="{A291CFA5-4C84-49B4-AC86-E80A5AA76DE4}"/>
                    </a:ext>
                  </a:extLst>
                </p:cNvPr>
                <p:cNvPicPr/>
                <p:nvPr/>
              </p:nvPicPr>
              <p:blipFill>
                <a:blip r:embed="rId631"/>
                <a:stretch>
                  <a:fillRect/>
                </a:stretch>
              </p:blipFill>
              <p:spPr>
                <a:xfrm>
                  <a:off x="5767853" y="5998027"/>
                  <a:ext cx="16416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632">
              <p14:nvContentPartPr>
                <p14:cNvPr id="371" name="Freihand 370">
                  <a:extLst>
                    <a:ext uri="{FF2B5EF4-FFF2-40B4-BE49-F238E27FC236}">
                      <a16:creationId xmlns:a16="http://schemas.microsoft.com/office/drawing/2014/main" id="{D6E5E368-6CE4-47BA-B8DA-D700817C04B9}"/>
                    </a:ext>
                  </a:extLst>
                </p14:cNvPr>
                <p14:cNvContentPartPr/>
                <p14:nvPr/>
              </p14:nvContentPartPr>
              <p14:xfrm>
                <a:off x="6002213" y="6039067"/>
                <a:ext cx="31320" cy="136440"/>
              </p14:xfrm>
            </p:contentPart>
          </mc:Choice>
          <mc:Fallback>
            <p:pic>
              <p:nvPicPr>
                <p:cNvPr id="371" name="Freihand 370">
                  <a:extLst>
                    <a:ext uri="{FF2B5EF4-FFF2-40B4-BE49-F238E27FC236}">
                      <a16:creationId xmlns:a16="http://schemas.microsoft.com/office/drawing/2014/main" id="{D6E5E368-6CE4-47BA-B8DA-D700817C04B9}"/>
                    </a:ext>
                  </a:extLst>
                </p:cNvPr>
                <p:cNvPicPr/>
                <p:nvPr/>
              </p:nvPicPr>
              <p:blipFill>
                <a:blip r:embed="rId633"/>
                <a:stretch>
                  <a:fillRect/>
                </a:stretch>
              </p:blipFill>
              <p:spPr>
                <a:xfrm>
                  <a:off x="5997893" y="6034747"/>
                  <a:ext cx="3996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634">
              <p14:nvContentPartPr>
                <p14:cNvPr id="372" name="Freihand 371">
                  <a:extLst>
                    <a:ext uri="{FF2B5EF4-FFF2-40B4-BE49-F238E27FC236}">
                      <a16:creationId xmlns:a16="http://schemas.microsoft.com/office/drawing/2014/main" id="{94C526CF-482D-46F4-83E5-412D94927D0A}"/>
                    </a:ext>
                  </a:extLst>
                </p14:cNvPr>
                <p14:cNvContentPartPr/>
                <p14:nvPr/>
              </p14:nvContentPartPr>
              <p14:xfrm>
                <a:off x="6130733" y="6036187"/>
                <a:ext cx="360" cy="154080"/>
              </p14:xfrm>
            </p:contentPart>
          </mc:Choice>
          <mc:Fallback>
            <p:pic>
              <p:nvPicPr>
                <p:cNvPr id="372" name="Freihand 371">
                  <a:extLst>
                    <a:ext uri="{FF2B5EF4-FFF2-40B4-BE49-F238E27FC236}">
                      <a16:creationId xmlns:a16="http://schemas.microsoft.com/office/drawing/2014/main" id="{94C526CF-482D-46F4-83E5-412D94927D0A}"/>
                    </a:ext>
                  </a:extLst>
                </p:cNvPr>
                <p:cNvPicPr/>
                <p:nvPr/>
              </p:nvPicPr>
              <p:blipFill>
                <a:blip r:embed="rId635"/>
                <a:stretch>
                  <a:fillRect/>
                </a:stretch>
              </p:blipFill>
              <p:spPr>
                <a:xfrm>
                  <a:off x="6126413" y="6031867"/>
                  <a:ext cx="900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636">
              <p14:nvContentPartPr>
                <p14:cNvPr id="373" name="Freihand 372">
                  <a:extLst>
                    <a:ext uri="{FF2B5EF4-FFF2-40B4-BE49-F238E27FC236}">
                      <a16:creationId xmlns:a16="http://schemas.microsoft.com/office/drawing/2014/main" id="{8570C5C3-D506-45B7-8A0C-3A881E0437D5}"/>
                    </a:ext>
                  </a:extLst>
                </p14:cNvPr>
                <p14:cNvContentPartPr/>
                <p14:nvPr/>
              </p14:nvContentPartPr>
              <p14:xfrm>
                <a:off x="6062333" y="6005227"/>
                <a:ext cx="129600" cy="89280"/>
              </p14:xfrm>
            </p:contentPart>
          </mc:Choice>
          <mc:Fallback>
            <p:pic>
              <p:nvPicPr>
                <p:cNvPr id="373" name="Freihand 372">
                  <a:extLst>
                    <a:ext uri="{FF2B5EF4-FFF2-40B4-BE49-F238E27FC236}">
                      <a16:creationId xmlns:a16="http://schemas.microsoft.com/office/drawing/2014/main" id="{8570C5C3-D506-45B7-8A0C-3A881E0437D5}"/>
                    </a:ext>
                  </a:extLst>
                </p:cNvPr>
                <p:cNvPicPr/>
                <p:nvPr/>
              </p:nvPicPr>
              <p:blipFill>
                <a:blip r:embed="rId637"/>
                <a:stretch>
                  <a:fillRect/>
                </a:stretch>
              </p:blipFill>
              <p:spPr>
                <a:xfrm>
                  <a:off x="6058013" y="6000907"/>
                  <a:ext cx="13824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638">
              <p14:nvContentPartPr>
                <p14:cNvPr id="375" name="Freihand 374">
                  <a:extLst>
                    <a:ext uri="{FF2B5EF4-FFF2-40B4-BE49-F238E27FC236}">
                      <a16:creationId xmlns:a16="http://schemas.microsoft.com/office/drawing/2014/main" id="{22C1B119-6D6A-4363-946A-010804AA7388}"/>
                    </a:ext>
                  </a:extLst>
                </p14:cNvPr>
                <p14:cNvContentPartPr/>
                <p14:nvPr/>
              </p14:nvContentPartPr>
              <p14:xfrm>
                <a:off x="6360413" y="6005227"/>
                <a:ext cx="237600" cy="187560"/>
              </p14:xfrm>
            </p:contentPart>
          </mc:Choice>
          <mc:Fallback>
            <p:pic>
              <p:nvPicPr>
                <p:cNvPr id="375" name="Freihand 374">
                  <a:extLst>
                    <a:ext uri="{FF2B5EF4-FFF2-40B4-BE49-F238E27FC236}">
                      <a16:creationId xmlns:a16="http://schemas.microsoft.com/office/drawing/2014/main" id="{22C1B119-6D6A-4363-946A-010804AA7388}"/>
                    </a:ext>
                  </a:extLst>
                </p:cNvPr>
                <p:cNvPicPr/>
                <p:nvPr/>
              </p:nvPicPr>
              <p:blipFill>
                <a:blip r:embed="rId639"/>
                <a:stretch>
                  <a:fillRect/>
                </a:stretch>
              </p:blipFill>
              <p:spPr>
                <a:xfrm>
                  <a:off x="6356093" y="6000907"/>
                  <a:ext cx="24624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640">
              <p14:nvContentPartPr>
                <p14:cNvPr id="376" name="Freihand 375">
                  <a:extLst>
                    <a:ext uri="{FF2B5EF4-FFF2-40B4-BE49-F238E27FC236}">
                      <a16:creationId xmlns:a16="http://schemas.microsoft.com/office/drawing/2014/main" id="{3A923E87-4878-4DDA-BB2D-2A56FD371369}"/>
                    </a:ext>
                  </a:extLst>
                </p14:cNvPr>
                <p14:cNvContentPartPr/>
                <p14:nvPr/>
              </p14:nvContentPartPr>
              <p14:xfrm>
                <a:off x="6573533" y="6087307"/>
                <a:ext cx="129600" cy="112320"/>
              </p14:xfrm>
            </p:contentPart>
          </mc:Choice>
          <mc:Fallback>
            <p:pic>
              <p:nvPicPr>
                <p:cNvPr id="376" name="Freihand 375">
                  <a:extLst>
                    <a:ext uri="{FF2B5EF4-FFF2-40B4-BE49-F238E27FC236}">
                      <a16:creationId xmlns:a16="http://schemas.microsoft.com/office/drawing/2014/main" id="{3A923E87-4878-4DDA-BB2D-2A56FD371369}"/>
                    </a:ext>
                  </a:extLst>
                </p:cNvPr>
                <p:cNvPicPr/>
                <p:nvPr/>
              </p:nvPicPr>
              <p:blipFill>
                <a:blip r:embed="rId641"/>
                <a:stretch>
                  <a:fillRect/>
                </a:stretch>
              </p:blipFill>
              <p:spPr>
                <a:xfrm>
                  <a:off x="6569213" y="6082987"/>
                  <a:ext cx="13824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642">
              <p14:nvContentPartPr>
                <p14:cNvPr id="377" name="Freihand 376">
                  <a:extLst>
                    <a:ext uri="{FF2B5EF4-FFF2-40B4-BE49-F238E27FC236}">
                      <a16:creationId xmlns:a16="http://schemas.microsoft.com/office/drawing/2014/main" id="{37551A7B-4F29-490C-BABC-DADCB28DAE2A}"/>
                    </a:ext>
                  </a:extLst>
                </p14:cNvPr>
                <p14:cNvContentPartPr/>
                <p14:nvPr/>
              </p14:nvContentPartPr>
              <p14:xfrm>
                <a:off x="6818333" y="6026107"/>
                <a:ext cx="213840" cy="140400"/>
              </p14:xfrm>
            </p:contentPart>
          </mc:Choice>
          <mc:Fallback>
            <p:pic>
              <p:nvPicPr>
                <p:cNvPr id="377" name="Freihand 376">
                  <a:extLst>
                    <a:ext uri="{FF2B5EF4-FFF2-40B4-BE49-F238E27FC236}">
                      <a16:creationId xmlns:a16="http://schemas.microsoft.com/office/drawing/2014/main" id="{37551A7B-4F29-490C-BABC-DADCB28DAE2A}"/>
                    </a:ext>
                  </a:extLst>
                </p:cNvPr>
                <p:cNvPicPr/>
                <p:nvPr/>
              </p:nvPicPr>
              <p:blipFill>
                <a:blip r:embed="rId643"/>
                <a:stretch>
                  <a:fillRect/>
                </a:stretch>
              </p:blipFill>
              <p:spPr>
                <a:xfrm>
                  <a:off x="6814013" y="6021787"/>
                  <a:ext cx="22248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644">
              <p14:nvContentPartPr>
                <p14:cNvPr id="378" name="Freihand 377">
                  <a:extLst>
                    <a:ext uri="{FF2B5EF4-FFF2-40B4-BE49-F238E27FC236}">
                      <a16:creationId xmlns:a16="http://schemas.microsoft.com/office/drawing/2014/main" id="{B511ACDE-AD10-4F0D-8EA3-983F137FD685}"/>
                    </a:ext>
                  </a:extLst>
                </p14:cNvPr>
                <p14:cNvContentPartPr/>
                <p14:nvPr/>
              </p14:nvContentPartPr>
              <p14:xfrm>
                <a:off x="7020293" y="6106387"/>
                <a:ext cx="74880" cy="73800"/>
              </p14:xfrm>
            </p:contentPart>
          </mc:Choice>
          <mc:Fallback>
            <p:pic>
              <p:nvPicPr>
                <p:cNvPr id="378" name="Freihand 377">
                  <a:extLst>
                    <a:ext uri="{FF2B5EF4-FFF2-40B4-BE49-F238E27FC236}">
                      <a16:creationId xmlns:a16="http://schemas.microsoft.com/office/drawing/2014/main" id="{B511ACDE-AD10-4F0D-8EA3-983F137FD685}"/>
                    </a:ext>
                  </a:extLst>
                </p:cNvPr>
                <p:cNvPicPr/>
                <p:nvPr/>
              </p:nvPicPr>
              <p:blipFill>
                <a:blip r:embed="rId645"/>
                <a:stretch>
                  <a:fillRect/>
                </a:stretch>
              </p:blipFill>
              <p:spPr>
                <a:xfrm>
                  <a:off x="7015973" y="6102067"/>
                  <a:ext cx="8352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646">
              <p14:nvContentPartPr>
                <p14:cNvPr id="379" name="Freihand 378">
                  <a:extLst>
                    <a:ext uri="{FF2B5EF4-FFF2-40B4-BE49-F238E27FC236}">
                      <a16:creationId xmlns:a16="http://schemas.microsoft.com/office/drawing/2014/main" id="{85186F5D-2EAF-493D-905C-0BF076EE2A7B}"/>
                    </a:ext>
                  </a:extLst>
                </p14:cNvPr>
                <p14:cNvContentPartPr/>
                <p14:nvPr/>
              </p14:nvContentPartPr>
              <p14:xfrm>
                <a:off x="7102373" y="5995507"/>
                <a:ext cx="92160" cy="168840"/>
              </p14:xfrm>
            </p:contentPart>
          </mc:Choice>
          <mc:Fallback>
            <p:pic>
              <p:nvPicPr>
                <p:cNvPr id="379" name="Freihand 378">
                  <a:extLst>
                    <a:ext uri="{FF2B5EF4-FFF2-40B4-BE49-F238E27FC236}">
                      <a16:creationId xmlns:a16="http://schemas.microsoft.com/office/drawing/2014/main" id="{85186F5D-2EAF-493D-905C-0BF076EE2A7B}"/>
                    </a:ext>
                  </a:extLst>
                </p:cNvPr>
                <p:cNvPicPr/>
                <p:nvPr/>
              </p:nvPicPr>
              <p:blipFill>
                <a:blip r:embed="rId647"/>
                <a:stretch>
                  <a:fillRect/>
                </a:stretch>
              </p:blipFill>
              <p:spPr>
                <a:xfrm>
                  <a:off x="7098053" y="5991187"/>
                  <a:ext cx="10080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648">
              <p14:nvContentPartPr>
                <p14:cNvPr id="380" name="Freihand 379">
                  <a:extLst>
                    <a:ext uri="{FF2B5EF4-FFF2-40B4-BE49-F238E27FC236}">
                      <a16:creationId xmlns:a16="http://schemas.microsoft.com/office/drawing/2014/main" id="{B7B818BD-F3CF-4834-AA83-7FD863AD3EA5}"/>
                    </a:ext>
                  </a:extLst>
                </p14:cNvPr>
                <p14:cNvContentPartPr/>
                <p14:nvPr/>
              </p14:nvContentPartPr>
              <p14:xfrm>
                <a:off x="7226933" y="6003067"/>
                <a:ext cx="16560" cy="147960"/>
              </p14:xfrm>
            </p:contentPart>
          </mc:Choice>
          <mc:Fallback>
            <p:pic>
              <p:nvPicPr>
                <p:cNvPr id="380" name="Freihand 379">
                  <a:extLst>
                    <a:ext uri="{FF2B5EF4-FFF2-40B4-BE49-F238E27FC236}">
                      <a16:creationId xmlns:a16="http://schemas.microsoft.com/office/drawing/2014/main" id="{B7B818BD-F3CF-4834-AA83-7FD863AD3EA5}"/>
                    </a:ext>
                  </a:extLst>
                </p:cNvPr>
                <p:cNvPicPr/>
                <p:nvPr/>
              </p:nvPicPr>
              <p:blipFill>
                <a:blip r:embed="rId649"/>
                <a:stretch>
                  <a:fillRect/>
                </a:stretch>
              </p:blipFill>
              <p:spPr>
                <a:xfrm>
                  <a:off x="7222613" y="5998747"/>
                  <a:ext cx="2520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650">
              <p14:nvContentPartPr>
                <p14:cNvPr id="382" name="Freihand 381">
                  <a:extLst>
                    <a:ext uri="{FF2B5EF4-FFF2-40B4-BE49-F238E27FC236}">
                      <a16:creationId xmlns:a16="http://schemas.microsoft.com/office/drawing/2014/main" id="{F60FF2CE-B086-41F8-B52B-BE63B21699C0}"/>
                    </a:ext>
                  </a:extLst>
                </p14:cNvPr>
                <p14:cNvContentPartPr/>
                <p14:nvPr/>
              </p14:nvContentPartPr>
              <p14:xfrm>
                <a:off x="7257893" y="5992627"/>
                <a:ext cx="110520" cy="209880"/>
              </p14:xfrm>
            </p:contentPart>
          </mc:Choice>
          <mc:Fallback>
            <p:pic>
              <p:nvPicPr>
                <p:cNvPr id="382" name="Freihand 381">
                  <a:extLst>
                    <a:ext uri="{FF2B5EF4-FFF2-40B4-BE49-F238E27FC236}">
                      <a16:creationId xmlns:a16="http://schemas.microsoft.com/office/drawing/2014/main" id="{F60FF2CE-B086-41F8-B52B-BE63B21699C0}"/>
                    </a:ext>
                  </a:extLst>
                </p:cNvPr>
                <p:cNvPicPr/>
                <p:nvPr/>
              </p:nvPicPr>
              <p:blipFill>
                <a:blip r:embed="rId651"/>
                <a:stretch>
                  <a:fillRect/>
                </a:stretch>
              </p:blipFill>
              <p:spPr>
                <a:xfrm>
                  <a:off x="7253573" y="5988307"/>
                  <a:ext cx="11916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652">
              <p14:nvContentPartPr>
                <p14:cNvPr id="383" name="Freihand 382">
                  <a:extLst>
                    <a:ext uri="{FF2B5EF4-FFF2-40B4-BE49-F238E27FC236}">
                      <a16:creationId xmlns:a16="http://schemas.microsoft.com/office/drawing/2014/main" id="{7F426C5A-61A6-4D82-B557-78B726082ABD}"/>
                    </a:ext>
                  </a:extLst>
                </p14:cNvPr>
                <p14:cNvContentPartPr/>
                <p14:nvPr/>
              </p14:nvContentPartPr>
              <p14:xfrm>
                <a:off x="7350413" y="6063187"/>
                <a:ext cx="105480" cy="88200"/>
              </p14:xfrm>
            </p:contentPart>
          </mc:Choice>
          <mc:Fallback>
            <p:pic>
              <p:nvPicPr>
                <p:cNvPr id="383" name="Freihand 382">
                  <a:extLst>
                    <a:ext uri="{FF2B5EF4-FFF2-40B4-BE49-F238E27FC236}">
                      <a16:creationId xmlns:a16="http://schemas.microsoft.com/office/drawing/2014/main" id="{7F426C5A-61A6-4D82-B557-78B726082ABD}"/>
                    </a:ext>
                  </a:extLst>
                </p:cNvPr>
                <p:cNvPicPr/>
                <p:nvPr/>
              </p:nvPicPr>
              <p:blipFill>
                <a:blip r:embed="rId653"/>
                <a:stretch>
                  <a:fillRect/>
                </a:stretch>
              </p:blipFill>
              <p:spPr>
                <a:xfrm>
                  <a:off x="7346093" y="6058867"/>
                  <a:ext cx="11412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654">
              <p14:nvContentPartPr>
                <p14:cNvPr id="385" name="Freihand 384">
                  <a:extLst>
                    <a:ext uri="{FF2B5EF4-FFF2-40B4-BE49-F238E27FC236}">
                      <a16:creationId xmlns:a16="http://schemas.microsoft.com/office/drawing/2014/main" id="{93C50F11-8CD8-429A-8076-22B5BD4B9437}"/>
                    </a:ext>
                  </a:extLst>
                </p14:cNvPr>
                <p14:cNvContentPartPr/>
                <p14:nvPr/>
              </p14:nvContentPartPr>
              <p14:xfrm>
                <a:off x="7372013" y="6042667"/>
                <a:ext cx="86400" cy="110520"/>
              </p14:xfrm>
            </p:contentPart>
          </mc:Choice>
          <mc:Fallback>
            <p:pic>
              <p:nvPicPr>
                <p:cNvPr id="385" name="Freihand 384">
                  <a:extLst>
                    <a:ext uri="{FF2B5EF4-FFF2-40B4-BE49-F238E27FC236}">
                      <a16:creationId xmlns:a16="http://schemas.microsoft.com/office/drawing/2014/main" id="{93C50F11-8CD8-429A-8076-22B5BD4B9437}"/>
                    </a:ext>
                  </a:extLst>
                </p:cNvPr>
                <p:cNvPicPr/>
                <p:nvPr/>
              </p:nvPicPr>
              <p:blipFill>
                <a:blip r:embed="rId655"/>
                <a:stretch>
                  <a:fillRect/>
                </a:stretch>
              </p:blipFill>
              <p:spPr>
                <a:xfrm>
                  <a:off x="7367693" y="6038347"/>
                  <a:ext cx="950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656">
              <p14:nvContentPartPr>
                <p14:cNvPr id="386" name="Freihand 385">
                  <a:extLst>
                    <a:ext uri="{FF2B5EF4-FFF2-40B4-BE49-F238E27FC236}">
                      <a16:creationId xmlns:a16="http://schemas.microsoft.com/office/drawing/2014/main" id="{A85D0118-3492-48DA-B737-E7304CAD6DB9}"/>
                    </a:ext>
                  </a:extLst>
                </p14:cNvPr>
                <p14:cNvContentPartPr/>
                <p14:nvPr/>
              </p14:nvContentPartPr>
              <p14:xfrm>
                <a:off x="7487933" y="6057787"/>
                <a:ext cx="140760" cy="77040"/>
              </p14:xfrm>
            </p:contentPart>
          </mc:Choice>
          <mc:Fallback>
            <p:pic>
              <p:nvPicPr>
                <p:cNvPr id="386" name="Freihand 385">
                  <a:extLst>
                    <a:ext uri="{FF2B5EF4-FFF2-40B4-BE49-F238E27FC236}">
                      <a16:creationId xmlns:a16="http://schemas.microsoft.com/office/drawing/2014/main" id="{A85D0118-3492-48DA-B737-E7304CAD6DB9}"/>
                    </a:ext>
                  </a:extLst>
                </p:cNvPr>
                <p:cNvPicPr/>
                <p:nvPr/>
              </p:nvPicPr>
              <p:blipFill>
                <a:blip r:embed="rId657"/>
                <a:stretch>
                  <a:fillRect/>
                </a:stretch>
              </p:blipFill>
              <p:spPr>
                <a:xfrm>
                  <a:off x="7483613" y="6053467"/>
                  <a:ext cx="14940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658">
              <p14:nvContentPartPr>
                <p14:cNvPr id="387" name="Freihand 386">
                  <a:extLst>
                    <a:ext uri="{FF2B5EF4-FFF2-40B4-BE49-F238E27FC236}">
                      <a16:creationId xmlns:a16="http://schemas.microsoft.com/office/drawing/2014/main" id="{EC4A5F79-0162-49FC-A0BC-8E792908DC77}"/>
                    </a:ext>
                  </a:extLst>
                </p14:cNvPr>
                <p14:cNvContentPartPr/>
                <p14:nvPr/>
              </p14:nvContentPartPr>
              <p14:xfrm>
                <a:off x="7617893" y="6016747"/>
                <a:ext cx="15120" cy="23040"/>
              </p14:xfrm>
            </p:contentPart>
          </mc:Choice>
          <mc:Fallback>
            <p:pic>
              <p:nvPicPr>
                <p:cNvPr id="387" name="Freihand 386">
                  <a:extLst>
                    <a:ext uri="{FF2B5EF4-FFF2-40B4-BE49-F238E27FC236}">
                      <a16:creationId xmlns:a16="http://schemas.microsoft.com/office/drawing/2014/main" id="{EC4A5F79-0162-49FC-A0BC-8E792908DC77}"/>
                    </a:ext>
                  </a:extLst>
                </p:cNvPr>
                <p:cNvPicPr/>
                <p:nvPr/>
              </p:nvPicPr>
              <p:blipFill>
                <a:blip r:embed="rId659"/>
                <a:stretch>
                  <a:fillRect/>
                </a:stretch>
              </p:blipFill>
              <p:spPr>
                <a:xfrm>
                  <a:off x="7613573" y="6012427"/>
                  <a:ext cx="2376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660">
              <p14:nvContentPartPr>
                <p14:cNvPr id="388" name="Freihand 387">
                  <a:extLst>
                    <a:ext uri="{FF2B5EF4-FFF2-40B4-BE49-F238E27FC236}">
                      <a16:creationId xmlns:a16="http://schemas.microsoft.com/office/drawing/2014/main" id="{B6B657D2-9B90-45D4-8290-F543A14D967C}"/>
                    </a:ext>
                  </a:extLst>
                </p14:cNvPr>
                <p14:cNvContentPartPr/>
                <p14:nvPr/>
              </p14:nvContentPartPr>
              <p14:xfrm>
                <a:off x="7684133" y="6002707"/>
                <a:ext cx="248040" cy="139320"/>
              </p14:xfrm>
            </p:contentPart>
          </mc:Choice>
          <mc:Fallback>
            <p:pic>
              <p:nvPicPr>
                <p:cNvPr id="388" name="Freihand 387">
                  <a:extLst>
                    <a:ext uri="{FF2B5EF4-FFF2-40B4-BE49-F238E27FC236}">
                      <a16:creationId xmlns:a16="http://schemas.microsoft.com/office/drawing/2014/main" id="{B6B657D2-9B90-45D4-8290-F543A14D967C}"/>
                    </a:ext>
                  </a:extLst>
                </p:cNvPr>
                <p:cNvPicPr/>
                <p:nvPr/>
              </p:nvPicPr>
              <p:blipFill>
                <a:blip r:embed="rId661"/>
                <a:stretch>
                  <a:fillRect/>
                </a:stretch>
              </p:blipFill>
              <p:spPr>
                <a:xfrm>
                  <a:off x="7679813" y="5998387"/>
                  <a:ext cx="25668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662">
              <p14:nvContentPartPr>
                <p14:cNvPr id="389" name="Freihand 388">
                  <a:extLst>
                    <a:ext uri="{FF2B5EF4-FFF2-40B4-BE49-F238E27FC236}">
                      <a16:creationId xmlns:a16="http://schemas.microsoft.com/office/drawing/2014/main" id="{E7F3E027-3D0D-44AC-802D-0687D752D60F}"/>
                    </a:ext>
                  </a:extLst>
                </p14:cNvPr>
                <p14:cNvContentPartPr/>
                <p14:nvPr/>
              </p14:nvContentPartPr>
              <p14:xfrm>
                <a:off x="7948013" y="5953387"/>
                <a:ext cx="97200" cy="127800"/>
              </p14:xfrm>
            </p:contentPart>
          </mc:Choice>
          <mc:Fallback>
            <p:pic>
              <p:nvPicPr>
                <p:cNvPr id="389" name="Freihand 388">
                  <a:extLst>
                    <a:ext uri="{FF2B5EF4-FFF2-40B4-BE49-F238E27FC236}">
                      <a16:creationId xmlns:a16="http://schemas.microsoft.com/office/drawing/2014/main" id="{E7F3E027-3D0D-44AC-802D-0687D752D60F}"/>
                    </a:ext>
                  </a:extLst>
                </p:cNvPr>
                <p:cNvPicPr/>
                <p:nvPr/>
              </p:nvPicPr>
              <p:blipFill>
                <a:blip r:embed="rId663"/>
                <a:stretch>
                  <a:fillRect/>
                </a:stretch>
              </p:blipFill>
              <p:spPr>
                <a:xfrm>
                  <a:off x="7943693" y="5949067"/>
                  <a:ext cx="10584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664">
              <p14:nvContentPartPr>
                <p14:cNvPr id="390" name="Freihand 389">
                  <a:extLst>
                    <a:ext uri="{FF2B5EF4-FFF2-40B4-BE49-F238E27FC236}">
                      <a16:creationId xmlns:a16="http://schemas.microsoft.com/office/drawing/2014/main" id="{AB7E1FFA-A7A5-41FF-81F6-0786215BEEC2}"/>
                    </a:ext>
                  </a:extLst>
                </p14:cNvPr>
                <p14:cNvContentPartPr/>
                <p14:nvPr/>
              </p14:nvContentPartPr>
              <p14:xfrm>
                <a:off x="7986533" y="6072187"/>
                <a:ext cx="34200" cy="37800"/>
              </p14:xfrm>
            </p:contentPart>
          </mc:Choice>
          <mc:Fallback>
            <p:pic>
              <p:nvPicPr>
                <p:cNvPr id="390" name="Freihand 389">
                  <a:extLst>
                    <a:ext uri="{FF2B5EF4-FFF2-40B4-BE49-F238E27FC236}">
                      <a16:creationId xmlns:a16="http://schemas.microsoft.com/office/drawing/2014/main" id="{AB7E1FFA-A7A5-41FF-81F6-0786215BEEC2}"/>
                    </a:ext>
                  </a:extLst>
                </p:cNvPr>
                <p:cNvPicPr/>
                <p:nvPr/>
              </p:nvPicPr>
              <p:blipFill>
                <a:blip r:embed="rId665"/>
                <a:stretch>
                  <a:fillRect/>
                </a:stretch>
              </p:blipFill>
              <p:spPr>
                <a:xfrm>
                  <a:off x="7982213" y="6067867"/>
                  <a:ext cx="4284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666">
              <p14:nvContentPartPr>
                <p14:cNvPr id="391" name="Freihand 390">
                  <a:extLst>
                    <a:ext uri="{FF2B5EF4-FFF2-40B4-BE49-F238E27FC236}">
                      <a16:creationId xmlns:a16="http://schemas.microsoft.com/office/drawing/2014/main" id="{11B96390-7237-4C93-BB09-7144142A07EA}"/>
                    </a:ext>
                  </a:extLst>
                </p14:cNvPr>
                <p14:cNvContentPartPr/>
                <p14:nvPr/>
              </p14:nvContentPartPr>
              <p14:xfrm>
                <a:off x="8060693" y="5968867"/>
                <a:ext cx="411480" cy="140040"/>
              </p14:xfrm>
            </p:contentPart>
          </mc:Choice>
          <mc:Fallback>
            <p:pic>
              <p:nvPicPr>
                <p:cNvPr id="391" name="Freihand 390">
                  <a:extLst>
                    <a:ext uri="{FF2B5EF4-FFF2-40B4-BE49-F238E27FC236}">
                      <a16:creationId xmlns:a16="http://schemas.microsoft.com/office/drawing/2014/main" id="{11B96390-7237-4C93-BB09-7144142A07EA}"/>
                    </a:ext>
                  </a:extLst>
                </p:cNvPr>
                <p:cNvPicPr/>
                <p:nvPr/>
              </p:nvPicPr>
              <p:blipFill>
                <a:blip r:embed="rId667"/>
                <a:stretch>
                  <a:fillRect/>
                </a:stretch>
              </p:blipFill>
              <p:spPr>
                <a:xfrm>
                  <a:off x="8056373" y="5964547"/>
                  <a:ext cx="42012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668">
              <p14:nvContentPartPr>
                <p14:cNvPr id="393" name="Freihand 392">
                  <a:extLst>
                    <a:ext uri="{FF2B5EF4-FFF2-40B4-BE49-F238E27FC236}">
                      <a16:creationId xmlns:a16="http://schemas.microsoft.com/office/drawing/2014/main" id="{C6C19E91-4DE9-4E09-85EE-97698001D2E4}"/>
                    </a:ext>
                  </a:extLst>
                </p14:cNvPr>
                <p14:cNvContentPartPr/>
                <p14:nvPr/>
              </p14:nvContentPartPr>
              <p14:xfrm>
                <a:off x="3306533" y="6394747"/>
                <a:ext cx="175680" cy="78480"/>
              </p14:xfrm>
            </p:contentPart>
          </mc:Choice>
          <mc:Fallback>
            <p:pic>
              <p:nvPicPr>
                <p:cNvPr id="393" name="Freihand 392">
                  <a:extLst>
                    <a:ext uri="{FF2B5EF4-FFF2-40B4-BE49-F238E27FC236}">
                      <a16:creationId xmlns:a16="http://schemas.microsoft.com/office/drawing/2014/main" id="{C6C19E91-4DE9-4E09-85EE-97698001D2E4}"/>
                    </a:ext>
                  </a:extLst>
                </p:cNvPr>
                <p:cNvPicPr/>
                <p:nvPr/>
              </p:nvPicPr>
              <p:blipFill>
                <a:blip r:embed="rId669"/>
                <a:stretch>
                  <a:fillRect/>
                </a:stretch>
              </p:blipFill>
              <p:spPr>
                <a:xfrm>
                  <a:off x="3302213" y="6390427"/>
                  <a:ext cx="18432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670">
              <p14:nvContentPartPr>
                <p14:cNvPr id="394" name="Freihand 393">
                  <a:extLst>
                    <a:ext uri="{FF2B5EF4-FFF2-40B4-BE49-F238E27FC236}">
                      <a16:creationId xmlns:a16="http://schemas.microsoft.com/office/drawing/2014/main" id="{5F331B11-2B37-4B38-85B6-72273674ABD9}"/>
                    </a:ext>
                  </a:extLst>
                </p14:cNvPr>
                <p14:cNvContentPartPr/>
                <p14:nvPr/>
              </p14:nvContentPartPr>
              <p14:xfrm>
                <a:off x="3475373" y="6349747"/>
                <a:ext cx="77040" cy="131040"/>
              </p14:xfrm>
            </p:contentPart>
          </mc:Choice>
          <mc:Fallback>
            <p:pic>
              <p:nvPicPr>
                <p:cNvPr id="394" name="Freihand 393">
                  <a:extLst>
                    <a:ext uri="{FF2B5EF4-FFF2-40B4-BE49-F238E27FC236}">
                      <a16:creationId xmlns:a16="http://schemas.microsoft.com/office/drawing/2014/main" id="{5F331B11-2B37-4B38-85B6-72273674ABD9}"/>
                    </a:ext>
                  </a:extLst>
                </p:cNvPr>
                <p:cNvPicPr/>
                <p:nvPr/>
              </p:nvPicPr>
              <p:blipFill>
                <a:blip r:embed="rId671"/>
                <a:stretch>
                  <a:fillRect/>
                </a:stretch>
              </p:blipFill>
              <p:spPr>
                <a:xfrm>
                  <a:off x="3471053" y="6345427"/>
                  <a:ext cx="8568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672">
              <p14:nvContentPartPr>
                <p14:cNvPr id="395" name="Freihand 394">
                  <a:extLst>
                    <a:ext uri="{FF2B5EF4-FFF2-40B4-BE49-F238E27FC236}">
                      <a16:creationId xmlns:a16="http://schemas.microsoft.com/office/drawing/2014/main" id="{F93AC988-4391-4C68-9089-C109F6D5FEE8}"/>
                    </a:ext>
                  </a:extLst>
                </p14:cNvPr>
                <p14:cNvContentPartPr/>
                <p14:nvPr/>
              </p14:nvContentPartPr>
              <p14:xfrm>
                <a:off x="3576893" y="6382147"/>
                <a:ext cx="149040" cy="96120"/>
              </p14:xfrm>
            </p:contentPart>
          </mc:Choice>
          <mc:Fallback>
            <p:pic>
              <p:nvPicPr>
                <p:cNvPr id="395" name="Freihand 394">
                  <a:extLst>
                    <a:ext uri="{FF2B5EF4-FFF2-40B4-BE49-F238E27FC236}">
                      <a16:creationId xmlns:a16="http://schemas.microsoft.com/office/drawing/2014/main" id="{F93AC988-4391-4C68-9089-C109F6D5FEE8}"/>
                    </a:ext>
                  </a:extLst>
                </p:cNvPr>
                <p:cNvPicPr/>
                <p:nvPr/>
              </p:nvPicPr>
              <p:blipFill>
                <a:blip r:embed="rId673"/>
                <a:stretch>
                  <a:fillRect/>
                </a:stretch>
              </p:blipFill>
              <p:spPr>
                <a:xfrm>
                  <a:off x="3572573" y="6377827"/>
                  <a:ext cx="1576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674">
              <p14:nvContentPartPr>
                <p14:cNvPr id="396" name="Freihand 395">
                  <a:extLst>
                    <a:ext uri="{FF2B5EF4-FFF2-40B4-BE49-F238E27FC236}">
                      <a16:creationId xmlns:a16="http://schemas.microsoft.com/office/drawing/2014/main" id="{B06BBA66-87C0-458F-B978-1D97D5AC52BB}"/>
                    </a:ext>
                  </a:extLst>
                </p14:cNvPr>
                <p14:cNvContentPartPr/>
                <p14:nvPr/>
              </p14:nvContentPartPr>
              <p14:xfrm>
                <a:off x="3338213" y="6315547"/>
                <a:ext cx="120960" cy="8280"/>
              </p14:xfrm>
            </p:contentPart>
          </mc:Choice>
          <mc:Fallback>
            <p:pic>
              <p:nvPicPr>
                <p:cNvPr id="396" name="Freihand 395">
                  <a:extLst>
                    <a:ext uri="{FF2B5EF4-FFF2-40B4-BE49-F238E27FC236}">
                      <a16:creationId xmlns:a16="http://schemas.microsoft.com/office/drawing/2014/main" id="{B06BBA66-87C0-458F-B978-1D97D5AC52BB}"/>
                    </a:ext>
                  </a:extLst>
                </p:cNvPr>
                <p:cNvPicPr/>
                <p:nvPr/>
              </p:nvPicPr>
              <p:blipFill>
                <a:blip r:embed="rId675"/>
                <a:stretch>
                  <a:fillRect/>
                </a:stretch>
              </p:blipFill>
              <p:spPr>
                <a:xfrm>
                  <a:off x="3333893" y="6311227"/>
                  <a:ext cx="1296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676">
              <p14:nvContentPartPr>
                <p14:cNvPr id="397" name="Freihand 396">
                  <a:extLst>
                    <a:ext uri="{FF2B5EF4-FFF2-40B4-BE49-F238E27FC236}">
                      <a16:creationId xmlns:a16="http://schemas.microsoft.com/office/drawing/2014/main" id="{A01063AF-76C2-4164-8937-A432E39C37AA}"/>
                    </a:ext>
                  </a:extLst>
                </p14:cNvPr>
                <p14:cNvContentPartPr/>
                <p14:nvPr/>
              </p14:nvContentPartPr>
              <p14:xfrm>
                <a:off x="3852293" y="6364147"/>
                <a:ext cx="127800" cy="106560"/>
              </p14:xfrm>
            </p:contentPart>
          </mc:Choice>
          <mc:Fallback>
            <p:pic>
              <p:nvPicPr>
                <p:cNvPr id="397" name="Freihand 396">
                  <a:extLst>
                    <a:ext uri="{FF2B5EF4-FFF2-40B4-BE49-F238E27FC236}">
                      <a16:creationId xmlns:a16="http://schemas.microsoft.com/office/drawing/2014/main" id="{A01063AF-76C2-4164-8937-A432E39C37AA}"/>
                    </a:ext>
                  </a:extLst>
                </p:cNvPr>
                <p:cNvPicPr/>
                <p:nvPr/>
              </p:nvPicPr>
              <p:blipFill>
                <a:blip r:embed="rId677"/>
                <a:stretch>
                  <a:fillRect/>
                </a:stretch>
              </p:blipFill>
              <p:spPr>
                <a:xfrm>
                  <a:off x="3847973" y="6359827"/>
                  <a:ext cx="1364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678">
              <p14:nvContentPartPr>
                <p14:cNvPr id="398" name="Freihand 397">
                  <a:extLst>
                    <a:ext uri="{FF2B5EF4-FFF2-40B4-BE49-F238E27FC236}">
                      <a16:creationId xmlns:a16="http://schemas.microsoft.com/office/drawing/2014/main" id="{ACD4F5DC-BCFE-4D7F-893F-763299A6DB04}"/>
                    </a:ext>
                  </a:extLst>
                </p14:cNvPr>
                <p14:cNvContentPartPr/>
                <p14:nvPr/>
              </p14:nvContentPartPr>
              <p14:xfrm>
                <a:off x="4015733" y="6399787"/>
                <a:ext cx="246960" cy="72720"/>
              </p14:xfrm>
            </p:contentPart>
          </mc:Choice>
          <mc:Fallback>
            <p:pic>
              <p:nvPicPr>
                <p:cNvPr id="398" name="Freihand 397">
                  <a:extLst>
                    <a:ext uri="{FF2B5EF4-FFF2-40B4-BE49-F238E27FC236}">
                      <a16:creationId xmlns:a16="http://schemas.microsoft.com/office/drawing/2014/main" id="{ACD4F5DC-BCFE-4D7F-893F-763299A6DB04}"/>
                    </a:ext>
                  </a:extLst>
                </p:cNvPr>
                <p:cNvPicPr/>
                <p:nvPr/>
              </p:nvPicPr>
              <p:blipFill>
                <a:blip r:embed="rId679"/>
                <a:stretch>
                  <a:fillRect/>
                </a:stretch>
              </p:blipFill>
              <p:spPr>
                <a:xfrm>
                  <a:off x="4011413" y="6395467"/>
                  <a:ext cx="25560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680">
              <p14:nvContentPartPr>
                <p14:cNvPr id="399" name="Freihand 398">
                  <a:extLst>
                    <a:ext uri="{FF2B5EF4-FFF2-40B4-BE49-F238E27FC236}">
                      <a16:creationId xmlns:a16="http://schemas.microsoft.com/office/drawing/2014/main" id="{F1BB2E82-2529-4F70-9DEC-38285B4ED9A0}"/>
                    </a:ext>
                  </a:extLst>
                </p14:cNvPr>
                <p14:cNvContentPartPr/>
                <p14:nvPr/>
              </p14:nvContentPartPr>
              <p14:xfrm>
                <a:off x="4459253" y="6336427"/>
                <a:ext cx="147240" cy="129600"/>
              </p14:xfrm>
            </p:contentPart>
          </mc:Choice>
          <mc:Fallback>
            <p:pic>
              <p:nvPicPr>
                <p:cNvPr id="399" name="Freihand 398">
                  <a:extLst>
                    <a:ext uri="{FF2B5EF4-FFF2-40B4-BE49-F238E27FC236}">
                      <a16:creationId xmlns:a16="http://schemas.microsoft.com/office/drawing/2014/main" id="{F1BB2E82-2529-4F70-9DEC-38285B4ED9A0}"/>
                    </a:ext>
                  </a:extLst>
                </p:cNvPr>
                <p:cNvPicPr/>
                <p:nvPr/>
              </p:nvPicPr>
              <p:blipFill>
                <a:blip r:embed="rId681"/>
                <a:stretch>
                  <a:fillRect/>
                </a:stretch>
              </p:blipFill>
              <p:spPr>
                <a:xfrm>
                  <a:off x="4454933" y="6332107"/>
                  <a:ext cx="15588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682">
              <p14:nvContentPartPr>
                <p14:cNvPr id="400" name="Freihand 399">
                  <a:extLst>
                    <a:ext uri="{FF2B5EF4-FFF2-40B4-BE49-F238E27FC236}">
                      <a16:creationId xmlns:a16="http://schemas.microsoft.com/office/drawing/2014/main" id="{9B96D130-CBAF-4C8D-8E05-2480C0FF4E62}"/>
                    </a:ext>
                  </a:extLst>
                </p14:cNvPr>
                <p14:cNvContentPartPr/>
                <p14:nvPr/>
              </p14:nvContentPartPr>
              <p14:xfrm>
                <a:off x="4602173" y="6382507"/>
                <a:ext cx="183600" cy="78480"/>
              </p14:xfrm>
            </p:contentPart>
          </mc:Choice>
          <mc:Fallback>
            <p:pic>
              <p:nvPicPr>
                <p:cNvPr id="400" name="Freihand 399">
                  <a:extLst>
                    <a:ext uri="{FF2B5EF4-FFF2-40B4-BE49-F238E27FC236}">
                      <a16:creationId xmlns:a16="http://schemas.microsoft.com/office/drawing/2014/main" id="{9B96D130-CBAF-4C8D-8E05-2480C0FF4E62}"/>
                    </a:ext>
                  </a:extLst>
                </p:cNvPr>
                <p:cNvPicPr/>
                <p:nvPr/>
              </p:nvPicPr>
              <p:blipFill>
                <a:blip r:embed="rId683"/>
                <a:stretch>
                  <a:fillRect/>
                </a:stretch>
              </p:blipFill>
              <p:spPr>
                <a:xfrm>
                  <a:off x="4597853" y="6378187"/>
                  <a:ext cx="19224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684">
              <p14:nvContentPartPr>
                <p14:cNvPr id="401" name="Freihand 400">
                  <a:extLst>
                    <a:ext uri="{FF2B5EF4-FFF2-40B4-BE49-F238E27FC236}">
                      <a16:creationId xmlns:a16="http://schemas.microsoft.com/office/drawing/2014/main" id="{5C7E6B00-4FB8-49BC-A43C-0EA786F7B60A}"/>
                    </a:ext>
                  </a:extLst>
                </p14:cNvPr>
                <p14:cNvContentPartPr/>
                <p14:nvPr/>
              </p14:nvContentPartPr>
              <p14:xfrm>
                <a:off x="4805573" y="6322747"/>
                <a:ext cx="184320" cy="122400"/>
              </p14:xfrm>
            </p:contentPart>
          </mc:Choice>
          <mc:Fallback>
            <p:pic>
              <p:nvPicPr>
                <p:cNvPr id="401" name="Freihand 400">
                  <a:extLst>
                    <a:ext uri="{FF2B5EF4-FFF2-40B4-BE49-F238E27FC236}">
                      <a16:creationId xmlns:a16="http://schemas.microsoft.com/office/drawing/2014/main" id="{5C7E6B00-4FB8-49BC-A43C-0EA786F7B60A}"/>
                    </a:ext>
                  </a:extLst>
                </p:cNvPr>
                <p:cNvPicPr/>
                <p:nvPr/>
              </p:nvPicPr>
              <p:blipFill>
                <a:blip r:embed="rId685"/>
                <a:stretch>
                  <a:fillRect/>
                </a:stretch>
              </p:blipFill>
              <p:spPr>
                <a:xfrm>
                  <a:off x="4801253" y="6318427"/>
                  <a:ext cx="19296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686">
              <p14:nvContentPartPr>
                <p14:cNvPr id="402" name="Freihand 401">
                  <a:extLst>
                    <a:ext uri="{FF2B5EF4-FFF2-40B4-BE49-F238E27FC236}">
                      <a16:creationId xmlns:a16="http://schemas.microsoft.com/office/drawing/2014/main" id="{BD0983C8-50F5-450E-A892-7EA2C91AD9F1}"/>
                    </a:ext>
                  </a:extLst>
                </p14:cNvPr>
                <p14:cNvContentPartPr/>
                <p14:nvPr/>
              </p14:nvContentPartPr>
              <p14:xfrm>
                <a:off x="5017613" y="6358027"/>
                <a:ext cx="98640" cy="166680"/>
              </p14:xfrm>
            </p:contentPart>
          </mc:Choice>
          <mc:Fallback>
            <p:pic>
              <p:nvPicPr>
                <p:cNvPr id="402" name="Freihand 401">
                  <a:extLst>
                    <a:ext uri="{FF2B5EF4-FFF2-40B4-BE49-F238E27FC236}">
                      <a16:creationId xmlns:a16="http://schemas.microsoft.com/office/drawing/2014/main" id="{BD0983C8-50F5-450E-A892-7EA2C91AD9F1}"/>
                    </a:ext>
                  </a:extLst>
                </p:cNvPr>
                <p:cNvPicPr/>
                <p:nvPr/>
              </p:nvPicPr>
              <p:blipFill>
                <a:blip r:embed="rId687"/>
                <a:stretch>
                  <a:fillRect/>
                </a:stretch>
              </p:blipFill>
              <p:spPr>
                <a:xfrm>
                  <a:off x="5013293" y="6353707"/>
                  <a:ext cx="10728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688">
              <p14:nvContentPartPr>
                <p14:cNvPr id="403" name="Freihand 402">
                  <a:extLst>
                    <a:ext uri="{FF2B5EF4-FFF2-40B4-BE49-F238E27FC236}">
                      <a16:creationId xmlns:a16="http://schemas.microsoft.com/office/drawing/2014/main" id="{AE80C31C-6904-41EE-8956-C44B99CB1DD3}"/>
                    </a:ext>
                  </a:extLst>
                </p14:cNvPr>
                <p14:cNvContentPartPr/>
                <p14:nvPr/>
              </p14:nvContentPartPr>
              <p14:xfrm>
                <a:off x="5141453" y="6375667"/>
                <a:ext cx="73800" cy="73080"/>
              </p14:xfrm>
            </p:contentPart>
          </mc:Choice>
          <mc:Fallback>
            <p:pic>
              <p:nvPicPr>
                <p:cNvPr id="403" name="Freihand 402">
                  <a:extLst>
                    <a:ext uri="{FF2B5EF4-FFF2-40B4-BE49-F238E27FC236}">
                      <a16:creationId xmlns:a16="http://schemas.microsoft.com/office/drawing/2014/main" id="{AE80C31C-6904-41EE-8956-C44B99CB1DD3}"/>
                    </a:ext>
                  </a:extLst>
                </p:cNvPr>
                <p:cNvPicPr/>
                <p:nvPr/>
              </p:nvPicPr>
              <p:blipFill>
                <a:blip r:embed="rId689"/>
                <a:stretch>
                  <a:fillRect/>
                </a:stretch>
              </p:blipFill>
              <p:spPr>
                <a:xfrm>
                  <a:off x="5137133" y="6371347"/>
                  <a:ext cx="8244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690">
              <p14:nvContentPartPr>
                <p14:cNvPr id="404" name="Freihand 403">
                  <a:extLst>
                    <a:ext uri="{FF2B5EF4-FFF2-40B4-BE49-F238E27FC236}">
                      <a16:creationId xmlns:a16="http://schemas.microsoft.com/office/drawing/2014/main" id="{E81F1751-0CE9-41CA-BB2D-6837AD9B3F8A}"/>
                    </a:ext>
                  </a:extLst>
                </p14:cNvPr>
                <p14:cNvContentPartPr/>
                <p14:nvPr/>
              </p14:nvContentPartPr>
              <p14:xfrm>
                <a:off x="5213093" y="6352987"/>
                <a:ext cx="90000" cy="77400"/>
              </p14:xfrm>
            </p:contentPart>
          </mc:Choice>
          <mc:Fallback>
            <p:pic>
              <p:nvPicPr>
                <p:cNvPr id="404" name="Freihand 403">
                  <a:extLst>
                    <a:ext uri="{FF2B5EF4-FFF2-40B4-BE49-F238E27FC236}">
                      <a16:creationId xmlns:a16="http://schemas.microsoft.com/office/drawing/2014/main" id="{E81F1751-0CE9-41CA-BB2D-6837AD9B3F8A}"/>
                    </a:ext>
                  </a:extLst>
                </p:cNvPr>
                <p:cNvPicPr/>
                <p:nvPr/>
              </p:nvPicPr>
              <p:blipFill>
                <a:blip r:embed="rId691"/>
                <a:stretch>
                  <a:fillRect/>
                </a:stretch>
              </p:blipFill>
              <p:spPr>
                <a:xfrm>
                  <a:off x="5208773" y="6348667"/>
                  <a:ext cx="986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692">
              <p14:nvContentPartPr>
                <p14:cNvPr id="405" name="Freihand 404">
                  <a:extLst>
                    <a:ext uri="{FF2B5EF4-FFF2-40B4-BE49-F238E27FC236}">
                      <a16:creationId xmlns:a16="http://schemas.microsoft.com/office/drawing/2014/main" id="{96F9F11C-1186-45B0-8559-2F4DB820753B}"/>
                    </a:ext>
                  </a:extLst>
                </p14:cNvPr>
                <p14:cNvContentPartPr/>
                <p14:nvPr/>
              </p14:nvContentPartPr>
              <p14:xfrm>
                <a:off x="5317853" y="6349747"/>
                <a:ext cx="160920" cy="90720"/>
              </p14:xfrm>
            </p:contentPart>
          </mc:Choice>
          <mc:Fallback>
            <p:pic>
              <p:nvPicPr>
                <p:cNvPr id="405" name="Freihand 404">
                  <a:extLst>
                    <a:ext uri="{FF2B5EF4-FFF2-40B4-BE49-F238E27FC236}">
                      <a16:creationId xmlns:a16="http://schemas.microsoft.com/office/drawing/2014/main" id="{96F9F11C-1186-45B0-8559-2F4DB820753B}"/>
                    </a:ext>
                  </a:extLst>
                </p:cNvPr>
                <p:cNvPicPr/>
                <p:nvPr/>
              </p:nvPicPr>
              <p:blipFill>
                <a:blip r:embed="rId693"/>
                <a:stretch>
                  <a:fillRect/>
                </a:stretch>
              </p:blipFill>
              <p:spPr>
                <a:xfrm>
                  <a:off x="5313533" y="6345427"/>
                  <a:ext cx="16956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694">
              <p14:nvContentPartPr>
                <p14:cNvPr id="406" name="Freihand 405">
                  <a:extLst>
                    <a:ext uri="{FF2B5EF4-FFF2-40B4-BE49-F238E27FC236}">
                      <a16:creationId xmlns:a16="http://schemas.microsoft.com/office/drawing/2014/main" id="{F9F97E1D-7608-48EE-BC34-9B31FBB82FB6}"/>
                    </a:ext>
                  </a:extLst>
                </p14:cNvPr>
                <p14:cNvContentPartPr/>
                <p14:nvPr/>
              </p14:nvContentPartPr>
              <p14:xfrm>
                <a:off x="5384093" y="6372067"/>
                <a:ext cx="108000" cy="11520"/>
              </p14:xfrm>
            </p:contentPart>
          </mc:Choice>
          <mc:Fallback>
            <p:pic>
              <p:nvPicPr>
                <p:cNvPr id="406" name="Freihand 405">
                  <a:extLst>
                    <a:ext uri="{FF2B5EF4-FFF2-40B4-BE49-F238E27FC236}">
                      <a16:creationId xmlns:a16="http://schemas.microsoft.com/office/drawing/2014/main" id="{F9F97E1D-7608-48EE-BC34-9B31FBB82FB6}"/>
                    </a:ext>
                  </a:extLst>
                </p:cNvPr>
                <p:cNvPicPr/>
                <p:nvPr/>
              </p:nvPicPr>
              <p:blipFill>
                <a:blip r:embed="rId695"/>
                <a:stretch>
                  <a:fillRect/>
                </a:stretch>
              </p:blipFill>
              <p:spPr>
                <a:xfrm>
                  <a:off x="5379773" y="6367747"/>
                  <a:ext cx="11664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696">
              <p14:nvContentPartPr>
                <p14:cNvPr id="407" name="Freihand 406">
                  <a:extLst>
                    <a:ext uri="{FF2B5EF4-FFF2-40B4-BE49-F238E27FC236}">
                      <a16:creationId xmlns:a16="http://schemas.microsoft.com/office/drawing/2014/main" id="{B2B19303-F7FA-475F-A1B9-70E316422210}"/>
                    </a:ext>
                  </a:extLst>
                </p14:cNvPr>
                <p14:cNvContentPartPr/>
                <p14:nvPr/>
              </p14:nvContentPartPr>
              <p14:xfrm>
                <a:off x="5522693" y="6326707"/>
                <a:ext cx="83160" cy="85680"/>
              </p14:xfrm>
            </p:contentPart>
          </mc:Choice>
          <mc:Fallback>
            <p:pic>
              <p:nvPicPr>
                <p:cNvPr id="407" name="Freihand 406">
                  <a:extLst>
                    <a:ext uri="{FF2B5EF4-FFF2-40B4-BE49-F238E27FC236}">
                      <a16:creationId xmlns:a16="http://schemas.microsoft.com/office/drawing/2014/main" id="{B2B19303-F7FA-475F-A1B9-70E316422210}"/>
                    </a:ext>
                  </a:extLst>
                </p:cNvPr>
                <p:cNvPicPr/>
                <p:nvPr/>
              </p:nvPicPr>
              <p:blipFill>
                <a:blip r:embed="rId697"/>
                <a:stretch>
                  <a:fillRect/>
                </a:stretch>
              </p:blipFill>
              <p:spPr>
                <a:xfrm>
                  <a:off x="5518373" y="6322387"/>
                  <a:ext cx="9180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698">
              <p14:nvContentPartPr>
                <p14:cNvPr id="408" name="Freihand 407">
                  <a:extLst>
                    <a:ext uri="{FF2B5EF4-FFF2-40B4-BE49-F238E27FC236}">
                      <a16:creationId xmlns:a16="http://schemas.microsoft.com/office/drawing/2014/main" id="{96CDEA04-49A3-4914-8FBD-4BDBFD23D389}"/>
                    </a:ext>
                  </a:extLst>
                </p14:cNvPr>
                <p14:cNvContentPartPr/>
                <p14:nvPr/>
              </p14:nvContentPartPr>
              <p14:xfrm>
                <a:off x="5617733" y="6338947"/>
                <a:ext cx="86040" cy="70560"/>
              </p14:xfrm>
            </p:contentPart>
          </mc:Choice>
          <mc:Fallback>
            <p:pic>
              <p:nvPicPr>
                <p:cNvPr id="408" name="Freihand 407">
                  <a:extLst>
                    <a:ext uri="{FF2B5EF4-FFF2-40B4-BE49-F238E27FC236}">
                      <a16:creationId xmlns:a16="http://schemas.microsoft.com/office/drawing/2014/main" id="{96CDEA04-49A3-4914-8FBD-4BDBFD23D389}"/>
                    </a:ext>
                  </a:extLst>
                </p:cNvPr>
                <p:cNvPicPr/>
                <p:nvPr/>
              </p:nvPicPr>
              <p:blipFill>
                <a:blip r:embed="rId699"/>
                <a:stretch>
                  <a:fillRect/>
                </a:stretch>
              </p:blipFill>
              <p:spPr>
                <a:xfrm>
                  <a:off x="5613413" y="6334627"/>
                  <a:ext cx="9468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700">
              <p14:nvContentPartPr>
                <p14:cNvPr id="409" name="Freihand 408">
                  <a:extLst>
                    <a:ext uri="{FF2B5EF4-FFF2-40B4-BE49-F238E27FC236}">
                      <a16:creationId xmlns:a16="http://schemas.microsoft.com/office/drawing/2014/main" id="{7C691DEA-E6C2-4430-A376-DC66B6B2538A}"/>
                    </a:ext>
                  </a:extLst>
                </p14:cNvPr>
                <p14:cNvContentPartPr/>
                <p14:nvPr/>
              </p14:nvContentPartPr>
              <p14:xfrm>
                <a:off x="5722133" y="6328507"/>
                <a:ext cx="75960" cy="68040"/>
              </p14:xfrm>
            </p:contentPart>
          </mc:Choice>
          <mc:Fallback>
            <p:pic>
              <p:nvPicPr>
                <p:cNvPr id="409" name="Freihand 408">
                  <a:extLst>
                    <a:ext uri="{FF2B5EF4-FFF2-40B4-BE49-F238E27FC236}">
                      <a16:creationId xmlns:a16="http://schemas.microsoft.com/office/drawing/2014/main" id="{7C691DEA-E6C2-4430-A376-DC66B6B2538A}"/>
                    </a:ext>
                  </a:extLst>
                </p:cNvPr>
                <p:cNvPicPr/>
                <p:nvPr/>
              </p:nvPicPr>
              <p:blipFill>
                <a:blip r:embed="rId701"/>
                <a:stretch>
                  <a:fillRect/>
                </a:stretch>
              </p:blipFill>
              <p:spPr>
                <a:xfrm>
                  <a:off x="5717813" y="6324187"/>
                  <a:ext cx="8460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702">
              <p14:nvContentPartPr>
                <p14:cNvPr id="410" name="Freihand 409">
                  <a:extLst>
                    <a:ext uri="{FF2B5EF4-FFF2-40B4-BE49-F238E27FC236}">
                      <a16:creationId xmlns:a16="http://schemas.microsoft.com/office/drawing/2014/main" id="{751D17FC-70EA-43F7-8712-C44252421057}"/>
                    </a:ext>
                  </a:extLst>
                </p14:cNvPr>
                <p14:cNvContentPartPr/>
                <p14:nvPr/>
              </p14:nvContentPartPr>
              <p14:xfrm>
                <a:off x="5889893" y="6307987"/>
                <a:ext cx="427680" cy="98640"/>
              </p14:xfrm>
            </p:contentPart>
          </mc:Choice>
          <mc:Fallback>
            <p:pic>
              <p:nvPicPr>
                <p:cNvPr id="410" name="Freihand 409">
                  <a:extLst>
                    <a:ext uri="{FF2B5EF4-FFF2-40B4-BE49-F238E27FC236}">
                      <a16:creationId xmlns:a16="http://schemas.microsoft.com/office/drawing/2014/main" id="{751D17FC-70EA-43F7-8712-C44252421057}"/>
                    </a:ext>
                  </a:extLst>
                </p:cNvPr>
                <p:cNvPicPr/>
                <p:nvPr/>
              </p:nvPicPr>
              <p:blipFill>
                <a:blip r:embed="rId703"/>
                <a:stretch>
                  <a:fillRect/>
                </a:stretch>
              </p:blipFill>
              <p:spPr>
                <a:xfrm>
                  <a:off x="5885573" y="6303667"/>
                  <a:ext cx="43632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704">
              <p14:nvContentPartPr>
                <p14:cNvPr id="411" name="Freihand 410">
                  <a:extLst>
                    <a:ext uri="{FF2B5EF4-FFF2-40B4-BE49-F238E27FC236}">
                      <a16:creationId xmlns:a16="http://schemas.microsoft.com/office/drawing/2014/main" id="{81FD0097-8A1C-4EFF-BFE7-E12A9200CF77}"/>
                    </a:ext>
                  </a:extLst>
                </p14:cNvPr>
                <p14:cNvContentPartPr/>
                <p14:nvPr/>
              </p14:nvContentPartPr>
              <p14:xfrm>
                <a:off x="6499733" y="6304747"/>
                <a:ext cx="324000" cy="82080"/>
              </p14:xfrm>
            </p:contentPart>
          </mc:Choice>
          <mc:Fallback>
            <p:pic>
              <p:nvPicPr>
                <p:cNvPr id="411" name="Freihand 410">
                  <a:extLst>
                    <a:ext uri="{FF2B5EF4-FFF2-40B4-BE49-F238E27FC236}">
                      <a16:creationId xmlns:a16="http://schemas.microsoft.com/office/drawing/2014/main" id="{81FD0097-8A1C-4EFF-BFE7-E12A9200CF77}"/>
                    </a:ext>
                  </a:extLst>
                </p:cNvPr>
                <p:cNvPicPr/>
                <p:nvPr/>
              </p:nvPicPr>
              <p:blipFill>
                <a:blip r:embed="rId705"/>
                <a:stretch>
                  <a:fillRect/>
                </a:stretch>
              </p:blipFill>
              <p:spPr>
                <a:xfrm>
                  <a:off x="6495413" y="6300427"/>
                  <a:ext cx="33264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706">
              <p14:nvContentPartPr>
                <p14:cNvPr id="412" name="Freihand 411">
                  <a:extLst>
                    <a:ext uri="{FF2B5EF4-FFF2-40B4-BE49-F238E27FC236}">
                      <a16:creationId xmlns:a16="http://schemas.microsoft.com/office/drawing/2014/main" id="{7CA105CC-FF2F-41EC-A396-2EECD3133847}"/>
                    </a:ext>
                  </a:extLst>
                </p14:cNvPr>
                <p14:cNvContentPartPr/>
                <p14:nvPr/>
              </p14:nvContentPartPr>
              <p14:xfrm>
                <a:off x="6812213" y="6252187"/>
                <a:ext cx="360" cy="360"/>
              </p14:xfrm>
            </p:contentPart>
          </mc:Choice>
          <mc:Fallback>
            <p:pic>
              <p:nvPicPr>
                <p:cNvPr id="412" name="Freihand 411">
                  <a:extLst>
                    <a:ext uri="{FF2B5EF4-FFF2-40B4-BE49-F238E27FC236}">
                      <a16:creationId xmlns:a16="http://schemas.microsoft.com/office/drawing/2014/main" id="{7CA105CC-FF2F-41EC-A396-2EECD3133847}"/>
                    </a:ext>
                  </a:extLst>
                </p:cNvPr>
                <p:cNvPicPr/>
                <p:nvPr/>
              </p:nvPicPr>
              <p:blipFill>
                <a:blip r:embed="rId144"/>
                <a:stretch>
                  <a:fillRect/>
                </a:stretch>
              </p:blipFill>
              <p:spPr>
                <a:xfrm>
                  <a:off x="6807893" y="6247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07">
              <p14:nvContentPartPr>
                <p14:cNvPr id="413" name="Freihand 412">
                  <a:extLst>
                    <a:ext uri="{FF2B5EF4-FFF2-40B4-BE49-F238E27FC236}">
                      <a16:creationId xmlns:a16="http://schemas.microsoft.com/office/drawing/2014/main" id="{1BEAC95A-DCAB-44FA-A4D8-94B580BBD176}"/>
                    </a:ext>
                  </a:extLst>
                </p14:cNvPr>
                <p14:cNvContentPartPr/>
                <p14:nvPr/>
              </p14:nvContentPartPr>
              <p14:xfrm>
                <a:off x="7027493" y="6306547"/>
                <a:ext cx="5760" cy="127800"/>
              </p14:xfrm>
            </p:contentPart>
          </mc:Choice>
          <mc:Fallback>
            <p:pic>
              <p:nvPicPr>
                <p:cNvPr id="413" name="Freihand 412">
                  <a:extLst>
                    <a:ext uri="{FF2B5EF4-FFF2-40B4-BE49-F238E27FC236}">
                      <a16:creationId xmlns:a16="http://schemas.microsoft.com/office/drawing/2014/main" id="{1BEAC95A-DCAB-44FA-A4D8-94B580BBD176}"/>
                    </a:ext>
                  </a:extLst>
                </p:cNvPr>
                <p:cNvPicPr/>
                <p:nvPr/>
              </p:nvPicPr>
              <p:blipFill>
                <a:blip r:embed="rId708"/>
                <a:stretch>
                  <a:fillRect/>
                </a:stretch>
              </p:blipFill>
              <p:spPr>
                <a:xfrm>
                  <a:off x="7023173" y="6302227"/>
                  <a:ext cx="144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709">
              <p14:nvContentPartPr>
                <p14:cNvPr id="414" name="Freihand 413">
                  <a:extLst>
                    <a:ext uri="{FF2B5EF4-FFF2-40B4-BE49-F238E27FC236}">
                      <a16:creationId xmlns:a16="http://schemas.microsoft.com/office/drawing/2014/main" id="{EC0F7A77-3802-45BB-8D74-3F5177CA506D}"/>
                    </a:ext>
                  </a:extLst>
                </p14:cNvPr>
                <p14:cNvContentPartPr/>
                <p14:nvPr/>
              </p14:nvContentPartPr>
              <p14:xfrm>
                <a:off x="6956573" y="6253267"/>
                <a:ext cx="146880" cy="96120"/>
              </p14:xfrm>
            </p:contentPart>
          </mc:Choice>
          <mc:Fallback>
            <p:pic>
              <p:nvPicPr>
                <p:cNvPr id="414" name="Freihand 413">
                  <a:extLst>
                    <a:ext uri="{FF2B5EF4-FFF2-40B4-BE49-F238E27FC236}">
                      <a16:creationId xmlns:a16="http://schemas.microsoft.com/office/drawing/2014/main" id="{EC0F7A77-3802-45BB-8D74-3F5177CA506D}"/>
                    </a:ext>
                  </a:extLst>
                </p:cNvPr>
                <p:cNvPicPr/>
                <p:nvPr/>
              </p:nvPicPr>
              <p:blipFill>
                <a:blip r:embed="rId710"/>
                <a:stretch>
                  <a:fillRect/>
                </a:stretch>
              </p:blipFill>
              <p:spPr>
                <a:xfrm>
                  <a:off x="6952253" y="6248947"/>
                  <a:ext cx="1555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711">
              <p14:nvContentPartPr>
                <p14:cNvPr id="415" name="Freihand 414">
                  <a:extLst>
                    <a:ext uri="{FF2B5EF4-FFF2-40B4-BE49-F238E27FC236}">
                      <a16:creationId xmlns:a16="http://schemas.microsoft.com/office/drawing/2014/main" id="{8AACBF57-7508-4822-B83D-354EB590A22F}"/>
                    </a:ext>
                  </a:extLst>
                </p14:cNvPr>
                <p14:cNvContentPartPr/>
                <p14:nvPr/>
              </p14:nvContentPartPr>
              <p14:xfrm>
                <a:off x="7113173" y="6314467"/>
                <a:ext cx="197280" cy="83520"/>
              </p14:xfrm>
            </p:contentPart>
          </mc:Choice>
          <mc:Fallback>
            <p:pic>
              <p:nvPicPr>
                <p:cNvPr id="415" name="Freihand 414">
                  <a:extLst>
                    <a:ext uri="{FF2B5EF4-FFF2-40B4-BE49-F238E27FC236}">
                      <a16:creationId xmlns:a16="http://schemas.microsoft.com/office/drawing/2014/main" id="{8AACBF57-7508-4822-B83D-354EB590A22F}"/>
                    </a:ext>
                  </a:extLst>
                </p:cNvPr>
                <p:cNvPicPr/>
                <p:nvPr/>
              </p:nvPicPr>
              <p:blipFill>
                <a:blip r:embed="rId712"/>
                <a:stretch>
                  <a:fillRect/>
                </a:stretch>
              </p:blipFill>
              <p:spPr>
                <a:xfrm>
                  <a:off x="7108853" y="6310147"/>
                  <a:ext cx="20592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713">
              <p14:nvContentPartPr>
                <p14:cNvPr id="416" name="Freihand 415">
                  <a:extLst>
                    <a:ext uri="{FF2B5EF4-FFF2-40B4-BE49-F238E27FC236}">
                      <a16:creationId xmlns:a16="http://schemas.microsoft.com/office/drawing/2014/main" id="{A18B3680-A6C8-489E-AC81-6E268D11943D}"/>
                    </a:ext>
                  </a:extLst>
                </p14:cNvPr>
                <p14:cNvContentPartPr/>
                <p14:nvPr/>
              </p14:nvContentPartPr>
              <p14:xfrm>
                <a:off x="7309733" y="6296107"/>
                <a:ext cx="360" cy="360"/>
              </p14:xfrm>
            </p:contentPart>
          </mc:Choice>
          <mc:Fallback>
            <p:pic>
              <p:nvPicPr>
                <p:cNvPr id="416" name="Freihand 415">
                  <a:extLst>
                    <a:ext uri="{FF2B5EF4-FFF2-40B4-BE49-F238E27FC236}">
                      <a16:creationId xmlns:a16="http://schemas.microsoft.com/office/drawing/2014/main" id="{A18B3680-A6C8-489E-AC81-6E268D11943D}"/>
                    </a:ext>
                  </a:extLst>
                </p:cNvPr>
                <p:cNvPicPr/>
                <p:nvPr/>
              </p:nvPicPr>
              <p:blipFill>
                <a:blip r:embed="rId144"/>
                <a:stretch>
                  <a:fillRect/>
                </a:stretch>
              </p:blipFill>
              <p:spPr>
                <a:xfrm>
                  <a:off x="7305413" y="6291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14">
              <p14:nvContentPartPr>
                <p14:cNvPr id="417" name="Freihand 416">
                  <a:extLst>
                    <a:ext uri="{FF2B5EF4-FFF2-40B4-BE49-F238E27FC236}">
                      <a16:creationId xmlns:a16="http://schemas.microsoft.com/office/drawing/2014/main" id="{DE867881-0CC7-4263-8B78-9A79F061E44B}"/>
                    </a:ext>
                  </a:extLst>
                </p14:cNvPr>
                <p14:cNvContentPartPr/>
                <p14:nvPr/>
              </p14:nvContentPartPr>
              <p14:xfrm>
                <a:off x="7349333" y="6321307"/>
                <a:ext cx="102240" cy="100440"/>
              </p14:xfrm>
            </p:contentPart>
          </mc:Choice>
          <mc:Fallback>
            <p:pic>
              <p:nvPicPr>
                <p:cNvPr id="417" name="Freihand 416">
                  <a:extLst>
                    <a:ext uri="{FF2B5EF4-FFF2-40B4-BE49-F238E27FC236}">
                      <a16:creationId xmlns:a16="http://schemas.microsoft.com/office/drawing/2014/main" id="{DE867881-0CC7-4263-8B78-9A79F061E44B}"/>
                    </a:ext>
                  </a:extLst>
                </p:cNvPr>
                <p:cNvPicPr/>
                <p:nvPr/>
              </p:nvPicPr>
              <p:blipFill>
                <a:blip r:embed="rId715"/>
                <a:stretch>
                  <a:fillRect/>
                </a:stretch>
              </p:blipFill>
              <p:spPr>
                <a:xfrm>
                  <a:off x="7345013" y="6316987"/>
                  <a:ext cx="11088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716">
              <p14:nvContentPartPr>
                <p14:cNvPr id="418" name="Freihand 417">
                  <a:extLst>
                    <a:ext uri="{FF2B5EF4-FFF2-40B4-BE49-F238E27FC236}">
                      <a16:creationId xmlns:a16="http://schemas.microsoft.com/office/drawing/2014/main" id="{26A5DC18-3577-44F6-A992-6E38AC9E4A28}"/>
                    </a:ext>
                  </a:extLst>
                </p14:cNvPr>
                <p14:cNvContentPartPr/>
                <p14:nvPr/>
              </p14:nvContentPartPr>
              <p14:xfrm>
                <a:off x="7480013" y="6246427"/>
                <a:ext cx="90000" cy="152640"/>
              </p14:xfrm>
            </p:contentPart>
          </mc:Choice>
          <mc:Fallback>
            <p:pic>
              <p:nvPicPr>
                <p:cNvPr id="418" name="Freihand 417">
                  <a:extLst>
                    <a:ext uri="{FF2B5EF4-FFF2-40B4-BE49-F238E27FC236}">
                      <a16:creationId xmlns:a16="http://schemas.microsoft.com/office/drawing/2014/main" id="{26A5DC18-3577-44F6-A992-6E38AC9E4A28}"/>
                    </a:ext>
                  </a:extLst>
                </p:cNvPr>
                <p:cNvPicPr/>
                <p:nvPr/>
              </p:nvPicPr>
              <p:blipFill>
                <a:blip r:embed="rId717"/>
                <a:stretch>
                  <a:fillRect/>
                </a:stretch>
              </p:blipFill>
              <p:spPr>
                <a:xfrm>
                  <a:off x="7475693" y="6242107"/>
                  <a:ext cx="9864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718">
              <p14:nvContentPartPr>
                <p14:cNvPr id="419" name="Freihand 418">
                  <a:extLst>
                    <a:ext uri="{FF2B5EF4-FFF2-40B4-BE49-F238E27FC236}">
                      <a16:creationId xmlns:a16="http://schemas.microsoft.com/office/drawing/2014/main" id="{D32B47D7-6073-46D7-8BB4-1120D4B15703}"/>
                    </a:ext>
                  </a:extLst>
                </p14:cNvPr>
                <p14:cNvContentPartPr/>
                <p14:nvPr/>
              </p14:nvContentPartPr>
              <p14:xfrm>
                <a:off x="7610693" y="6218347"/>
                <a:ext cx="84600" cy="187920"/>
              </p14:xfrm>
            </p:contentPart>
          </mc:Choice>
          <mc:Fallback>
            <p:pic>
              <p:nvPicPr>
                <p:cNvPr id="419" name="Freihand 418">
                  <a:extLst>
                    <a:ext uri="{FF2B5EF4-FFF2-40B4-BE49-F238E27FC236}">
                      <a16:creationId xmlns:a16="http://schemas.microsoft.com/office/drawing/2014/main" id="{D32B47D7-6073-46D7-8BB4-1120D4B15703}"/>
                    </a:ext>
                  </a:extLst>
                </p:cNvPr>
                <p:cNvPicPr/>
                <p:nvPr/>
              </p:nvPicPr>
              <p:blipFill>
                <a:blip r:embed="rId719"/>
                <a:stretch>
                  <a:fillRect/>
                </a:stretch>
              </p:blipFill>
              <p:spPr>
                <a:xfrm>
                  <a:off x="7606373" y="6214027"/>
                  <a:ext cx="9324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720">
              <p14:nvContentPartPr>
                <p14:cNvPr id="420" name="Freihand 419">
                  <a:extLst>
                    <a:ext uri="{FF2B5EF4-FFF2-40B4-BE49-F238E27FC236}">
                      <a16:creationId xmlns:a16="http://schemas.microsoft.com/office/drawing/2014/main" id="{D88CC21D-AE2D-4B35-A01A-427CE9465A75}"/>
                    </a:ext>
                  </a:extLst>
                </p14:cNvPr>
                <p14:cNvContentPartPr/>
                <p14:nvPr/>
              </p14:nvContentPartPr>
              <p14:xfrm>
                <a:off x="7738493" y="6267307"/>
                <a:ext cx="473400" cy="231840"/>
              </p14:xfrm>
            </p:contentPart>
          </mc:Choice>
          <mc:Fallback>
            <p:pic>
              <p:nvPicPr>
                <p:cNvPr id="420" name="Freihand 419">
                  <a:extLst>
                    <a:ext uri="{FF2B5EF4-FFF2-40B4-BE49-F238E27FC236}">
                      <a16:creationId xmlns:a16="http://schemas.microsoft.com/office/drawing/2014/main" id="{D88CC21D-AE2D-4B35-A01A-427CE9465A75}"/>
                    </a:ext>
                  </a:extLst>
                </p:cNvPr>
                <p:cNvPicPr/>
                <p:nvPr/>
              </p:nvPicPr>
              <p:blipFill>
                <a:blip r:embed="rId721"/>
                <a:stretch>
                  <a:fillRect/>
                </a:stretch>
              </p:blipFill>
              <p:spPr>
                <a:xfrm>
                  <a:off x="7734173" y="6262987"/>
                  <a:ext cx="482040" cy="240480"/>
                </a:xfrm>
                <a:prstGeom prst="rect">
                  <a:avLst/>
                </a:prstGeom>
              </p:spPr>
            </p:pic>
          </mc:Fallback>
        </mc:AlternateContent>
        <mc:AlternateContent xmlns:mc="http://schemas.openxmlformats.org/markup-compatibility/2006">
          <mc:Choice xmlns:p14="http://schemas.microsoft.com/office/powerpoint/2010/main" Requires="p14">
            <p:contentPart p14:bwMode="auto" r:id="rId722">
              <p14:nvContentPartPr>
                <p14:cNvPr id="422" name="Freihand 421">
                  <a:extLst>
                    <a:ext uri="{FF2B5EF4-FFF2-40B4-BE49-F238E27FC236}">
                      <a16:creationId xmlns:a16="http://schemas.microsoft.com/office/drawing/2014/main" id="{8DDE96B9-9EC8-41CE-8E44-9E8B55BEB791}"/>
                    </a:ext>
                  </a:extLst>
                </p14:cNvPr>
                <p14:cNvContentPartPr/>
                <p14:nvPr/>
              </p14:nvContentPartPr>
              <p14:xfrm>
                <a:off x="3310133" y="6585547"/>
                <a:ext cx="279360" cy="125280"/>
              </p14:xfrm>
            </p:contentPart>
          </mc:Choice>
          <mc:Fallback>
            <p:pic>
              <p:nvPicPr>
                <p:cNvPr id="422" name="Freihand 421">
                  <a:extLst>
                    <a:ext uri="{FF2B5EF4-FFF2-40B4-BE49-F238E27FC236}">
                      <a16:creationId xmlns:a16="http://schemas.microsoft.com/office/drawing/2014/main" id="{8DDE96B9-9EC8-41CE-8E44-9E8B55BEB791}"/>
                    </a:ext>
                  </a:extLst>
                </p:cNvPr>
                <p:cNvPicPr/>
                <p:nvPr/>
              </p:nvPicPr>
              <p:blipFill>
                <a:blip r:embed="rId723"/>
                <a:stretch>
                  <a:fillRect/>
                </a:stretch>
              </p:blipFill>
              <p:spPr>
                <a:xfrm>
                  <a:off x="3305813" y="6581227"/>
                  <a:ext cx="28800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724">
              <p14:nvContentPartPr>
                <p14:cNvPr id="423" name="Freihand 422">
                  <a:extLst>
                    <a:ext uri="{FF2B5EF4-FFF2-40B4-BE49-F238E27FC236}">
                      <a16:creationId xmlns:a16="http://schemas.microsoft.com/office/drawing/2014/main" id="{B88CDE1B-5050-4DD5-86B5-B726ADF63E51}"/>
                    </a:ext>
                  </a:extLst>
                </p14:cNvPr>
                <p14:cNvContentPartPr/>
                <p14:nvPr/>
              </p14:nvContentPartPr>
              <p14:xfrm>
                <a:off x="3569693" y="6565027"/>
                <a:ext cx="360" cy="360"/>
              </p14:xfrm>
            </p:contentPart>
          </mc:Choice>
          <mc:Fallback>
            <p:pic>
              <p:nvPicPr>
                <p:cNvPr id="423" name="Freihand 422">
                  <a:extLst>
                    <a:ext uri="{FF2B5EF4-FFF2-40B4-BE49-F238E27FC236}">
                      <a16:creationId xmlns:a16="http://schemas.microsoft.com/office/drawing/2014/main" id="{B88CDE1B-5050-4DD5-86B5-B726ADF63E51}"/>
                    </a:ext>
                  </a:extLst>
                </p:cNvPr>
                <p:cNvPicPr/>
                <p:nvPr/>
              </p:nvPicPr>
              <p:blipFill>
                <a:blip r:embed="rId144"/>
                <a:stretch>
                  <a:fillRect/>
                </a:stretch>
              </p:blipFill>
              <p:spPr>
                <a:xfrm>
                  <a:off x="3565373" y="6560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25">
              <p14:nvContentPartPr>
                <p14:cNvPr id="425" name="Freihand 424">
                  <a:extLst>
                    <a:ext uri="{FF2B5EF4-FFF2-40B4-BE49-F238E27FC236}">
                      <a16:creationId xmlns:a16="http://schemas.microsoft.com/office/drawing/2014/main" id="{8B050502-A5C7-4F12-97E0-91226A320779}"/>
                    </a:ext>
                  </a:extLst>
                </p14:cNvPr>
                <p14:cNvContentPartPr/>
                <p14:nvPr/>
              </p14:nvContentPartPr>
              <p14:xfrm>
                <a:off x="3712973" y="6623347"/>
                <a:ext cx="167400" cy="71280"/>
              </p14:xfrm>
            </p:contentPart>
          </mc:Choice>
          <mc:Fallback>
            <p:pic>
              <p:nvPicPr>
                <p:cNvPr id="425" name="Freihand 424">
                  <a:extLst>
                    <a:ext uri="{FF2B5EF4-FFF2-40B4-BE49-F238E27FC236}">
                      <a16:creationId xmlns:a16="http://schemas.microsoft.com/office/drawing/2014/main" id="{8B050502-A5C7-4F12-97E0-91226A320779}"/>
                    </a:ext>
                  </a:extLst>
                </p:cNvPr>
                <p:cNvPicPr/>
                <p:nvPr/>
              </p:nvPicPr>
              <p:blipFill>
                <a:blip r:embed="rId726"/>
                <a:stretch>
                  <a:fillRect/>
                </a:stretch>
              </p:blipFill>
              <p:spPr>
                <a:xfrm>
                  <a:off x="3708653" y="6619027"/>
                  <a:ext cx="17604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727">
              <p14:nvContentPartPr>
                <p14:cNvPr id="426" name="Freihand 425">
                  <a:extLst>
                    <a:ext uri="{FF2B5EF4-FFF2-40B4-BE49-F238E27FC236}">
                      <a16:creationId xmlns:a16="http://schemas.microsoft.com/office/drawing/2014/main" id="{EBE1008E-2D52-45A4-9573-BEDBC6444CD1}"/>
                    </a:ext>
                  </a:extLst>
                </p14:cNvPr>
                <p14:cNvContentPartPr/>
                <p14:nvPr/>
              </p14:nvContentPartPr>
              <p14:xfrm>
                <a:off x="3874613" y="6576907"/>
                <a:ext cx="360" cy="360"/>
              </p14:xfrm>
            </p:contentPart>
          </mc:Choice>
          <mc:Fallback>
            <p:pic>
              <p:nvPicPr>
                <p:cNvPr id="426" name="Freihand 425">
                  <a:extLst>
                    <a:ext uri="{FF2B5EF4-FFF2-40B4-BE49-F238E27FC236}">
                      <a16:creationId xmlns:a16="http://schemas.microsoft.com/office/drawing/2014/main" id="{EBE1008E-2D52-45A4-9573-BEDBC6444CD1}"/>
                    </a:ext>
                  </a:extLst>
                </p:cNvPr>
                <p:cNvPicPr/>
                <p:nvPr/>
              </p:nvPicPr>
              <p:blipFill>
                <a:blip r:embed="rId144"/>
                <a:stretch>
                  <a:fillRect/>
                </a:stretch>
              </p:blipFill>
              <p:spPr>
                <a:xfrm>
                  <a:off x="3870293" y="6572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28">
              <p14:nvContentPartPr>
                <p14:cNvPr id="427" name="Freihand 426">
                  <a:extLst>
                    <a:ext uri="{FF2B5EF4-FFF2-40B4-BE49-F238E27FC236}">
                      <a16:creationId xmlns:a16="http://schemas.microsoft.com/office/drawing/2014/main" id="{DBA46A50-FA0E-4D0B-BD5E-3E147A33EFC2}"/>
                    </a:ext>
                  </a:extLst>
                </p14:cNvPr>
                <p14:cNvContentPartPr/>
                <p14:nvPr/>
              </p14:nvContentPartPr>
              <p14:xfrm>
                <a:off x="3943013" y="6559627"/>
                <a:ext cx="220320" cy="124560"/>
              </p14:xfrm>
            </p:contentPart>
          </mc:Choice>
          <mc:Fallback>
            <p:pic>
              <p:nvPicPr>
                <p:cNvPr id="427" name="Freihand 426">
                  <a:extLst>
                    <a:ext uri="{FF2B5EF4-FFF2-40B4-BE49-F238E27FC236}">
                      <a16:creationId xmlns:a16="http://schemas.microsoft.com/office/drawing/2014/main" id="{DBA46A50-FA0E-4D0B-BD5E-3E147A33EFC2}"/>
                    </a:ext>
                  </a:extLst>
                </p:cNvPr>
                <p:cNvPicPr/>
                <p:nvPr/>
              </p:nvPicPr>
              <p:blipFill>
                <a:blip r:embed="rId729"/>
                <a:stretch>
                  <a:fillRect/>
                </a:stretch>
              </p:blipFill>
              <p:spPr>
                <a:xfrm>
                  <a:off x="3938693" y="6555307"/>
                  <a:ext cx="22896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730">
              <p14:nvContentPartPr>
                <p14:cNvPr id="428" name="Freihand 427">
                  <a:extLst>
                    <a:ext uri="{FF2B5EF4-FFF2-40B4-BE49-F238E27FC236}">
                      <a16:creationId xmlns:a16="http://schemas.microsoft.com/office/drawing/2014/main" id="{6F119B88-E298-4C37-908F-CF4020BA28E0}"/>
                    </a:ext>
                  </a:extLst>
                </p14:cNvPr>
                <p14:cNvContentPartPr/>
                <p14:nvPr/>
              </p14:nvContentPartPr>
              <p14:xfrm>
                <a:off x="4120133" y="6542707"/>
                <a:ext cx="17280" cy="22320"/>
              </p14:xfrm>
            </p:contentPart>
          </mc:Choice>
          <mc:Fallback>
            <p:pic>
              <p:nvPicPr>
                <p:cNvPr id="428" name="Freihand 427">
                  <a:extLst>
                    <a:ext uri="{FF2B5EF4-FFF2-40B4-BE49-F238E27FC236}">
                      <a16:creationId xmlns:a16="http://schemas.microsoft.com/office/drawing/2014/main" id="{6F119B88-E298-4C37-908F-CF4020BA28E0}"/>
                    </a:ext>
                  </a:extLst>
                </p:cNvPr>
                <p:cNvPicPr/>
                <p:nvPr/>
              </p:nvPicPr>
              <p:blipFill>
                <a:blip r:embed="rId659"/>
                <a:stretch>
                  <a:fillRect/>
                </a:stretch>
              </p:blipFill>
              <p:spPr>
                <a:xfrm>
                  <a:off x="4115813" y="6538387"/>
                  <a:ext cx="2592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731">
              <p14:nvContentPartPr>
                <p14:cNvPr id="429" name="Freihand 428">
                  <a:extLst>
                    <a:ext uri="{FF2B5EF4-FFF2-40B4-BE49-F238E27FC236}">
                      <a16:creationId xmlns:a16="http://schemas.microsoft.com/office/drawing/2014/main" id="{F69A5E5C-9FA0-452E-AAA5-B8CEE321FDBD}"/>
                    </a:ext>
                  </a:extLst>
                </p14:cNvPr>
                <p14:cNvContentPartPr/>
                <p14:nvPr/>
              </p14:nvContentPartPr>
              <p14:xfrm>
                <a:off x="4162973" y="6608227"/>
                <a:ext cx="200520" cy="84600"/>
              </p14:xfrm>
            </p:contentPart>
          </mc:Choice>
          <mc:Fallback>
            <p:pic>
              <p:nvPicPr>
                <p:cNvPr id="429" name="Freihand 428">
                  <a:extLst>
                    <a:ext uri="{FF2B5EF4-FFF2-40B4-BE49-F238E27FC236}">
                      <a16:creationId xmlns:a16="http://schemas.microsoft.com/office/drawing/2014/main" id="{F69A5E5C-9FA0-452E-AAA5-B8CEE321FDBD}"/>
                    </a:ext>
                  </a:extLst>
                </p:cNvPr>
                <p:cNvPicPr/>
                <p:nvPr/>
              </p:nvPicPr>
              <p:blipFill>
                <a:blip r:embed="rId732"/>
                <a:stretch>
                  <a:fillRect/>
                </a:stretch>
              </p:blipFill>
              <p:spPr>
                <a:xfrm>
                  <a:off x="4158653" y="6603907"/>
                  <a:ext cx="20916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733">
              <p14:nvContentPartPr>
                <p14:cNvPr id="430" name="Freihand 429">
                  <a:extLst>
                    <a:ext uri="{FF2B5EF4-FFF2-40B4-BE49-F238E27FC236}">
                      <a16:creationId xmlns:a16="http://schemas.microsoft.com/office/drawing/2014/main" id="{F38F36DC-D1AE-4A35-A7AE-217242AD4CF3}"/>
                    </a:ext>
                  </a:extLst>
                </p14:cNvPr>
                <p14:cNvContentPartPr/>
                <p14:nvPr/>
              </p14:nvContentPartPr>
              <p14:xfrm>
                <a:off x="4360253" y="6567547"/>
                <a:ext cx="38520" cy="48240"/>
              </p14:xfrm>
            </p:contentPart>
          </mc:Choice>
          <mc:Fallback>
            <p:pic>
              <p:nvPicPr>
                <p:cNvPr id="430" name="Freihand 429">
                  <a:extLst>
                    <a:ext uri="{FF2B5EF4-FFF2-40B4-BE49-F238E27FC236}">
                      <a16:creationId xmlns:a16="http://schemas.microsoft.com/office/drawing/2014/main" id="{F38F36DC-D1AE-4A35-A7AE-217242AD4CF3}"/>
                    </a:ext>
                  </a:extLst>
                </p:cNvPr>
                <p:cNvPicPr/>
                <p:nvPr/>
              </p:nvPicPr>
              <p:blipFill>
                <a:blip r:embed="rId734"/>
                <a:stretch>
                  <a:fillRect/>
                </a:stretch>
              </p:blipFill>
              <p:spPr>
                <a:xfrm>
                  <a:off x="4355933" y="6563227"/>
                  <a:ext cx="4716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735">
              <p14:nvContentPartPr>
                <p14:cNvPr id="431" name="Freihand 430">
                  <a:extLst>
                    <a:ext uri="{FF2B5EF4-FFF2-40B4-BE49-F238E27FC236}">
                      <a16:creationId xmlns:a16="http://schemas.microsoft.com/office/drawing/2014/main" id="{1504E48A-436E-4F31-B221-DC4B09A14BA3}"/>
                    </a:ext>
                  </a:extLst>
                </p14:cNvPr>
                <p14:cNvContentPartPr/>
                <p14:nvPr/>
              </p14:nvContentPartPr>
              <p14:xfrm>
                <a:off x="4409213" y="6570067"/>
                <a:ext cx="244080" cy="109440"/>
              </p14:xfrm>
            </p:contentPart>
          </mc:Choice>
          <mc:Fallback>
            <p:pic>
              <p:nvPicPr>
                <p:cNvPr id="431" name="Freihand 430">
                  <a:extLst>
                    <a:ext uri="{FF2B5EF4-FFF2-40B4-BE49-F238E27FC236}">
                      <a16:creationId xmlns:a16="http://schemas.microsoft.com/office/drawing/2014/main" id="{1504E48A-436E-4F31-B221-DC4B09A14BA3}"/>
                    </a:ext>
                  </a:extLst>
                </p:cNvPr>
                <p:cNvPicPr/>
                <p:nvPr/>
              </p:nvPicPr>
              <p:blipFill>
                <a:blip r:embed="rId736"/>
                <a:stretch>
                  <a:fillRect/>
                </a:stretch>
              </p:blipFill>
              <p:spPr>
                <a:xfrm>
                  <a:off x="4404893" y="6565747"/>
                  <a:ext cx="2527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737">
              <p14:nvContentPartPr>
                <p14:cNvPr id="432" name="Freihand 431">
                  <a:extLst>
                    <a:ext uri="{FF2B5EF4-FFF2-40B4-BE49-F238E27FC236}">
                      <a16:creationId xmlns:a16="http://schemas.microsoft.com/office/drawing/2014/main" id="{E29B2DE5-0101-40DC-B58F-0B0CD307D390}"/>
                    </a:ext>
                  </a:extLst>
                </p14:cNvPr>
                <p14:cNvContentPartPr/>
                <p14:nvPr/>
              </p14:nvContentPartPr>
              <p14:xfrm>
                <a:off x="4671293" y="6602467"/>
                <a:ext cx="128880" cy="76320"/>
              </p14:xfrm>
            </p:contentPart>
          </mc:Choice>
          <mc:Fallback>
            <p:pic>
              <p:nvPicPr>
                <p:cNvPr id="432" name="Freihand 431">
                  <a:extLst>
                    <a:ext uri="{FF2B5EF4-FFF2-40B4-BE49-F238E27FC236}">
                      <a16:creationId xmlns:a16="http://schemas.microsoft.com/office/drawing/2014/main" id="{E29B2DE5-0101-40DC-B58F-0B0CD307D390}"/>
                    </a:ext>
                  </a:extLst>
                </p:cNvPr>
                <p:cNvPicPr/>
                <p:nvPr/>
              </p:nvPicPr>
              <p:blipFill>
                <a:blip r:embed="rId738"/>
                <a:stretch>
                  <a:fillRect/>
                </a:stretch>
              </p:blipFill>
              <p:spPr>
                <a:xfrm>
                  <a:off x="4666973" y="6598147"/>
                  <a:ext cx="13752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739">
              <p14:nvContentPartPr>
                <p14:cNvPr id="433" name="Freihand 432">
                  <a:extLst>
                    <a:ext uri="{FF2B5EF4-FFF2-40B4-BE49-F238E27FC236}">
                      <a16:creationId xmlns:a16="http://schemas.microsoft.com/office/drawing/2014/main" id="{5527F3F2-D035-4F5D-9188-E96E57F63EBE}"/>
                    </a:ext>
                  </a:extLst>
                </p14:cNvPr>
                <p14:cNvContentPartPr/>
                <p14:nvPr/>
              </p14:nvContentPartPr>
              <p14:xfrm>
                <a:off x="4816733" y="6548107"/>
                <a:ext cx="186840" cy="127440"/>
              </p14:xfrm>
            </p:contentPart>
          </mc:Choice>
          <mc:Fallback>
            <p:pic>
              <p:nvPicPr>
                <p:cNvPr id="433" name="Freihand 432">
                  <a:extLst>
                    <a:ext uri="{FF2B5EF4-FFF2-40B4-BE49-F238E27FC236}">
                      <a16:creationId xmlns:a16="http://schemas.microsoft.com/office/drawing/2014/main" id="{5527F3F2-D035-4F5D-9188-E96E57F63EBE}"/>
                    </a:ext>
                  </a:extLst>
                </p:cNvPr>
                <p:cNvPicPr/>
                <p:nvPr/>
              </p:nvPicPr>
              <p:blipFill>
                <a:blip r:embed="rId740"/>
                <a:stretch>
                  <a:fillRect/>
                </a:stretch>
              </p:blipFill>
              <p:spPr>
                <a:xfrm>
                  <a:off x="4812413" y="6543787"/>
                  <a:ext cx="19548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741">
              <p14:nvContentPartPr>
                <p14:cNvPr id="435" name="Freihand 434">
                  <a:extLst>
                    <a:ext uri="{FF2B5EF4-FFF2-40B4-BE49-F238E27FC236}">
                      <a16:creationId xmlns:a16="http://schemas.microsoft.com/office/drawing/2014/main" id="{6F8BC258-C94C-47EB-9B6F-9F6007AA230F}"/>
                    </a:ext>
                  </a:extLst>
                </p14:cNvPr>
                <p14:cNvContentPartPr/>
                <p14:nvPr/>
              </p14:nvContentPartPr>
              <p14:xfrm>
                <a:off x="5160893" y="6530107"/>
                <a:ext cx="24120" cy="140040"/>
              </p14:xfrm>
            </p:contentPart>
          </mc:Choice>
          <mc:Fallback>
            <p:pic>
              <p:nvPicPr>
                <p:cNvPr id="435" name="Freihand 434">
                  <a:extLst>
                    <a:ext uri="{FF2B5EF4-FFF2-40B4-BE49-F238E27FC236}">
                      <a16:creationId xmlns:a16="http://schemas.microsoft.com/office/drawing/2014/main" id="{6F8BC258-C94C-47EB-9B6F-9F6007AA230F}"/>
                    </a:ext>
                  </a:extLst>
                </p:cNvPr>
                <p:cNvPicPr/>
                <p:nvPr/>
              </p:nvPicPr>
              <p:blipFill>
                <a:blip r:embed="rId742"/>
                <a:stretch>
                  <a:fillRect/>
                </a:stretch>
              </p:blipFill>
              <p:spPr>
                <a:xfrm>
                  <a:off x="5156573" y="6525787"/>
                  <a:ext cx="3276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743">
              <p14:nvContentPartPr>
                <p14:cNvPr id="436" name="Freihand 435">
                  <a:extLst>
                    <a:ext uri="{FF2B5EF4-FFF2-40B4-BE49-F238E27FC236}">
                      <a16:creationId xmlns:a16="http://schemas.microsoft.com/office/drawing/2014/main" id="{16BFD2D7-F0F4-4FD6-84BC-37FBBE9373E4}"/>
                    </a:ext>
                  </a:extLst>
                </p14:cNvPr>
                <p14:cNvContentPartPr/>
                <p14:nvPr/>
              </p14:nvContentPartPr>
              <p14:xfrm>
                <a:off x="5105453" y="6658267"/>
                <a:ext cx="135720" cy="11160"/>
              </p14:xfrm>
            </p:contentPart>
          </mc:Choice>
          <mc:Fallback>
            <p:pic>
              <p:nvPicPr>
                <p:cNvPr id="436" name="Freihand 435">
                  <a:extLst>
                    <a:ext uri="{FF2B5EF4-FFF2-40B4-BE49-F238E27FC236}">
                      <a16:creationId xmlns:a16="http://schemas.microsoft.com/office/drawing/2014/main" id="{16BFD2D7-F0F4-4FD6-84BC-37FBBE9373E4}"/>
                    </a:ext>
                  </a:extLst>
                </p:cNvPr>
                <p:cNvPicPr/>
                <p:nvPr/>
              </p:nvPicPr>
              <p:blipFill>
                <a:blip r:embed="rId744"/>
                <a:stretch>
                  <a:fillRect/>
                </a:stretch>
              </p:blipFill>
              <p:spPr>
                <a:xfrm>
                  <a:off x="5101133" y="6653947"/>
                  <a:ext cx="14436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745">
              <p14:nvContentPartPr>
                <p14:cNvPr id="437" name="Freihand 436">
                  <a:extLst>
                    <a:ext uri="{FF2B5EF4-FFF2-40B4-BE49-F238E27FC236}">
                      <a16:creationId xmlns:a16="http://schemas.microsoft.com/office/drawing/2014/main" id="{FDC0671B-CB7D-4EA7-BF5A-EFD7CE413AB3}"/>
                    </a:ext>
                  </a:extLst>
                </p14:cNvPr>
                <p14:cNvContentPartPr/>
                <p14:nvPr/>
              </p14:nvContentPartPr>
              <p14:xfrm>
                <a:off x="5092493" y="6520387"/>
                <a:ext cx="144360" cy="28800"/>
              </p14:xfrm>
            </p:contentPart>
          </mc:Choice>
          <mc:Fallback>
            <p:pic>
              <p:nvPicPr>
                <p:cNvPr id="437" name="Freihand 436">
                  <a:extLst>
                    <a:ext uri="{FF2B5EF4-FFF2-40B4-BE49-F238E27FC236}">
                      <a16:creationId xmlns:a16="http://schemas.microsoft.com/office/drawing/2014/main" id="{FDC0671B-CB7D-4EA7-BF5A-EFD7CE413AB3}"/>
                    </a:ext>
                  </a:extLst>
                </p:cNvPr>
                <p:cNvPicPr/>
                <p:nvPr/>
              </p:nvPicPr>
              <p:blipFill>
                <a:blip r:embed="rId746"/>
                <a:stretch>
                  <a:fillRect/>
                </a:stretch>
              </p:blipFill>
              <p:spPr>
                <a:xfrm>
                  <a:off x="5088173" y="6516067"/>
                  <a:ext cx="15300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747">
              <p14:nvContentPartPr>
                <p14:cNvPr id="438" name="Freihand 437">
                  <a:extLst>
                    <a:ext uri="{FF2B5EF4-FFF2-40B4-BE49-F238E27FC236}">
                      <a16:creationId xmlns:a16="http://schemas.microsoft.com/office/drawing/2014/main" id="{6F365AAD-7C53-453C-BC16-32EA341DA79F}"/>
                    </a:ext>
                  </a:extLst>
                </p14:cNvPr>
                <p14:cNvContentPartPr/>
                <p14:nvPr/>
              </p14:nvContentPartPr>
              <p14:xfrm>
                <a:off x="5223893" y="6584107"/>
                <a:ext cx="143640" cy="84600"/>
              </p14:xfrm>
            </p:contentPart>
          </mc:Choice>
          <mc:Fallback>
            <p:pic>
              <p:nvPicPr>
                <p:cNvPr id="438" name="Freihand 437">
                  <a:extLst>
                    <a:ext uri="{FF2B5EF4-FFF2-40B4-BE49-F238E27FC236}">
                      <a16:creationId xmlns:a16="http://schemas.microsoft.com/office/drawing/2014/main" id="{6F365AAD-7C53-453C-BC16-32EA341DA79F}"/>
                    </a:ext>
                  </a:extLst>
                </p:cNvPr>
                <p:cNvPicPr/>
                <p:nvPr/>
              </p:nvPicPr>
              <p:blipFill>
                <a:blip r:embed="rId748"/>
                <a:stretch>
                  <a:fillRect/>
                </a:stretch>
              </p:blipFill>
              <p:spPr>
                <a:xfrm>
                  <a:off x="5219573" y="6579787"/>
                  <a:ext cx="1522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749">
              <p14:nvContentPartPr>
                <p14:cNvPr id="439" name="Freihand 438">
                  <a:extLst>
                    <a:ext uri="{FF2B5EF4-FFF2-40B4-BE49-F238E27FC236}">
                      <a16:creationId xmlns:a16="http://schemas.microsoft.com/office/drawing/2014/main" id="{A2404DA7-F375-43C2-A395-9186BE4BB7C2}"/>
                    </a:ext>
                  </a:extLst>
                </p14:cNvPr>
                <p14:cNvContentPartPr/>
                <p14:nvPr/>
              </p14:nvContentPartPr>
              <p14:xfrm>
                <a:off x="5335493" y="6517867"/>
                <a:ext cx="143280" cy="196200"/>
              </p14:xfrm>
            </p:contentPart>
          </mc:Choice>
          <mc:Fallback>
            <p:pic>
              <p:nvPicPr>
                <p:cNvPr id="439" name="Freihand 438">
                  <a:extLst>
                    <a:ext uri="{FF2B5EF4-FFF2-40B4-BE49-F238E27FC236}">
                      <a16:creationId xmlns:a16="http://schemas.microsoft.com/office/drawing/2014/main" id="{A2404DA7-F375-43C2-A395-9186BE4BB7C2}"/>
                    </a:ext>
                  </a:extLst>
                </p:cNvPr>
                <p:cNvPicPr/>
                <p:nvPr/>
              </p:nvPicPr>
              <p:blipFill>
                <a:blip r:embed="rId750"/>
                <a:stretch>
                  <a:fillRect/>
                </a:stretch>
              </p:blipFill>
              <p:spPr>
                <a:xfrm>
                  <a:off x="5331173" y="6513547"/>
                  <a:ext cx="15192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751">
              <p14:nvContentPartPr>
                <p14:cNvPr id="440" name="Freihand 439">
                  <a:extLst>
                    <a:ext uri="{FF2B5EF4-FFF2-40B4-BE49-F238E27FC236}">
                      <a16:creationId xmlns:a16="http://schemas.microsoft.com/office/drawing/2014/main" id="{02E71EFA-5ECE-4620-AA06-92C731F37600}"/>
                    </a:ext>
                  </a:extLst>
                </p14:cNvPr>
                <p14:cNvContentPartPr/>
                <p14:nvPr/>
              </p14:nvContentPartPr>
              <p14:xfrm>
                <a:off x="5432693" y="6529027"/>
                <a:ext cx="587520" cy="142560"/>
              </p14:xfrm>
            </p:contentPart>
          </mc:Choice>
          <mc:Fallback>
            <p:pic>
              <p:nvPicPr>
                <p:cNvPr id="440" name="Freihand 439">
                  <a:extLst>
                    <a:ext uri="{FF2B5EF4-FFF2-40B4-BE49-F238E27FC236}">
                      <a16:creationId xmlns:a16="http://schemas.microsoft.com/office/drawing/2014/main" id="{02E71EFA-5ECE-4620-AA06-92C731F37600}"/>
                    </a:ext>
                  </a:extLst>
                </p:cNvPr>
                <p:cNvPicPr/>
                <p:nvPr/>
              </p:nvPicPr>
              <p:blipFill>
                <a:blip r:embed="rId752"/>
                <a:stretch>
                  <a:fillRect/>
                </a:stretch>
              </p:blipFill>
              <p:spPr>
                <a:xfrm>
                  <a:off x="5428373" y="6524707"/>
                  <a:ext cx="59616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753">
              <p14:nvContentPartPr>
                <p14:cNvPr id="441" name="Freihand 440">
                  <a:extLst>
                    <a:ext uri="{FF2B5EF4-FFF2-40B4-BE49-F238E27FC236}">
                      <a16:creationId xmlns:a16="http://schemas.microsoft.com/office/drawing/2014/main" id="{936DD628-E68A-4EDE-BACB-9C5BCB722085}"/>
                    </a:ext>
                  </a:extLst>
                </p14:cNvPr>
                <p14:cNvContentPartPr/>
                <p14:nvPr/>
              </p14:nvContentPartPr>
              <p14:xfrm>
                <a:off x="6017693" y="6537307"/>
                <a:ext cx="32040" cy="32400"/>
              </p14:xfrm>
            </p:contentPart>
          </mc:Choice>
          <mc:Fallback>
            <p:pic>
              <p:nvPicPr>
                <p:cNvPr id="441" name="Freihand 440">
                  <a:extLst>
                    <a:ext uri="{FF2B5EF4-FFF2-40B4-BE49-F238E27FC236}">
                      <a16:creationId xmlns:a16="http://schemas.microsoft.com/office/drawing/2014/main" id="{936DD628-E68A-4EDE-BACB-9C5BCB722085}"/>
                    </a:ext>
                  </a:extLst>
                </p:cNvPr>
                <p:cNvPicPr/>
                <p:nvPr/>
              </p:nvPicPr>
              <p:blipFill>
                <a:blip r:embed="rId754"/>
                <a:stretch>
                  <a:fillRect/>
                </a:stretch>
              </p:blipFill>
              <p:spPr>
                <a:xfrm>
                  <a:off x="6013373" y="6532987"/>
                  <a:ext cx="4068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755">
              <p14:nvContentPartPr>
                <p14:cNvPr id="442" name="Freihand 441">
                  <a:extLst>
                    <a:ext uri="{FF2B5EF4-FFF2-40B4-BE49-F238E27FC236}">
                      <a16:creationId xmlns:a16="http://schemas.microsoft.com/office/drawing/2014/main" id="{708166E9-C3DF-4EC6-A3BF-008EFE3E4AD5}"/>
                    </a:ext>
                  </a:extLst>
                </p14:cNvPr>
                <p14:cNvContentPartPr/>
                <p14:nvPr/>
              </p14:nvContentPartPr>
              <p14:xfrm>
                <a:off x="6052253" y="6580867"/>
                <a:ext cx="163800" cy="70200"/>
              </p14:xfrm>
            </p:contentPart>
          </mc:Choice>
          <mc:Fallback>
            <p:pic>
              <p:nvPicPr>
                <p:cNvPr id="442" name="Freihand 441">
                  <a:extLst>
                    <a:ext uri="{FF2B5EF4-FFF2-40B4-BE49-F238E27FC236}">
                      <a16:creationId xmlns:a16="http://schemas.microsoft.com/office/drawing/2014/main" id="{708166E9-C3DF-4EC6-A3BF-008EFE3E4AD5}"/>
                    </a:ext>
                  </a:extLst>
                </p:cNvPr>
                <p:cNvPicPr/>
                <p:nvPr/>
              </p:nvPicPr>
              <p:blipFill>
                <a:blip r:embed="rId756"/>
                <a:stretch>
                  <a:fillRect/>
                </a:stretch>
              </p:blipFill>
              <p:spPr>
                <a:xfrm>
                  <a:off x="6047933" y="6576547"/>
                  <a:ext cx="17244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757">
              <p14:nvContentPartPr>
                <p14:cNvPr id="444" name="Freihand 443">
                  <a:extLst>
                    <a:ext uri="{FF2B5EF4-FFF2-40B4-BE49-F238E27FC236}">
                      <a16:creationId xmlns:a16="http://schemas.microsoft.com/office/drawing/2014/main" id="{CCC22816-F968-4CFA-8D86-C0F442081BD4}"/>
                    </a:ext>
                  </a:extLst>
                </p14:cNvPr>
                <p14:cNvContentPartPr/>
                <p14:nvPr/>
              </p14:nvContentPartPr>
              <p14:xfrm>
                <a:off x="6274013" y="6574387"/>
                <a:ext cx="138600" cy="91800"/>
              </p14:xfrm>
            </p:contentPart>
          </mc:Choice>
          <mc:Fallback>
            <p:pic>
              <p:nvPicPr>
                <p:cNvPr id="444" name="Freihand 443">
                  <a:extLst>
                    <a:ext uri="{FF2B5EF4-FFF2-40B4-BE49-F238E27FC236}">
                      <a16:creationId xmlns:a16="http://schemas.microsoft.com/office/drawing/2014/main" id="{CCC22816-F968-4CFA-8D86-C0F442081BD4}"/>
                    </a:ext>
                  </a:extLst>
                </p:cNvPr>
                <p:cNvPicPr/>
                <p:nvPr/>
              </p:nvPicPr>
              <p:blipFill>
                <a:blip r:embed="rId758"/>
                <a:stretch>
                  <a:fillRect/>
                </a:stretch>
              </p:blipFill>
              <p:spPr>
                <a:xfrm>
                  <a:off x="6269693" y="6570067"/>
                  <a:ext cx="14724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759">
              <p14:nvContentPartPr>
                <p14:cNvPr id="445" name="Freihand 444">
                  <a:extLst>
                    <a:ext uri="{FF2B5EF4-FFF2-40B4-BE49-F238E27FC236}">
                      <a16:creationId xmlns:a16="http://schemas.microsoft.com/office/drawing/2014/main" id="{B54E43BA-B87F-4A84-A386-50CE24F84ED8}"/>
                    </a:ext>
                  </a:extLst>
                </p14:cNvPr>
                <p14:cNvContentPartPr/>
                <p14:nvPr/>
              </p14:nvContentPartPr>
              <p14:xfrm>
                <a:off x="6438173" y="6572227"/>
                <a:ext cx="98280" cy="99360"/>
              </p14:xfrm>
            </p:contentPart>
          </mc:Choice>
          <mc:Fallback>
            <p:pic>
              <p:nvPicPr>
                <p:cNvPr id="445" name="Freihand 444">
                  <a:extLst>
                    <a:ext uri="{FF2B5EF4-FFF2-40B4-BE49-F238E27FC236}">
                      <a16:creationId xmlns:a16="http://schemas.microsoft.com/office/drawing/2014/main" id="{B54E43BA-B87F-4A84-A386-50CE24F84ED8}"/>
                    </a:ext>
                  </a:extLst>
                </p:cNvPr>
                <p:cNvPicPr/>
                <p:nvPr/>
              </p:nvPicPr>
              <p:blipFill>
                <a:blip r:embed="rId760"/>
                <a:stretch>
                  <a:fillRect/>
                </a:stretch>
              </p:blipFill>
              <p:spPr>
                <a:xfrm>
                  <a:off x="6433853" y="6567907"/>
                  <a:ext cx="10692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761">
              <p14:nvContentPartPr>
                <p14:cNvPr id="446" name="Freihand 445">
                  <a:extLst>
                    <a:ext uri="{FF2B5EF4-FFF2-40B4-BE49-F238E27FC236}">
                      <a16:creationId xmlns:a16="http://schemas.microsoft.com/office/drawing/2014/main" id="{69E32D98-DB3C-489E-B4A1-EA04EEF57DD1}"/>
                    </a:ext>
                  </a:extLst>
                </p14:cNvPr>
                <p14:cNvContentPartPr/>
                <p14:nvPr/>
              </p14:nvContentPartPr>
              <p14:xfrm>
                <a:off x="6442853" y="6552067"/>
                <a:ext cx="81720" cy="136800"/>
              </p14:xfrm>
            </p:contentPart>
          </mc:Choice>
          <mc:Fallback>
            <p:pic>
              <p:nvPicPr>
                <p:cNvPr id="446" name="Freihand 445">
                  <a:extLst>
                    <a:ext uri="{FF2B5EF4-FFF2-40B4-BE49-F238E27FC236}">
                      <a16:creationId xmlns:a16="http://schemas.microsoft.com/office/drawing/2014/main" id="{69E32D98-DB3C-489E-B4A1-EA04EEF57DD1}"/>
                    </a:ext>
                  </a:extLst>
                </p:cNvPr>
                <p:cNvPicPr/>
                <p:nvPr/>
              </p:nvPicPr>
              <p:blipFill>
                <a:blip r:embed="rId762"/>
                <a:stretch>
                  <a:fillRect/>
                </a:stretch>
              </p:blipFill>
              <p:spPr>
                <a:xfrm>
                  <a:off x="6438533" y="6547747"/>
                  <a:ext cx="9036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763">
              <p14:nvContentPartPr>
                <p14:cNvPr id="447" name="Freihand 446">
                  <a:extLst>
                    <a:ext uri="{FF2B5EF4-FFF2-40B4-BE49-F238E27FC236}">
                      <a16:creationId xmlns:a16="http://schemas.microsoft.com/office/drawing/2014/main" id="{CF30FB7D-44A0-4893-A4EE-13E15118DF92}"/>
                    </a:ext>
                  </a:extLst>
                </p14:cNvPr>
                <p14:cNvContentPartPr/>
                <p14:nvPr/>
              </p14:nvContentPartPr>
              <p14:xfrm>
                <a:off x="6623213" y="6518947"/>
                <a:ext cx="258480" cy="143640"/>
              </p14:xfrm>
            </p:contentPart>
          </mc:Choice>
          <mc:Fallback>
            <p:pic>
              <p:nvPicPr>
                <p:cNvPr id="447" name="Freihand 446">
                  <a:extLst>
                    <a:ext uri="{FF2B5EF4-FFF2-40B4-BE49-F238E27FC236}">
                      <a16:creationId xmlns:a16="http://schemas.microsoft.com/office/drawing/2014/main" id="{CF30FB7D-44A0-4893-A4EE-13E15118DF92}"/>
                    </a:ext>
                  </a:extLst>
                </p:cNvPr>
                <p:cNvPicPr/>
                <p:nvPr/>
              </p:nvPicPr>
              <p:blipFill>
                <a:blip r:embed="rId764"/>
                <a:stretch>
                  <a:fillRect/>
                </a:stretch>
              </p:blipFill>
              <p:spPr>
                <a:xfrm>
                  <a:off x="6618893" y="6514627"/>
                  <a:ext cx="26712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765">
              <p14:nvContentPartPr>
                <p14:cNvPr id="448" name="Freihand 447">
                  <a:extLst>
                    <a:ext uri="{FF2B5EF4-FFF2-40B4-BE49-F238E27FC236}">
                      <a16:creationId xmlns:a16="http://schemas.microsoft.com/office/drawing/2014/main" id="{DF47A186-7CDE-4728-BC7B-3D6A4E996FA5}"/>
                    </a:ext>
                  </a:extLst>
                </p14:cNvPr>
                <p14:cNvContentPartPr/>
                <p14:nvPr/>
              </p14:nvContentPartPr>
              <p14:xfrm>
                <a:off x="7066373" y="6507787"/>
                <a:ext cx="21240" cy="117000"/>
              </p14:xfrm>
            </p:contentPart>
          </mc:Choice>
          <mc:Fallback>
            <p:pic>
              <p:nvPicPr>
                <p:cNvPr id="448" name="Freihand 447">
                  <a:extLst>
                    <a:ext uri="{FF2B5EF4-FFF2-40B4-BE49-F238E27FC236}">
                      <a16:creationId xmlns:a16="http://schemas.microsoft.com/office/drawing/2014/main" id="{DF47A186-7CDE-4728-BC7B-3D6A4E996FA5}"/>
                    </a:ext>
                  </a:extLst>
                </p:cNvPr>
                <p:cNvPicPr/>
                <p:nvPr/>
              </p:nvPicPr>
              <p:blipFill>
                <a:blip r:embed="rId766"/>
                <a:stretch>
                  <a:fillRect/>
                </a:stretch>
              </p:blipFill>
              <p:spPr>
                <a:xfrm>
                  <a:off x="7062053" y="6503467"/>
                  <a:ext cx="2988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767">
              <p14:nvContentPartPr>
                <p14:cNvPr id="449" name="Freihand 448">
                  <a:extLst>
                    <a:ext uri="{FF2B5EF4-FFF2-40B4-BE49-F238E27FC236}">
                      <a16:creationId xmlns:a16="http://schemas.microsoft.com/office/drawing/2014/main" id="{D786D311-4508-42C7-9D14-F90285E3508D}"/>
                    </a:ext>
                  </a:extLst>
                </p14:cNvPr>
                <p14:cNvContentPartPr/>
                <p14:nvPr/>
              </p14:nvContentPartPr>
              <p14:xfrm>
                <a:off x="6986813" y="6460987"/>
                <a:ext cx="150480" cy="109440"/>
              </p14:xfrm>
            </p:contentPart>
          </mc:Choice>
          <mc:Fallback>
            <p:pic>
              <p:nvPicPr>
                <p:cNvPr id="449" name="Freihand 448">
                  <a:extLst>
                    <a:ext uri="{FF2B5EF4-FFF2-40B4-BE49-F238E27FC236}">
                      <a16:creationId xmlns:a16="http://schemas.microsoft.com/office/drawing/2014/main" id="{D786D311-4508-42C7-9D14-F90285E3508D}"/>
                    </a:ext>
                  </a:extLst>
                </p:cNvPr>
                <p:cNvPicPr/>
                <p:nvPr/>
              </p:nvPicPr>
              <p:blipFill>
                <a:blip r:embed="rId768"/>
                <a:stretch>
                  <a:fillRect/>
                </a:stretch>
              </p:blipFill>
              <p:spPr>
                <a:xfrm>
                  <a:off x="6982493" y="6456667"/>
                  <a:ext cx="1591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769">
              <p14:nvContentPartPr>
                <p14:cNvPr id="450" name="Freihand 449">
                  <a:extLst>
                    <a:ext uri="{FF2B5EF4-FFF2-40B4-BE49-F238E27FC236}">
                      <a16:creationId xmlns:a16="http://schemas.microsoft.com/office/drawing/2014/main" id="{BFD1220A-7E86-4570-9206-F7D83C53B2A8}"/>
                    </a:ext>
                  </a:extLst>
                </p14:cNvPr>
                <p14:cNvContentPartPr/>
                <p14:nvPr/>
              </p14:nvContentPartPr>
              <p14:xfrm>
                <a:off x="7144133" y="6540187"/>
                <a:ext cx="185400" cy="79920"/>
              </p14:xfrm>
            </p:contentPart>
          </mc:Choice>
          <mc:Fallback>
            <p:pic>
              <p:nvPicPr>
                <p:cNvPr id="450" name="Freihand 449">
                  <a:extLst>
                    <a:ext uri="{FF2B5EF4-FFF2-40B4-BE49-F238E27FC236}">
                      <a16:creationId xmlns:a16="http://schemas.microsoft.com/office/drawing/2014/main" id="{BFD1220A-7E86-4570-9206-F7D83C53B2A8}"/>
                    </a:ext>
                  </a:extLst>
                </p:cNvPr>
                <p:cNvPicPr/>
                <p:nvPr/>
              </p:nvPicPr>
              <p:blipFill>
                <a:blip r:embed="rId770"/>
                <a:stretch>
                  <a:fillRect/>
                </a:stretch>
              </p:blipFill>
              <p:spPr>
                <a:xfrm>
                  <a:off x="7139813" y="6535867"/>
                  <a:ext cx="19404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771">
              <p14:nvContentPartPr>
                <p14:cNvPr id="451" name="Freihand 450">
                  <a:extLst>
                    <a:ext uri="{FF2B5EF4-FFF2-40B4-BE49-F238E27FC236}">
                      <a16:creationId xmlns:a16="http://schemas.microsoft.com/office/drawing/2014/main" id="{180423E1-2D3E-4921-8A18-4DE00504397D}"/>
                    </a:ext>
                  </a:extLst>
                </p14:cNvPr>
                <p14:cNvContentPartPr/>
                <p14:nvPr/>
              </p14:nvContentPartPr>
              <p14:xfrm>
                <a:off x="7375253" y="6476107"/>
                <a:ext cx="357480" cy="172800"/>
              </p14:xfrm>
            </p:contentPart>
          </mc:Choice>
          <mc:Fallback>
            <p:pic>
              <p:nvPicPr>
                <p:cNvPr id="451" name="Freihand 450">
                  <a:extLst>
                    <a:ext uri="{FF2B5EF4-FFF2-40B4-BE49-F238E27FC236}">
                      <a16:creationId xmlns:a16="http://schemas.microsoft.com/office/drawing/2014/main" id="{180423E1-2D3E-4921-8A18-4DE00504397D}"/>
                    </a:ext>
                  </a:extLst>
                </p:cNvPr>
                <p:cNvPicPr/>
                <p:nvPr/>
              </p:nvPicPr>
              <p:blipFill>
                <a:blip r:embed="rId772"/>
                <a:stretch>
                  <a:fillRect/>
                </a:stretch>
              </p:blipFill>
              <p:spPr>
                <a:xfrm>
                  <a:off x="7370933" y="6471787"/>
                  <a:ext cx="36612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773">
              <p14:nvContentPartPr>
                <p14:cNvPr id="452" name="Freihand 451">
                  <a:extLst>
                    <a:ext uri="{FF2B5EF4-FFF2-40B4-BE49-F238E27FC236}">
                      <a16:creationId xmlns:a16="http://schemas.microsoft.com/office/drawing/2014/main" id="{052382E0-80C5-4021-959C-0019BBB2F1F6}"/>
                    </a:ext>
                  </a:extLst>
                </p14:cNvPr>
                <p14:cNvContentPartPr/>
                <p14:nvPr/>
              </p14:nvContentPartPr>
              <p14:xfrm>
                <a:off x="7762253" y="6529387"/>
                <a:ext cx="64800" cy="78480"/>
              </p14:xfrm>
            </p:contentPart>
          </mc:Choice>
          <mc:Fallback>
            <p:pic>
              <p:nvPicPr>
                <p:cNvPr id="452" name="Freihand 451">
                  <a:extLst>
                    <a:ext uri="{FF2B5EF4-FFF2-40B4-BE49-F238E27FC236}">
                      <a16:creationId xmlns:a16="http://schemas.microsoft.com/office/drawing/2014/main" id="{052382E0-80C5-4021-959C-0019BBB2F1F6}"/>
                    </a:ext>
                  </a:extLst>
                </p:cNvPr>
                <p:cNvPicPr/>
                <p:nvPr/>
              </p:nvPicPr>
              <p:blipFill>
                <a:blip r:embed="rId774"/>
                <a:stretch>
                  <a:fillRect/>
                </a:stretch>
              </p:blipFill>
              <p:spPr>
                <a:xfrm>
                  <a:off x="7757933" y="6525067"/>
                  <a:ext cx="7344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775">
              <p14:nvContentPartPr>
                <p14:cNvPr id="453" name="Freihand 452">
                  <a:extLst>
                    <a:ext uri="{FF2B5EF4-FFF2-40B4-BE49-F238E27FC236}">
                      <a16:creationId xmlns:a16="http://schemas.microsoft.com/office/drawing/2014/main" id="{546382D5-46D0-4640-A6B7-6661FC3C5698}"/>
                    </a:ext>
                  </a:extLst>
                </p14:cNvPr>
                <p14:cNvContentPartPr/>
                <p14:nvPr/>
              </p14:nvContentPartPr>
              <p14:xfrm>
                <a:off x="7765853" y="6553867"/>
                <a:ext cx="63000" cy="8280"/>
              </p14:xfrm>
            </p:contentPart>
          </mc:Choice>
          <mc:Fallback>
            <p:pic>
              <p:nvPicPr>
                <p:cNvPr id="453" name="Freihand 452">
                  <a:extLst>
                    <a:ext uri="{FF2B5EF4-FFF2-40B4-BE49-F238E27FC236}">
                      <a16:creationId xmlns:a16="http://schemas.microsoft.com/office/drawing/2014/main" id="{546382D5-46D0-4640-A6B7-6661FC3C5698}"/>
                    </a:ext>
                  </a:extLst>
                </p:cNvPr>
                <p:cNvPicPr/>
                <p:nvPr/>
              </p:nvPicPr>
              <p:blipFill>
                <a:blip r:embed="rId776"/>
                <a:stretch>
                  <a:fillRect/>
                </a:stretch>
              </p:blipFill>
              <p:spPr>
                <a:xfrm>
                  <a:off x="7761533" y="6549547"/>
                  <a:ext cx="716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777">
              <p14:nvContentPartPr>
                <p14:cNvPr id="454" name="Freihand 453">
                  <a:extLst>
                    <a:ext uri="{FF2B5EF4-FFF2-40B4-BE49-F238E27FC236}">
                      <a16:creationId xmlns:a16="http://schemas.microsoft.com/office/drawing/2014/main" id="{2AD80EEE-D6F7-4108-8585-F6CB7FDFA66D}"/>
                    </a:ext>
                  </a:extLst>
                </p14:cNvPr>
                <p14:cNvContentPartPr/>
                <p14:nvPr/>
              </p14:nvContentPartPr>
              <p14:xfrm>
                <a:off x="7860173" y="6519667"/>
                <a:ext cx="235440" cy="83880"/>
              </p14:xfrm>
            </p:contentPart>
          </mc:Choice>
          <mc:Fallback>
            <p:pic>
              <p:nvPicPr>
                <p:cNvPr id="454" name="Freihand 453">
                  <a:extLst>
                    <a:ext uri="{FF2B5EF4-FFF2-40B4-BE49-F238E27FC236}">
                      <a16:creationId xmlns:a16="http://schemas.microsoft.com/office/drawing/2014/main" id="{2AD80EEE-D6F7-4108-8585-F6CB7FDFA66D}"/>
                    </a:ext>
                  </a:extLst>
                </p:cNvPr>
                <p:cNvPicPr/>
                <p:nvPr/>
              </p:nvPicPr>
              <p:blipFill>
                <a:blip r:embed="rId778"/>
                <a:stretch>
                  <a:fillRect/>
                </a:stretch>
              </p:blipFill>
              <p:spPr>
                <a:xfrm>
                  <a:off x="7855853" y="6515347"/>
                  <a:ext cx="24408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779">
              <p14:nvContentPartPr>
                <p14:cNvPr id="455" name="Freihand 454">
                  <a:extLst>
                    <a:ext uri="{FF2B5EF4-FFF2-40B4-BE49-F238E27FC236}">
                      <a16:creationId xmlns:a16="http://schemas.microsoft.com/office/drawing/2014/main" id="{8B03EAAA-3B3C-4699-BC01-6998BDC496A1}"/>
                    </a:ext>
                  </a:extLst>
                </p14:cNvPr>
                <p14:cNvContentPartPr/>
                <p14:nvPr/>
              </p14:nvContentPartPr>
              <p14:xfrm>
                <a:off x="7244573" y="6456307"/>
                <a:ext cx="159840" cy="13680"/>
              </p14:xfrm>
            </p:contentPart>
          </mc:Choice>
          <mc:Fallback>
            <p:pic>
              <p:nvPicPr>
                <p:cNvPr id="455" name="Freihand 454">
                  <a:extLst>
                    <a:ext uri="{FF2B5EF4-FFF2-40B4-BE49-F238E27FC236}">
                      <a16:creationId xmlns:a16="http://schemas.microsoft.com/office/drawing/2014/main" id="{8B03EAAA-3B3C-4699-BC01-6998BDC496A1}"/>
                    </a:ext>
                  </a:extLst>
                </p:cNvPr>
                <p:cNvPicPr/>
                <p:nvPr/>
              </p:nvPicPr>
              <p:blipFill>
                <a:blip r:embed="rId780"/>
                <a:stretch>
                  <a:fillRect/>
                </a:stretch>
              </p:blipFill>
              <p:spPr>
                <a:xfrm>
                  <a:off x="7240253" y="6451987"/>
                  <a:ext cx="1684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781">
              <p14:nvContentPartPr>
                <p14:cNvPr id="456" name="Freihand 455">
                  <a:extLst>
                    <a:ext uri="{FF2B5EF4-FFF2-40B4-BE49-F238E27FC236}">
                      <a16:creationId xmlns:a16="http://schemas.microsoft.com/office/drawing/2014/main" id="{7CDAF379-3A05-408A-9C02-15BC91C2A1D2}"/>
                    </a:ext>
                  </a:extLst>
                </p14:cNvPr>
                <p14:cNvContentPartPr/>
                <p14:nvPr/>
              </p14:nvContentPartPr>
              <p14:xfrm>
                <a:off x="8178053" y="6508147"/>
                <a:ext cx="282960" cy="91080"/>
              </p14:xfrm>
            </p:contentPart>
          </mc:Choice>
          <mc:Fallback>
            <p:pic>
              <p:nvPicPr>
                <p:cNvPr id="456" name="Freihand 455">
                  <a:extLst>
                    <a:ext uri="{FF2B5EF4-FFF2-40B4-BE49-F238E27FC236}">
                      <a16:creationId xmlns:a16="http://schemas.microsoft.com/office/drawing/2014/main" id="{7CDAF379-3A05-408A-9C02-15BC91C2A1D2}"/>
                    </a:ext>
                  </a:extLst>
                </p:cNvPr>
                <p:cNvPicPr/>
                <p:nvPr/>
              </p:nvPicPr>
              <p:blipFill>
                <a:blip r:embed="rId782"/>
                <a:stretch>
                  <a:fillRect/>
                </a:stretch>
              </p:blipFill>
              <p:spPr>
                <a:xfrm>
                  <a:off x="8173733" y="6503827"/>
                  <a:ext cx="29160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783">
              <p14:nvContentPartPr>
                <p14:cNvPr id="457" name="Freihand 456">
                  <a:extLst>
                    <a:ext uri="{FF2B5EF4-FFF2-40B4-BE49-F238E27FC236}">
                      <a16:creationId xmlns:a16="http://schemas.microsoft.com/office/drawing/2014/main" id="{8BE8CD6F-C3A8-41E5-AB6E-B4A1D797EB36}"/>
                    </a:ext>
                  </a:extLst>
                </p14:cNvPr>
                <p14:cNvContentPartPr/>
                <p14:nvPr/>
              </p14:nvContentPartPr>
              <p14:xfrm>
                <a:off x="8400533" y="6388267"/>
                <a:ext cx="147240" cy="146160"/>
              </p14:xfrm>
            </p:contentPart>
          </mc:Choice>
          <mc:Fallback>
            <p:pic>
              <p:nvPicPr>
                <p:cNvPr id="457" name="Freihand 456">
                  <a:extLst>
                    <a:ext uri="{FF2B5EF4-FFF2-40B4-BE49-F238E27FC236}">
                      <a16:creationId xmlns:a16="http://schemas.microsoft.com/office/drawing/2014/main" id="{8BE8CD6F-C3A8-41E5-AB6E-B4A1D797EB36}"/>
                    </a:ext>
                  </a:extLst>
                </p:cNvPr>
                <p:cNvPicPr/>
                <p:nvPr/>
              </p:nvPicPr>
              <p:blipFill>
                <a:blip r:embed="rId784"/>
                <a:stretch>
                  <a:fillRect/>
                </a:stretch>
              </p:blipFill>
              <p:spPr>
                <a:xfrm>
                  <a:off x="8396213" y="6383947"/>
                  <a:ext cx="15588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785">
              <p14:nvContentPartPr>
                <p14:cNvPr id="458" name="Freihand 457">
                  <a:extLst>
                    <a:ext uri="{FF2B5EF4-FFF2-40B4-BE49-F238E27FC236}">
                      <a16:creationId xmlns:a16="http://schemas.microsoft.com/office/drawing/2014/main" id="{2285776B-BF90-406E-9489-302023435BA1}"/>
                    </a:ext>
                  </a:extLst>
                </p14:cNvPr>
                <p14:cNvContentPartPr/>
                <p14:nvPr/>
              </p14:nvContentPartPr>
              <p14:xfrm>
                <a:off x="8520773" y="6637387"/>
                <a:ext cx="5760" cy="24480"/>
              </p14:xfrm>
            </p:contentPart>
          </mc:Choice>
          <mc:Fallback>
            <p:pic>
              <p:nvPicPr>
                <p:cNvPr id="458" name="Freihand 457">
                  <a:extLst>
                    <a:ext uri="{FF2B5EF4-FFF2-40B4-BE49-F238E27FC236}">
                      <a16:creationId xmlns:a16="http://schemas.microsoft.com/office/drawing/2014/main" id="{2285776B-BF90-406E-9489-302023435BA1}"/>
                    </a:ext>
                  </a:extLst>
                </p:cNvPr>
                <p:cNvPicPr/>
                <p:nvPr/>
              </p:nvPicPr>
              <p:blipFill>
                <a:blip r:embed="rId786"/>
                <a:stretch>
                  <a:fillRect/>
                </a:stretch>
              </p:blipFill>
              <p:spPr>
                <a:xfrm>
                  <a:off x="8516453" y="6633067"/>
                  <a:ext cx="14400" cy="33120"/>
                </a:xfrm>
                <a:prstGeom prst="rect">
                  <a:avLst/>
                </a:prstGeom>
              </p:spPr>
            </p:pic>
          </mc:Fallback>
        </mc:AlternateContent>
      </p:grpSp>
    </p:spTree>
    <p:extLst>
      <p:ext uri="{BB962C8B-B14F-4D97-AF65-F5344CB8AC3E}">
        <p14:creationId xmlns:p14="http://schemas.microsoft.com/office/powerpoint/2010/main" val="2468054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403197" y="15092"/>
            <a:ext cx="4220805" cy="593674"/>
          </a:xfrm>
          <a:prstGeom prst="rect">
            <a:avLst/>
          </a:prstGeom>
          <a:noFill/>
          <a:ln>
            <a:noFill/>
          </a:ln>
        </p:spPr>
        <p:txBody>
          <a:bodyPr vert="horz" wrap="none" lIns="81646" tIns="40823" rIns="81646" bIns="40823" anchorCtr="0" compatLnSpc="0">
            <a:spAutoFit/>
          </a:bodyPr>
          <a:lstStyle/>
          <a:p>
            <a:r>
              <a:rPr lang="de-DE" sz="3266" dirty="0"/>
              <a:t>Motive der Geldhaltung</a:t>
            </a:r>
          </a:p>
        </p:txBody>
      </p:sp>
      <p:sp>
        <p:nvSpPr>
          <p:cNvPr id="4" name="Textfeld 3"/>
          <p:cNvSpPr txBox="1"/>
          <p:nvPr/>
        </p:nvSpPr>
        <p:spPr>
          <a:xfrm>
            <a:off x="178025" y="380235"/>
            <a:ext cx="12013975" cy="3491737"/>
          </a:xfrm>
          <a:prstGeom prst="rect">
            <a:avLst/>
          </a:prstGeom>
          <a:noFill/>
          <a:ln>
            <a:noFill/>
          </a:ln>
        </p:spPr>
        <p:txBody>
          <a:bodyPr vert="horz" wrap="square" lIns="81646" tIns="40823" rIns="81646" bIns="40823" anchorCtr="0" compatLnSpc="0">
            <a:noAutofit/>
          </a:bodyPr>
          <a:lstStyle/>
          <a:p>
            <a:r>
              <a:rPr lang="de-DE" sz="1996" b="1" u="sng" dirty="0"/>
              <a:t>Tauschmotiv</a:t>
            </a:r>
            <a:endParaRPr lang="de-DE" sz="1996" dirty="0"/>
          </a:p>
          <a:p>
            <a:r>
              <a:rPr lang="de-DE" sz="1996" dirty="0"/>
              <a:t>Das Tauschmotiv ist auf das häufige zeitliche und örtliche Auseinanderfallen von Einnahmen und Ausgaben in einer arbeitsteiligen Wirtschaft zurückzuführen 		</a:t>
            </a:r>
          </a:p>
          <a:p>
            <a:endParaRPr lang="de-DE" sz="1996" dirty="0"/>
          </a:p>
          <a:p>
            <a:endParaRPr lang="de-DE" sz="1996" b="1" u="sng" dirty="0"/>
          </a:p>
          <a:p>
            <a:r>
              <a:rPr lang="de-DE" sz="1996" b="1" u="sng" dirty="0"/>
              <a:t>Vorsichtsmotiv</a:t>
            </a:r>
            <a:endParaRPr lang="de-DE" sz="1996" dirty="0"/>
          </a:p>
          <a:p>
            <a:r>
              <a:rPr lang="de-DE" sz="1996" dirty="0"/>
              <a:t>Das Vorsichtsmotiv ergibt sich aus der großen Unsicherheit, die üblicherweise über die zukünftige Wirtschaftsentwicklung herrscht</a:t>
            </a:r>
          </a:p>
          <a:p>
            <a:endParaRPr lang="de-DE" sz="1996" dirty="0"/>
          </a:p>
          <a:p>
            <a:endParaRPr lang="de-DE" sz="1996" dirty="0"/>
          </a:p>
        </p:txBody>
      </p:sp>
      <p:sp>
        <p:nvSpPr>
          <p:cNvPr id="8" name="Rechteck 7">
            <a:extLst>
              <a:ext uri="{FF2B5EF4-FFF2-40B4-BE49-F238E27FC236}">
                <a16:creationId xmlns:a16="http://schemas.microsoft.com/office/drawing/2014/main" id="{E3C709BC-0364-4F04-8915-CC70142EA23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FCA7AC7F-DC63-4285-96DD-AE1D18DE9EFD}"/>
              </a:ext>
            </a:extLst>
          </p:cNvPr>
          <p:cNvSpPr txBox="1"/>
          <p:nvPr/>
        </p:nvSpPr>
        <p:spPr>
          <a:xfrm>
            <a:off x="3367" y="3565421"/>
            <a:ext cx="8686238" cy="2308324"/>
          </a:xfrm>
          <a:prstGeom prst="rect">
            <a:avLst/>
          </a:prstGeom>
          <a:noFill/>
        </p:spPr>
        <p:txBody>
          <a:bodyPr wrap="square">
            <a:spAutoFit/>
          </a:bodyPr>
          <a:lstStyle/>
          <a:p>
            <a:r>
              <a:rPr lang="de-DE" sz="1800" b="1" u="sng" dirty="0"/>
              <a:t>Spekulationsmotiv</a:t>
            </a:r>
            <a:endParaRPr lang="de-DE" sz="1800" dirty="0"/>
          </a:p>
          <a:p>
            <a:r>
              <a:rPr lang="de-DE" sz="1800" dirty="0"/>
              <a:t>Das Spekulationsmotiv folgt aus der Überlegung, dass die handelnden Akteure in der Wirtschaft umso mehr Geld halten werden, je geringer die Zinsen für festverzinsliche Wertpapiere ausfallen. Da bei niedrigen Zinsen die Kurse der entsprechenden Wertpapiere hoch sind, wird auf einen Kursverfall spekuliert. Geld zu halten bietet die Möglichkeit, Verluste zu vermeiden und bei besseren Preisen einzusteigen. Die sogenannten Opportunitätskosten der Geldhaltung, also die entgangene Rendite einer Wertpapieranlage, sind sehr niedrig oder sogar negativ.</a:t>
            </a:r>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43844C6E-0494-4CC4-8352-CB8CAE5BB513}"/>
                  </a:ext>
                </a:extLst>
              </p14:cNvPr>
              <p14:cNvContentPartPr/>
              <p14:nvPr/>
            </p14:nvContentPartPr>
            <p14:xfrm>
              <a:off x="143933" y="374280"/>
              <a:ext cx="1776600" cy="524520"/>
            </p14:xfrm>
          </p:contentPart>
        </mc:Choice>
        <mc:Fallback>
          <p:pic>
            <p:nvPicPr>
              <p:cNvPr id="2" name="Freihand 1">
                <a:extLst>
                  <a:ext uri="{FF2B5EF4-FFF2-40B4-BE49-F238E27FC236}">
                    <a16:creationId xmlns:a16="http://schemas.microsoft.com/office/drawing/2014/main" id="{43844C6E-0494-4CC4-8352-CB8CAE5BB513}"/>
                  </a:ext>
                </a:extLst>
              </p:cNvPr>
              <p:cNvPicPr/>
              <p:nvPr/>
            </p:nvPicPr>
            <p:blipFill>
              <a:blip r:embed="rId4"/>
              <a:stretch>
                <a:fillRect/>
              </a:stretch>
            </p:blipFill>
            <p:spPr>
              <a:xfrm>
                <a:off x="139613" y="369960"/>
                <a:ext cx="1785240" cy="5331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6FB297AE-3E46-4001-8AEA-12FC309107E6}"/>
                  </a:ext>
                </a:extLst>
              </p14:cNvPr>
              <p14:cNvContentPartPr/>
              <p14:nvPr/>
            </p14:nvContentPartPr>
            <p14:xfrm>
              <a:off x="4025453" y="995640"/>
              <a:ext cx="7072560" cy="114480"/>
            </p14:xfrm>
          </p:contentPart>
        </mc:Choice>
        <mc:Fallback>
          <p:pic>
            <p:nvPicPr>
              <p:cNvPr id="5" name="Freihand 4">
                <a:extLst>
                  <a:ext uri="{FF2B5EF4-FFF2-40B4-BE49-F238E27FC236}">
                    <a16:creationId xmlns:a16="http://schemas.microsoft.com/office/drawing/2014/main" id="{6FB297AE-3E46-4001-8AEA-12FC309107E6}"/>
                  </a:ext>
                </a:extLst>
              </p:cNvPr>
              <p:cNvPicPr/>
              <p:nvPr/>
            </p:nvPicPr>
            <p:blipFill>
              <a:blip r:embed="rId6"/>
              <a:stretch>
                <a:fillRect/>
              </a:stretch>
            </p:blipFill>
            <p:spPr>
              <a:xfrm>
                <a:off x="4021133" y="991320"/>
                <a:ext cx="708120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50339874-0067-4B35-A17A-B697BBE09A13}"/>
                  </a:ext>
                </a:extLst>
              </p14:cNvPr>
              <p14:cNvContentPartPr/>
              <p14:nvPr/>
            </p14:nvContentPartPr>
            <p14:xfrm>
              <a:off x="-18787" y="1839120"/>
              <a:ext cx="2090160" cy="538920"/>
            </p14:xfrm>
          </p:contentPart>
        </mc:Choice>
        <mc:Fallback>
          <p:pic>
            <p:nvPicPr>
              <p:cNvPr id="6" name="Freihand 5">
                <a:extLst>
                  <a:ext uri="{FF2B5EF4-FFF2-40B4-BE49-F238E27FC236}">
                    <a16:creationId xmlns:a16="http://schemas.microsoft.com/office/drawing/2014/main" id="{50339874-0067-4B35-A17A-B697BBE09A13}"/>
                  </a:ext>
                </a:extLst>
              </p:cNvPr>
              <p:cNvPicPr/>
              <p:nvPr/>
            </p:nvPicPr>
            <p:blipFill>
              <a:blip r:embed="rId8"/>
              <a:stretch>
                <a:fillRect/>
              </a:stretch>
            </p:blipFill>
            <p:spPr>
              <a:xfrm>
                <a:off x="-23107" y="1834800"/>
                <a:ext cx="2098800" cy="5475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3A4D1031-9853-42FE-9AF4-1497D0603A37}"/>
                  </a:ext>
                </a:extLst>
              </p14:cNvPr>
              <p14:cNvContentPartPr/>
              <p14:nvPr/>
            </p14:nvContentPartPr>
            <p14:xfrm>
              <a:off x="6803213" y="2630400"/>
              <a:ext cx="3471840" cy="64440"/>
            </p14:xfrm>
          </p:contentPart>
        </mc:Choice>
        <mc:Fallback>
          <p:pic>
            <p:nvPicPr>
              <p:cNvPr id="7" name="Freihand 6">
                <a:extLst>
                  <a:ext uri="{FF2B5EF4-FFF2-40B4-BE49-F238E27FC236}">
                    <a16:creationId xmlns:a16="http://schemas.microsoft.com/office/drawing/2014/main" id="{3A4D1031-9853-42FE-9AF4-1497D0603A37}"/>
                  </a:ext>
                </a:extLst>
              </p:cNvPr>
              <p:cNvPicPr/>
              <p:nvPr/>
            </p:nvPicPr>
            <p:blipFill>
              <a:blip r:embed="rId10"/>
              <a:stretch>
                <a:fillRect/>
              </a:stretch>
            </p:blipFill>
            <p:spPr>
              <a:xfrm>
                <a:off x="6798893" y="2626080"/>
                <a:ext cx="348048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0" name="Freihand 9">
                <a:extLst>
                  <a:ext uri="{FF2B5EF4-FFF2-40B4-BE49-F238E27FC236}">
                    <a16:creationId xmlns:a16="http://schemas.microsoft.com/office/drawing/2014/main" id="{F79B9FA8-7AA0-4EEC-B049-F3B087ADDEAA}"/>
                  </a:ext>
                </a:extLst>
              </p14:cNvPr>
              <p14:cNvContentPartPr/>
              <p14:nvPr/>
            </p14:nvContentPartPr>
            <p14:xfrm>
              <a:off x="281813" y="2940720"/>
              <a:ext cx="2303280" cy="37080"/>
            </p14:xfrm>
          </p:contentPart>
        </mc:Choice>
        <mc:Fallback>
          <p:pic>
            <p:nvPicPr>
              <p:cNvPr id="10" name="Freihand 9">
                <a:extLst>
                  <a:ext uri="{FF2B5EF4-FFF2-40B4-BE49-F238E27FC236}">
                    <a16:creationId xmlns:a16="http://schemas.microsoft.com/office/drawing/2014/main" id="{F79B9FA8-7AA0-4EEC-B049-F3B087ADDEAA}"/>
                  </a:ext>
                </a:extLst>
              </p:cNvPr>
              <p:cNvPicPr/>
              <p:nvPr/>
            </p:nvPicPr>
            <p:blipFill>
              <a:blip r:embed="rId12"/>
              <a:stretch>
                <a:fillRect/>
              </a:stretch>
            </p:blipFill>
            <p:spPr>
              <a:xfrm>
                <a:off x="277493" y="2936400"/>
                <a:ext cx="231192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BE16B46B-3F28-4C75-B1B5-381136102667}"/>
                  </a:ext>
                </a:extLst>
              </p14:cNvPr>
              <p14:cNvContentPartPr/>
              <p14:nvPr/>
            </p14:nvContentPartPr>
            <p14:xfrm>
              <a:off x="-5467" y="3479640"/>
              <a:ext cx="2274480" cy="536040"/>
            </p14:xfrm>
          </p:contentPart>
        </mc:Choice>
        <mc:Fallback>
          <p:pic>
            <p:nvPicPr>
              <p:cNvPr id="11" name="Freihand 10">
                <a:extLst>
                  <a:ext uri="{FF2B5EF4-FFF2-40B4-BE49-F238E27FC236}">
                    <a16:creationId xmlns:a16="http://schemas.microsoft.com/office/drawing/2014/main" id="{BE16B46B-3F28-4C75-B1B5-381136102667}"/>
                  </a:ext>
                </a:extLst>
              </p:cNvPr>
              <p:cNvPicPr/>
              <p:nvPr/>
            </p:nvPicPr>
            <p:blipFill>
              <a:blip r:embed="rId14"/>
              <a:stretch>
                <a:fillRect/>
              </a:stretch>
            </p:blipFill>
            <p:spPr>
              <a:xfrm>
                <a:off x="-9787" y="3475320"/>
                <a:ext cx="2283120" cy="5446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3F809497-937C-4F13-BBBA-63E29D4788DF}"/>
                  </a:ext>
                </a:extLst>
              </p14:cNvPr>
              <p14:cNvContentPartPr/>
              <p14:nvPr/>
            </p14:nvContentPartPr>
            <p14:xfrm>
              <a:off x="141773" y="5536680"/>
              <a:ext cx="1927800" cy="63720"/>
            </p14:xfrm>
          </p:contentPart>
        </mc:Choice>
        <mc:Fallback>
          <p:pic>
            <p:nvPicPr>
              <p:cNvPr id="12" name="Freihand 11">
                <a:extLst>
                  <a:ext uri="{FF2B5EF4-FFF2-40B4-BE49-F238E27FC236}">
                    <a16:creationId xmlns:a16="http://schemas.microsoft.com/office/drawing/2014/main" id="{3F809497-937C-4F13-BBBA-63E29D4788DF}"/>
                  </a:ext>
                </a:extLst>
              </p:cNvPr>
              <p:cNvPicPr/>
              <p:nvPr/>
            </p:nvPicPr>
            <p:blipFill>
              <a:blip r:embed="rId16"/>
              <a:stretch>
                <a:fillRect/>
              </a:stretch>
            </p:blipFill>
            <p:spPr>
              <a:xfrm>
                <a:off x="137453" y="5532360"/>
                <a:ext cx="193644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4818A9EB-C102-4B45-A1CE-82278BD71CF4}"/>
                  </a:ext>
                </a:extLst>
              </p14:cNvPr>
              <p14:cNvContentPartPr/>
              <p14:nvPr/>
            </p14:nvContentPartPr>
            <p14:xfrm>
              <a:off x="494213" y="6243360"/>
              <a:ext cx="351000" cy="20880"/>
            </p14:xfrm>
          </p:contentPart>
        </mc:Choice>
        <mc:Fallback>
          <p:pic>
            <p:nvPicPr>
              <p:cNvPr id="13" name="Freihand 12">
                <a:extLst>
                  <a:ext uri="{FF2B5EF4-FFF2-40B4-BE49-F238E27FC236}">
                    <a16:creationId xmlns:a16="http://schemas.microsoft.com/office/drawing/2014/main" id="{4818A9EB-C102-4B45-A1CE-82278BD71CF4}"/>
                  </a:ext>
                </a:extLst>
              </p:cNvPr>
              <p:cNvPicPr/>
              <p:nvPr/>
            </p:nvPicPr>
            <p:blipFill>
              <a:blip r:embed="rId18"/>
              <a:stretch>
                <a:fillRect/>
              </a:stretch>
            </p:blipFill>
            <p:spPr>
              <a:xfrm>
                <a:off x="489893" y="6239040"/>
                <a:ext cx="35964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4494301B-6780-42A8-9402-B392806C4E58}"/>
                  </a:ext>
                </a:extLst>
              </p14:cNvPr>
              <p14:cNvContentPartPr/>
              <p14:nvPr/>
            </p14:nvContentPartPr>
            <p14:xfrm>
              <a:off x="858893" y="6168480"/>
              <a:ext cx="234720" cy="163440"/>
            </p14:xfrm>
          </p:contentPart>
        </mc:Choice>
        <mc:Fallback>
          <p:pic>
            <p:nvPicPr>
              <p:cNvPr id="14" name="Freihand 13">
                <a:extLst>
                  <a:ext uri="{FF2B5EF4-FFF2-40B4-BE49-F238E27FC236}">
                    <a16:creationId xmlns:a16="http://schemas.microsoft.com/office/drawing/2014/main" id="{4494301B-6780-42A8-9402-B392806C4E58}"/>
                  </a:ext>
                </a:extLst>
              </p:cNvPr>
              <p:cNvPicPr/>
              <p:nvPr/>
            </p:nvPicPr>
            <p:blipFill>
              <a:blip r:embed="rId20"/>
              <a:stretch>
                <a:fillRect/>
              </a:stretch>
            </p:blipFill>
            <p:spPr>
              <a:xfrm>
                <a:off x="854573" y="6164160"/>
                <a:ext cx="243360" cy="172080"/>
              </a:xfrm>
              <a:prstGeom prst="rect">
                <a:avLst/>
              </a:prstGeom>
            </p:spPr>
          </p:pic>
        </mc:Fallback>
      </mc:AlternateContent>
      <p:grpSp>
        <p:nvGrpSpPr>
          <p:cNvPr id="53" name="Gruppieren 52">
            <a:extLst>
              <a:ext uri="{FF2B5EF4-FFF2-40B4-BE49-F238E27FC236}">
                <a16:creationId xmlns:a16="http://schemas.microsoft.com/office/drawing/2014/main" id="{A3F73236-E0ED-48B6-ACCF-9E93C80E068B}"/>
              </a:ext>
            </a:extLst>
          </p:cNvPr>
          <p:cNvGrpSpPr/>
          <p:nvPr/>
        </p:nvGrpSpPr>
        <p:grpSpPr>
          <a:xfrm>
            <a:off x="1261733" y="5871480"/>
            <a:ext cx="6827400" cy="567720"/>
            <a:chOff x="1261733" y="5871480"/>
            <a:chExt cx="6827400" cy="567720"/>
          </a:xfrm>
        </p:grpSpPr>
        <mc:AlternateContent xmlns:mc="http://schemas.openxmlformats.org/markup-compatibility/2006">
          <mc:Choice xmlns:p14="http://schemas.microsoft.com/office/powerpoint/2010/main" Requires="p14">
            <p:contentPart p14:bwMode="auto" r:id="rId21">
              <p14:nvContentPartPr>
                <p14:cNvPr id="16" name="Freihand 15">
                  <a:extLst>
                    <a:ext uri="{FF2B5EF4-FFF2-40B4-BE49-F238E27FC236}">
                      <a16:creationId xmlns:a16="http://schemas.microsoft.com/office/drawing/2014/main" id="{2D39CC24-8B9B-4C1C-9521-69693D7F338D}"/>
                    </a:ext>
                  </a:extLst>
                </p14:cNvPr>
                <p14:cNvContentPartPr/>
                <p14:nvPr/>
              </p14:nvContentPartPr>
              <p14:xfrm>
                <a:off x="1388813" y="6142200"/>
                <a:ext cx="18360" cy="184680"/>
              </p14:xfrm>
            </p:contentPart>
          </mc:Choice>
          <mc:Fallback>
            <p:pic>
              <p:nvPicPr>
                <p:cNvPr id="16" name="Freihand 15">
                  <a:extLst>
                    <a:ext uri="{FF2B5EF4-FFF2-40B4-BE49-F238E27FC236}">
                      <a16:creationId xmlns:a16="http://schemas.microsoft.com/office/drawing/2014/main" id="{2D39CC24-8B9B-4C1C-9521-69693D7F338D}"/>
                    </a:ext>
                  </a:extLst>
                </p:cNvPr>
                <p:cNvPicPr/>
                <p:nvPr/>
              </p:nvPicPr>
              <p:blipFill>
                <a:blip r:embed="rId22"/>
                <a:stretch>
                  <a:fillRect/>
                </a:stretch>
              </p:blipFill>
              <p:spPr>
                <a:xfrm>
                  <a:off x="1384493" y="6137880"/>
                  <a:ext cx="2700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7" name="Freihand 16">
                  <a:extLst>
                    <a:ext uri="{FF2B5EF4-FFF2-40B4-BE49-F238E27FC236}">
                      <a16:creationId xmlns:a16="http://schemas.microsoft.com/office/drawing/2014/main" id="{A17A4BEB-3C77-458C-BB92-C2DE02C895E3}"/>
                    </a:ext>
                  </a:extLst>
                </p14:cNvPr>
                <p14:cNvContentPartPr/>
                <p14:nvPr/>
              </p14:nvContentPartPr>
              <p14:xfrm>
                <a:off x="1278293" y="6259920"/>
                <a:ext cx="224640" cy="59040"/>
              </p14:xfrm>
            </p:contentPart>
          </mc:Choice>
          <mc:Fallback>
            <p:pic>
              <p:nvPicPr>
                <p:cNvPr id="17" name="Freihand 16">
                  <a:extLst>
                    <a:ext uri="{FF2B5EF4-FFF2-40B4-BE49-F238E27FC236}">
                      <a16:creationId xmlns:a16="http://schemas.microsoft.com/office/drawing/2014/main" id="{A17A4BEB-3C77-458C-BB92-C2DE02C895E3}"/>
                    </a:ext>
                  </a:extLst>
                </p:cNvPr>
                <p:cNvPicPr/>
                <p:nvPr/>
              </p:nvPicPr>
              <p:blipFill>
                <a:blip r:embed="rId24"/>
                <a:stretch>
                  <a:fillRect/>
                </a:stretch>
              </p:blipFill>
              <p:spPr>
                <a:xfrm>
                  <a:off x="1273973" y="6255600"/>
                  <a:ext cx="23328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84139C37-65EB-4486-B550-743846D0E4E6}"/>
                    </a:ext>
                  </a:extLst>
                </p14:cNvPr>
                <p14:cNvContentPartPr/>
                <p14:nvPr/>
              </p14:nvContentPartPr>
              <p14:xfrm>
                <a:off x="1261733" y="6089280"/>
                <a:ext cx="226440" cy="37800"/>
              </p14:xfrm>
            </p:contentPart>
          </mc:Choice>
          <mc:Fallback>
            <p:pic>
              <p:nvPicPr>
                <p:cNvPr id="18" name="Freihand 17">
                  <a:extLst>
                    <a:ext uri="{FF2B5EF4-FFF2-40B4-BE49-F238E27FC236}">
                      <a16:creationId xmlns:a16="http://schemas.microsoft.com/office/drawing/2014/main" id="{84139C37-65EB-4486-B550-743846D0E4E6}"/>
                    </a:ext>
                  </a:extLst>
                </p:cNvPr>
                <p:cNvPicPr/>
                <p:nvPr/>
              </p:nvPicPr>
              <p:blipFill>
                <a:blip r:embed="rId26"/>
                <a:stretch>
                  <a:fillRect/>
                </a:stretch>
              </p:blipFill>
              <p:spPr>
                <a:xfrm>
                  <a:off x="1257413" y="6084960"/>
                  <a:ext cx="23508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9" name="Freihand 18">
                  <a:extLst>
                    <a:ext uri="{FF2B5EF4-FFF2-40B4-BE49-F238E27FC236}">
                      <a16:creationId xmlns:a16="http://schemas.microsoft.com/office/drawing/2014/main" id="{EDED0CB9-C077-4F26-8BD7-D9483FF5DD6A}"/>
                    </a:ext>
                  </a:extLst>
                </p14:cNvPr>
                <p14:cNvContentPartPr/>
                <p14:nvPr/>
              </p14:nvContentPartPr>
              <p14:xfrm>
                <a:off x="1482053" y="6225360"/>
                <a:ext cx="172080" cy="92520"/>
              </p14:xfrm>
            </p:contentPart>
          </mc:Choice>
          <mc:Fallback>
            <p:pic>
              <p:nvPicPr>
                <p:cNvPr id="19" name="Freihand 18">
                  <a:extLst>
                    <a:ext uri="{FF2B5EF4-FFF2-40B4-BE49-F238E27FC236}">
                      <a16:creationId xmlns:a16="http://schemas.microsoft.com/office/drawing/2014/main" id="{EDED0CB9-C077-4F26-8BD7-D9483FF5DD6A}"/>
                    </a:ext>
                  </a:extLst>
                </p:cNvPr>
                <p:cNvPicPr/>
                <p:nvPr/>
              </p:nvPicPr>
              <p:blipFill>
                <a:blip r:embed="rId28"/>
                <a:stretch>
                  <a:fillRect/>
                </a:stretch>
              </p:blipFill>
              <p:spPr>
                <a:xfrm>
                  <a:off x="1477733" y="6221040"/>
                  <a:ext cx="1807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0" name="Freihand 19">
                  <a:extLst>
                    <a:ext uri="{FF2B5EF4-FFF2-40B4-BE49-F238E27FC236}">
                      <a16:creationId xmlns:a16="http://schemas.microsoft.com/office/drawing/2014/main" id="{BF031BAC-26AA-4B3E-AAB2-E07B0B2C541B}"/>
                    </a:ext>
                  </a:extLst>
                </p14:cNvPr>
                <p14:cNvContentPartPr/>
                <p14:nvPr/>
              </p14:nvContentPartPr>
              <p14:xfrm>
                <a:off x="1691213" y="6189000"/>
                <a:ext cx="360000" cy="115920"/>
              </p14:xfrm>
            </p:contentPart>
          </mc:Choice>
          <mc:Fallback>
            <p:pic>
              <p:nvPicPr>
                <p:cNvPr id="20" name="Freihand 19">
                  <a:extLst>
                    <a:ext uri="{FF2B5EF4-FFF2-40B4-BE49-F238E27FC236}">
                      <a16:creationId xmlns:a16="http://schemas.microsoft.com/office/drawing/2014/main" id="{BF031BAC-26AA-4B3E-AAB2-E07B0B2C541B}"/>
                    </a:ext>
                  </a:extLst>
                </p:cNvPr>
                <p:cNvPicPr/>
                <p:nvPr/>
              </p:nvPicPr>
              <p:blipFill>
                <a:blip r:embed="rId30"/>
                <a:stretch>
                  <a:fillRect/>
                </a:stretch>
              </p:blipFill>
              <p:spPr>
                <a:xfrm>
                  <a:off x="1686893" y="6184680"/>
                  <a:ext cx="36864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1" name="Freihand 20">
                  <a:extLst>
                    <a:ext uri="{FF2B5EF4-FFF2-40B4-BE49-F238E27FC236}">
                      <a16:creationId xmlns:a16="http://schemas.microsoft.com/office/drawing/2014/main" id="{9CE2609F-A07E-4D58-9CF7-B9D90D538AB7}"/>
                    </a:ext>
                  </a:extLst>
                </p14:cNvPr>
                <p14:cNvContentPartPr/>
                <p14:nvPr/>
              </p14:nvContentPartPr>
              <p14:xfrm>
                <a:off x="2036453" y="6187200"/>
                <a:ext cx="107280" cy="119520"/>
              </p14:xfrm>
            </p:contentPart>
          </mc:Choice>
          <mc:Fallback>
            <p:pic>
              <p:nvPicPr>
                <p:cNvPr id="21" name="Freihand 20">
                  <a:extLst>
                    <a:ext uri="{FF2B5EF4-FFF2-40B4-BE49-F238E27FC236}">
                      <a16:creationId xmlns:a16="http://schemas.microsoft.com/office/drawing/2014/main" id="{9CE2609F-A07E-4D58-9CF7-B9D90D538AB7}"/>
                    </a:ext>
                  </a:extLst>
                </p:cNvPr>
                <p:cNvPicPr/>
                <p:nvPr/>
              </p:nvPicPr>
              <p:blipFill>
                <a:blip r:embed="rId32"/>
                <a:stretch>
                  <a:fillRect/>
                </a:stretch>
              </p:blipFill>
              <p:spPr>
                <a:xfrm>
                  <a:off x="2032133" y="6182880"/>
                  <a:ext cx="11592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2" name="Freihand 21">
                  <a:extLst>
                    <a:ext uri="{FF2B5EF4-FFF2-40B4-BE49-F238E27FC236}">
                      <a16:creationId xmlns:a16="http://schemas.microsoft.com/office/drawing/2014/main" id="{62EFDA05-8B23-4846-BE57-274E5017B01E}"/>
                    </a:ext>
                  </a:extLst>
                </p14:cNvPr>
                <p14:cNvContentPartPr/>
                <p14:nvPr/>
              </p14:nvContentPartPr>
              <p14:xfrm>
                <a:off x="2203493" y="6165600"/>
                <a:ext cx="216360" cy="118080"/>
              </p14:xfrm>
            </p:contentPart>
          </mc:Choice>
          <mc:Fallback>
            <p:pic>
              <p:nvPicPr>
                <p:cNvPr id="22" name="Freihand 21">
                  <a:extLst>
                    <a:ext uri="{FF2B5EF4-FFF2-40B4-BE49-F238E27FC236}">
                      <a16:creationId xmlns:a16="http://schemas.microsoft.com/office/drawing/2014/main" id="{62EFDA05-8B23-4846-BE57-274E5017B01E}"/>
                    </a:ext>
                  </a:extLst>
                </p:cNvPr>
                <p:cNvPicPr/>
                <p:nvPr/>
              </p:nvPicPr>
              <p:blipFill>
                <a:blip r:embed="rId34"/>
                <a:stretch>
                  <a:fillRect/>
                </a:stretch>
              </p:blipFill>
              <p:spPr>
                <a:xfrm>
                  <a:off x="2199173" y="6161280"/>
                  <a:ext cx="2250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3" name="Freihand 22">
                  <a:extLst>
                    <a:ext uri="{FF2B5EF4-FFF2-40B4-BE49-F238E27FC236}">
                      <a16:creationId xmlns:a16="http://schemas.microsoft.com/office/drawing/2014/main" id="{35AF0D1C-77AF-47E9-8AA4-7C2DAECDA4DD}"/>
                    </a:ext>
                  </a:extLst>
                </p14:cNvPr>
                <p14:cNvContentPartPr/>
                <p14:nvPr/>
              </p14:nvContentPartPr>
              <p14:xfrm>
                <a:off x="2572853" y="6091440"/>
                <a:ext cx="123840" cy="190800"/>
              </p14:xfrm>
            </p:contentPart>
          </mc:Choice>
          <mc:Fallback>
            <p:pic>
              <p:nvPicPr>
                <p:cNvPr id="23" name="Freihand 22">
                  <a:extLst>
                    <a:ext uri="{FF2B5EF4-FFF2-40B4-BE49-F238E27FC236}">
                      <a16:creationId xmlns:a16="http://schemas.microsoft.com/office/drawing/2014/main" id="{35AF0D1C-77AF-47E9-8AA4-7C2DAECDA4DD}"/>
                    </a:ext>
                  </a:extLst>
                </p:cNvPr>
                <p:cNvPicPr/>
                <p:nvPr/>
              </p:nvPicPr>
              <p:blipFill>
                <a:blip r:embed="rId36"/>
                <a:stretch>
                  <a:fillRect/>
                </a:stretch>
              </p:blipFill>
              <p:spPr>
                <a:xfrm>
                  <a:off x="2568533" y="6087120"/>
                  <a:ext cx="13248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4" name="Freihand 23">
                  <a:extLst>
                    <a:ext uri="{FF2B5EF4-FFF2-40B4-BE49-F238E27FC236}">
                      <a16:creationId xmlns:a16="http://schemas.microsoft.com/office/drawing/2014/main" id="{E2DCB848-D9CA-4664-927C-86F3BFF5D916}"/>
                    </a:ext>
                  </a:extLst>
                </p14:cNvPr>
                <p14:cNvContentPartPr/>
                <p14:nvPr/>
              </p14:nvContentPartPr>
              <p14:xfrm>
                <a:off x="2564573" y="6175320"/>
                <a:ext cx="234720" cy="99000"/>
              </p14:xfrm>
            </p:contentPart>
          </mc:Choice>
          <mc:Fallback>
            <p:pic>
              <p:nvPicPr>
                <p:cNvPr id="24" name="Freihand 23">
                  <a:extLst>
                    <a:ext uri="{FF2B5EF4-FFF2-40B4-BE49-F238E27FC236}">
                      <a16:creationId xmlns:a16="http://schemas.microsoft.com/office/drawing/2014/main" id="{E2DCB848-D9CA-4664-927C-86F3BFF5D916}"/>
                    </a:ext>
                  </a:extLst>
                </p:cNvPr>
                <p:cNvPicPr/>
                <p:nvPr/>
              </p:nvPicPr>
              <p:blipFill>
                <a:blip r:embed="rId38"/>
                <a:stretch>
                  <a:fillRect/>
                </a:stretch>
              </p:blipFill>
              <p:spPr>
                <a:xfrm>
                  <a:off x="2560253" y="6171000"/>
                  <a:ext cx="24336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5" name="Freihand 24">
                  <a:extLst>
                    <a:ext uri="{FF2B5EF4-FFF2-40B4-BE49-F238E27FC236}">
                      <a16:creationId xmlns:a16="http://schemas.microsoft.com/office/drawing/2014/main" id="{4A1D89AC-41A3-4715-8FE3-CCCB847B8A60}"/>
                    </a:ext>
                  </a:extLst>
                </p14:cNvPr>
                <p14:cNvContentPartPr/>
                <p14:nvPr/>
              </p14:nvContentPartPr>
              <p14:xfrm>
                <a:off x="2755373" y="6094320"/>
                <a:ext cx="136080" cy="55080"/>
              </p14:xfrm>
            </p:contentPart>
          </mc:Choice>
          <mc:Fallback>
            <p:pic>
              <p:nvPicPr>
                <p:cNvPr id="25" name="Freihand 24">
                  <a:extLst>
                    <a:ext uri="{FF2B5EF4-FFF2-40B4-BE49-F238E27FC236}">
                      <a16:creationId xmlns:a16="http://schemas.microsoft.com/office/drawing/2014/main" id="{4A1D89AC-41A3-4715-8FE3-CCCB847B8A60}"/>
                    </a:ext>
                  </a:extLst>
                </p:cNvPr>
                <p:cNvPicPr/>
                <p:nvPr/>
              </p:nvPicPr>
              <p:blipFill>
                <a:blip r:embed="rId40"/>
                <a:stretch>
                  <a:fillRect/>
                </a:stretch>
              </p:blipFill>
              <p:spPr>
                <a:xfrm>
                  <a:off x="2751053" y="6090000"/>
                  <a:ext cx="14472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6" name="Freihand 25">
                  <a:extLst>
                    <a:ext uri="{FF2B5EF4-FFF2-40B4-BE49-F238E27FC236}">
                      <a16:creationId xmlns:a16="http://schemas.microsoft.com/office/drawing/2014/main" id="{3D5BE3BD-DB9A-43AF-BE02-10499B0C7F1E}"/>
                    </a:ext>
                  </a:extLst>
                </p14:cNvPr>
                <p14:cNvContentPartPr/>
                <p14:nvPr/>
              </p14:nvContentPartPr>
              <p14:xfrm>
                <a:off x="2755013" y="6131760"/>
                <a:ext cx="115200" cy="164880"/>
              </p14:xfrm>
            </p:contentPart>
          </mc:Choice>
          <mc:Fallback>
            <p:pic>
              <p:nvPicPr>
                <p:cNvPr id="26" name="Freihand 25">
                  <a:extLst>
                    <a:ext uri="{FF2B5EF4-FFF2-40B4-BE49-F238E27FC236}">
                      <a16:creationId xmlns:a16="http://schemas.microsoft.com/office/drawing/2014/main" id="{3D5BE3BD-DB9A-43AF-BE02-10499B0C7F1E}"/>
                    </a:ext>
                  </a:extLst>
                </p:cNvPr>
                <p:cNvPicPr/>
                <p:nvPr/>
              </p:nvPicPr>
              <p:blipFill>
                <a:blip r:embed="rId42"/>
                <a:stretch>
                  <a:fillRect/>
                </a:stretch>
              </p:blipFill>
              <p:spPr>
                <a:xfrm>
                  <a:off x="2750693" y="6127440"/>
                  <a:ext cx="12384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7" name="Freihand 26">
                  <a:extLst>
                    <a:ext uri="{FF2B5EF4-FFF2-40B4-BE49-F238E27FC236}">
                      <a16:creationId xmlns:a16="http://schemas.microsoft.com/office/drawing/2014/main" id="{D0A813E8-A3FD-47D3-A3D3-3F64EA14D588}"/>
                    </a:ext>
                  </a:extLst>
                </p14:cNvPr>
                <p14:cNvContentPartPr/>
                <p14:nvPr/>
              </p14:nvContentPartPr>
              <p14:xfrm>
                <a:off x="2913773" y="6169920"/>
                <a:ext cx="126720" cy="269280"/>
              </p14:xfrm>
            </p:contentPart>
          </mc:Choice>
          <mc:Fallback>
            <p:pic>
              <p:nvPicPr>
                <p:cNvPr id="27" name="Freihand 26">
                  <a:extLst>
                    <a:ext uri="{FF2B5EF4-FFF2-40B4-BE49-F238E27FC236}">
                      <a16:creationId xmlns:a16="http://schemas.microsoft.com/office/drawing/2014/main" id="{D0A813E8-A3FD-47D3-A3D3-3F64EA14D588}"/>
                    </a:ext>
                  </a:extLst>
                </p:cNvPr>
                <p:cNvPicPr/>
                <p:nvPr/>
              </p:nvPicPr>
              <p:blipFill>
                <a:blip r:embed="rId44"/>
                <a:stretch>
                  <a:fillRect/>
                </a:stretch>
              </p:blipFill>
              <p:spPr>
                <a:xfrm>
                  <a:off x="2909453" y="6165600"/>
                  <a:ext cx="135360" cy="2779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B6988B10-E317-4F51-AB1C-233D33C2C07A}"/>
                    </a:ext>
                  </a:extLst>
                </p14:cNvPr>
                <p14:cNvContentPartPr/>
                <p14:nvPr/>
              </p14:nvContentPartPr>
              <p14:xfrm>
                <a:off x="3313733" y="6148320"/>
                <a:ext cx="210600" cy="150840"/>
              </p14:xfrm>
            </p:contentPart>
          </mc:Choice>
          <mc:Fallback>
            <p:pic>
              <p:nvPicPr>
                <p:cNvPr id="28" name="Freihand 27">
                  <a:extLst>
                    <a:ext uri="{FF2B5EF4-FFF2-40B4-BE49-F238E27FC236}">
                      <a16:creationId xmlns:a16="http://schemas.microsoft.com/office/drawing/2014/main" id="{B6988B10-E317-4F51-AB1C-233D33C2C07A}"/>
                    </a:ext>
                  </a:extLst>
                </p:cNvPr>
                <p:cNvPicPr/>
                <p:nvPr/>
              </p:nvPicPr>
              <p:blipFill>
                <a:blip r:embed="rId46"/>
                <a:stretch>
                  <a:fillRect/>
                </a:stretch>
              </p:blipFill>
              <p:spPr>
                <a:xfrm>
                  <a:off x="3309413" y="6144000"/>
                  <a:ext cx="21924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Freihand 28">
                  <a:extLst>
                    <a:ext uri="{FF2B5EF4-FFF2-40B4-BE49-F238E27FC236}">
                      <a16:creationId xmlns:a16="http://schemas.microsoft.com/office/drawing/2014/main" id="{67878E3B-F7FC-4BD1-A591-FC64000A7699}"/>
                    </a:ext>
                  </a:extLst>
                </p14:cNvPr>
                <p14:cNvContentPartPr/>
                <p14:nvPr/>
              </p14:nvContentPartPr>
              <p14:xfrm>
                <a:off x="3512453" y="6145440"/>
                <a:ext cx="390240" cy="112320"/>
              </p14:xfrm>
            </p:contentPart>
          </mc:Choice>
          <mc:Fallback>
            <p:pic>
              <p:nvPicPr>
                <p:cNvPr id="29" name="Freihand 28">
                  <a:extLst>
                    <a:ext uri="{FF2B5EF4-FFF2-40B4-BE49-F238E27FC236}">
                      <a16:creationId xmlns:a16="http://schemas.microsoft.com/office/drawing/2014/main" id="{67878E3B-F7FC-4BD1-A591-FC64000A7699}"/>
                    </a:ext>
                  </a:extLst>
                </p:cNvPr>
                <p:cNvPicPr/>
                <p:nvPr/>
              </p:nvPicPr>
              <p:blipFill>
                <a:blip r:embed="rId48"/>
                <a:stretch>
                  <a:fillRect/>
                </a:stretch>
              </p:blipFill>
              <p:spPr>
                <a:xfrm>
                  <a:off x="3508133" y="6141120"/>
                  <a:ext cx="3988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0" name="Freihand 29">
                  <a:extLst>
                    <a:ext uri="{FF2B5EF4-FFF2-40B4-BE49-F238E27FC236}">
                      <a16:creationId xmlns:a16="http://schemas.microsoft.com/office/drawing/2014/main" id="{688D2D33-A1EA-4027-8F9F-5E1382B48358}"/>
                    </a:ext>
                  </a:extLst>
                </p14:cNvPr>
                <p14:cNvContentPartPr/>
                <p14:nvPr/>
              </p14:nvContentPartPr>
              <p14:xfrm>
                <a:off x="3832853" y="6057960"/>
                <a:ext cx="96120" cy="46080"/>
              </p14:xfrm>
            </p:contentPart>
          </mc:Choice>
          <mc:Fallback>
            <p:pic>
              <p:nvPicPr>
                <p:cNvPr id="30" name="Freihand 29">
                  <a:extLst>
                    <a:ext uri="{FF2B5EF4-FFF2-40B4-BE49-F238E27FC236}">
                      <a16:creationId xmlns:a16="http://schemas.microsoft.com/office/drawing/2014/main" id="{688D2D33-A1EA-4027-8F9F-5E1382B48358}"/>
                    </a:ext>
                  </a:extLst>
                </p:cNvPr>
                <p:cNvPicPr/>
                <p:nvPr/>
              </p:nvPicPr>
              <p:blipFill>
                <a:blip r:embed="rId50"/>
                <a:stretch>
                  <a:fillRect/>
                </a:stretch>
              </p:blipFill>
              <p:spPr>
                <a:xfrm>
                  <a:off x="3828533" y="6053640"/>
                  <a:ext cx="10476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1" name="Freihand 30">
                  <a:extLst>
                    <a:ext uri="{FF2B5EF4-FFF2-40B4-BE49-F238E27FC236}">
                      <a16:creationId xmlns:a16="http://schemas.microsoft.com/office/drawing/2014/main" id="{016EAD96-EC96-4037-9705-C72E261419F5}"/>
                    </a:ext>
                  </a:extLst>
                </p14:cNvPr>
                <p14:cNvContentPartPr/>
                <p14:nvPr/>
              </p14:nvContentPartPr>
              <p14:xfrm>
                <a:off x="3940133" y="6126720"/>
                <a:ext cx="125280" cy="118440"/>
              </p14:xfrm>
            </p:contentPart>
          </mc:Choice>
          <mc:Fallback>
            <p:pic>
              <p:nvPicPr>
                <p:cNvPr id="31" name="Freihand 30">
                  <a:extLst>
                    <a:ext uri="{FF2B5EF4-FFF2-40B4-BE49-F238E27FC236}">
                      <a16:creationId xmlns:a16="http://schemas.microsoft.com/office/drawing/2014/main" id="{016EAD96-EC96-4037-9705-C72E261419F5}"/>
                    </a:ext>
                  </a:extLst>
                </p:cNvPr>
                <p:cNvPicPr/>
                <p:nvPr/>
              </p:nvPicPr>
              <p:blipFill>
                <a:blip r:embed="rId52"/>
                <a:stretch>
                  <a:fillRect/>
                </a:stretch>
              </p:blipFill>
              <p:spPr>
                <a:xfrm>
                  <a:off x="3935813" y="6122400"/>
                  <a:ext cx="1339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2" name="Freihand 31">
                  <a:extLst>
                    <a:ext uri="{FF2B5EF4-FFF2-40B4-BE49-F238E27FC236}">
                      <a16:creationId xmlns:a16="http://schemas.microsoft.com/office/drawing/2014/main" id="{C16AF5A6-EE89-441D-8B82-BA440A3BB668}"/>
                    </a:ext>
                  </a:extLst>
                </p14:cNvPr>
                <p14:cNvContentPartPr/>
                <p14:nvPr/>
              </p14:nvContentPartPr>
              <p14:xfrm>
                <a:off x="4106093" y="6069840"/>
                <a:ext cx="221760" cy="171720"/>
              </p14:xfrm>
            </p:contentPart>
          </mc:Choice>
          <mc:Fallback>
            <p:pic>
              <p:nvPicPr>
                <p:cNvPr id="32" name="Freihand 31">
                  <a:extLst>
                    <a:ext uri="{FF2B5EF4-FFF2-40B4-BE49-F238E27FC236}">
                      <a16:creationId xmlns:a16="http://schemas.microsoft.com/office/drawing/2014/main" id="{C16AF5A6-EE89-441D-8B82-BA440A3BB668}"/>
                    </a:ext>
                  </a:extLst>
                </p:cNvPr>
                <p:cNvPicPr/>
                <p:nvPr/>
              </p:nvPicPr>
              <p:blipFill>
                <a:blip r:embed="rId54"/>
                <a:stretch>
                  <a:fillRect/>
                </a:stretch>
              </p:blipFill>
              <p:spPr>
                <a:xfrm>
                  <a:off x="4101773" y="6065520"/>
                  <a:ext cx="23040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3" name="Freihand 32">
                  <a:extLst>
                    <a:ext uri="{FF2B5EF4-FFF2-40B4-BE49-F238E27FC236}">
                      <a16:creationId xmlns:a16="http://schemas.microsoft.com/office/drawing/2014/main" id="{429A0763-5CCE-4836-92F6-AC210ED0FAEF}"/>
                    </a:ext>
                  </a:extLst>
                </p14:cNvPr>
                <p14:cNvContentPartPr/>
                <p14:nvPr/>
              </p14:nvContentPartPr>
              <p14:xfrm>
                <a:off x="4420373" y="6124560"/>
                <a:ext cx="304920" cy="113400"/>
              </p14:xfrm>
            </p:contentPart>
          </mc:Choice>
          <mc:Fallback>
            <p:pic>
              <p:nvPicPr>
                <p:cNvPr id="33" name="Freihand 32">
                  <a:extLst>
                    <a:ext uri="{FF2B5EF4-FFF2-40B4-BE49-F238E27FC236}">
                      <a16:creationId xmlns:a16="http://schemas.microsoft.com/office/drawing/2014/main" id="{429A0763-5CCE-4836-92F6-AC210ED0FAEF}"/>
                    </a:ext>
                  </a:extLst>
                </p:cNvPr>
                <p:cNvPicPr/>
                <p:nvPr/>
              </p:nvPicPr>
              <p:blipFill>
                <a:blip r:embed="rId56"/>
                <a:stretch>
                  <a:fillRect/>
                </a:stretch>
              </p:blipFill>
              <p:spPr>
                <a:xfrm>
                  <a:off x="4416053" y="6120240"/>
                  <a:ext cx="31356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4" name="Freihand 33">
                  <a:extLst>
                    <a:ext uri="{FF2B5EF4-FFF2-40B4-BE49-F238E27FC236}">
                      <a16:creationId xmlns:a16="http://schemas.microsoft.com/office/drawing/2014/main" id="{24C3CF39-7C13-4AE0-B53F-362F5AA303E1}"/>
                    </a:ext>
                  </a:extLst>
                </p14:cNvPr>
                <p14:cNvContentPartPr/>
                <p14:nvPr/>
              </p14:nvContentPartPr>
              <p14:xfrm>
                <a:off x="4909973" y="6049680"/>
                <a:ext cx="167040" cy="203760"/>
              </p14:xfrm>
            </p:contentPart>
          </mc:Choice>
          <mc:Fallback>
            <p:pic>
              <p:nvPicPr>
                <p:cNvPr id="34" name="Freihand 33">
                  <a:extLst>
                    <a:ext uri="{FF2B5EF4-FFF2-40B4-BE49-F238E27FC236}">
                      <a16:creationId xmlns:a16="http://schemas.microsoft.com/office/drawing/2014/main" id="{24C3CF39-7C13-4AE0-B53F-362F5AA303E1}"/>
                    </a:ext>
                  </a:extLst>
                </p:cNvPr>
                <p:cNvPicPr/>
                <p:nvPr/>
              </p:nvPicPr>
              <p:blipFill>
                <a:blip r:embed="rId58"/>
                <a:stretch>
                  <a:fillRect/>
                </a:stretch>
              </p:blipFill>
              <p:spPr>
                <a:xfrm>
                  <a:off x="4905653" y="6045360"/>
                  <a:ext cx="17568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5" name="Freihand 34">
                  <a:extLst>
                    <a:ext uri="{FF2B5EF4-FFF2-40B4-BE49-F238E27FC236}">
                      <a16:creationId xmlns:a16="http://schemas.microsoft.com/office/drawing/2014/main" id="{AD10BFDA-6719-4323-BB2C-C5AF4F824522}"/>
                    </a:ext>
                  </a:extLst>
                </p14:cNvPr>
                <p14:cNvContentPartPr/>
                <p14:nvPr/>
              </p14:nvContentPartPr>
              <p14:xfrm>
                <a:off x="4924013" y="6133560"/>
                <a:ext cx="203400" cy="30240"/>
              </p14:xfrm>
            </p:contentPart>
          </mc:Choice>
          <mc:Fallback>
            <p:pic>
              <p:nvPicPr>
                <p:cNvPr id="35" name="Freihand 34">
                  <a:extLst>
                    <a:ext uri="{FF2B5EF4-FFF2-40B4-BE49-F238E27FC236}">
                      <a16:creationId xmlns:a16="http://schemas.microsoft.com/office/drawing/2014/main" id="{AD10BFDA-6719-4323-BB2C-C5AF4F824522}"/>
                    </a:ext>
                  </a:extLst>
                </p:cNvPr>
                <p:cNvPicPr/>
                <p:nvPr/>
              </p:nvPicPr>
              <p:blipFill>
                <a:blip r:embed="rId60"/>
                <a:stretch>
                  <a:fillRect/>
                </a:stretch>
              </p:blipFill>
              <p:spPr>
                <a:xfrm>
                  <a:off x="4919693" y="6129240"/>
                  <a:ext cx="21204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6" name="Freihand 35">
                  <a:extLst>
                    <a:ext uri="{FF2B5EF4-FFF2-40B4-BE49-F238E27FC236}">
                      <a16:creationId xmlns:a16="http://schemas.microsoft.com/office/drawing/2014/main" id="{37719E09-C5ED-4EA6-8286-9343E937589C}"/>
                    </a:ext>
                  </a:extLst>
                </p14:cNvPr>
                <p14:cNvContentPartPr/>
                <p14:nvPr/>
              </p14:nvContentPartPr>
              <p14:xfrm>
                <a:off x="5124893" y="6154800"/>
                <a:ext cx="174600" cy="75960"/>
              </p14:xfrm>
            </p:contentPart>
          </mc:Choice>
          <mc:Fallback>
            <p:pic>
              <p:nvPicPr>
                <p:cNvPr id="36" name="Freihand 35">
                  <a:extLst>
                    <a:ext uri="{FF2B5EF4-FFF2-40B4-BE49-F238E27FC236}">
                      <a16:creationId xmlns:a16="http://schemas.microsoft.com/office/drawing/2014/main" id="{37719E09-C5ED-4EA6-8286-9343E937589C}"/>
                    </a:ext>
                  </a:extLst>
                </p:cNvPr>
                <p:cNvPicPr/>
                <p:nvPr/>
              </p:nvPicPr>
              <p:blipFill>
                <a:blip r:embed="rId62"/>
                <a:stretch>
                  <a:fillRect/>
                </a:stretch>
              </p:blipFill>
              <p:spPr>
                <a:xfrm>
                  <a:off x="5120573" y="6150480"/>
                  <a:ext cx="18324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7" name="Freihand 36">
                  <a:extLst>
                    <a:ext uri="{FF2B5EF4-FFF2-40B4-BE49-F238E27FC236}">
                      <a16:creationId xmlns:a16="http://schemas.microsoft.com/office/drawing/2014/main" id="{BA9CB852-F0AE-419B-93C3-07E1DC09DBB2}"/>
                    </a:ext>
                  </a:extLst>
                </p14:cNvPr>
                <p14:cNvContentPartPr/>
                <p14:nvPr/>
              </p14:nvContentPartPr>
              <p14:xfrm>
                <a:off x="5313533" y="6088200"/>
                <a:ext cx="132840" cy="154080"/>
              </p14:xfrm>
            </p:contentPart>
          </mc:Choice>
          <mc:Fallback>
            <p:pic>
              <p:nvPicPr>
                <p:cNvPr id="37" name="Freihand 36">
                  <a:extLst>
                    <a:ext uri="{FF2B5EF4-FFF2-40B4-BE49-F238E27FC236}">
                      <a16:creationId xmlns:a16="http://schemas.microsoft.com/office/drawing/2014/main" id="{BA9CB852-F0AE-419B-93C3-07E1DC09DBB2}"/>
                    </a:ext>
                  </a:extLst>
                </p:cNvPr>
                <p:cNvPicPr/>
                <p:nvPr/>
              </p:nvPicPr>
              <p:blipFill>
                <a:blip r:embed="rId64"/>
                <a:stretch>
                  <a:fillRect/>
                </a:stretch>
              </p:blipFill>
              <p:spPr>
                <a:xfrm>
                  <a:off x="5309213" y="6083880"/>
                  <a:ext cx="14148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8" name="Freihand 37">
                  <a:extLst>
                    <a:ext uri="{FF2B5EF4-FFF2-40B4-BE49-F238E27FC236}">
                      <a16:creationId xmlns:a16="http://schemas.microsoft.com/office/drawing/2014/main" id="{8943EFFB-5D3D-4B47-BC16-3EA1B9E2DCE0}"/>
                    </a:ext>
                  </a:extLst>
                </p14:cNvPr>
                <p14:cNvContentPartPr/>
                <p14:nvPr/>
              </p14:nvContentPartPr>
              <p14:xfrm>
                <a:off x="5499293" y="6142200"/>
                <a:ext cx="244800" cy="66600"/>
              </p14:xfrm>
            </p:contentPart>
          </mc:Choice>
          <mc:Fallback>
            <p:pic>
              <p:nvPicPr>
                <p:cNvPr id="38" name="Freihand 37">
                  <a:extLst>
                    <a:ext uri="{FF2B5EF4-FFF2-40B4-BE49-F238E27FC236}">
                      <a16:creationId xmlns:a16="http://schemas.microsoft.com/office/drawing/2014/main" id="{8943EFFB-5D3D-4B47-BC16-3EA1B9E2DCE0}"/>
                    </a:ext>
                  </a:extLst>
                </p:cNvPr>
                <p:cNvPicPr/>
                <p:nvPr/>
              </p:nvPicPr>
              <p:blipFill>
                <a:blip r:embed="rId66"/>
                <a:stretch>
                  <a:fillRect/>
                </a:stretch>
              </p:blipFill>
              <p:spPr>
                <a:xfrm>
                  <a:off x="5494973" y="6137880"/>
                  <a:ext cx="25344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9" name="Freihand 38">
                  <a:extLst>
                    <a:ext uri="{FF2B5EF4-FFF2-40B4-BE49-F238E27FC236}">
                      <a16:creationId xmlns:a16="http://schemas.microsoft.com/office/drawing/2014/main" id="{5DF7B677-9BCC-4632-B5D8-DEEF080E13BA}"/>
                    </a:ext>
                  </a:extLst>
                </p14:cNvPr>
                <p14:cNvContentPartPr/>
                <p14:nvPr/>
              </p14:nvContentPartPr>
              <p14:xfrm>
                <a:off x="5937053" y="6149400"/>
                <a:ext cx="254520" cy="61200"/>
              </p14:xfrm>
            </p:contentPart>
          </mc:Choice>
          <mc:Fallback>
            <p:pic>
              <p:nvPicPr>
                <p:cNvPr id="39" name="Freihand 38">
                  <a:extLst>
                    <a:ext uri="{FF2B5EF4-FFF2-40B4-BE49-F238E27FC236}">
                      <a16:creationId xmlns:a16="http://schemas.microsoft.com/office/drawing/2014/main" id="{5DF7B677-9BCC-4632-B5D8-DEEF080E13BA}"/>
                    </a:ext>
                  </a:extLst>
                </p:cNvPr>
                <p:cNvPicPr/>
                <p:nvPr/>
              </p:nvPicPr>
              <p:blipFill>
                <a:blip r:embed="rId68"/>
                <a:stretch>
                  <a:fillRect/>
                </a:stretch>
              </p:blipFill>
              <p:spPr>
                <a:xfrm>
                  <a:off x="5932733" y="6145080"/>
                  <a:ext cx="26316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0" name="Freihand 39">
                  <a:extLst>
                    <a:ext uri="{FF2B5EF4-FFF2-40B4-BE49-F238E27FC236}">
                      <a16:creationId xmlns:a16="http://schemas.microsoft.com/office/drawing/2014/main" id="{4AF53336-CF65-4735-B8D9-8B1E56036B79}"/>
                    </a:ext>
                  </a:extLst>
                </p14:cNvPr>
                <p14:cNvContentPartPr/>
                <p14:nvPr/>
              </p14:nvContentPartPr>
              <p14:xfrm>
                <a:off x="6200933" y="6058680"/>
                <a:ext cx="243360" cy="135720"/>
              </p14:xfrm>
            </p:contentPart>
          </mc:Choice>
          <mc:Fallback>
            <p:pic>
              <p:nvPicPr>
                <p:cNvPr id="40" name="Freihand 39">
                  <a:extLst>
                    <a:ext uri="{FF2B5EF4-FFF2-40B4-BE49-F238E27FC236}">
                      <a16:creationId xmlns:a16="http://schemas.microsoft.com/office/drawing/2014/main" id="{4AF53336-CF65-4735-B8D9-8B1E56036B79}"/>
                    </a:ext>
                  </a:extLst>
                </p:cNvPr>
                <p:cNvPicPr/>
                <p:nvPr/>
              </p:nvPicPr>
              <p:blipFill>
                <a:blip r:embed="rId70"/>
                <a:stretch>
                  <a:fillRect/>
                </a:stretch>
              </p:blipFill>
              <p:spPr>
                <a:xfrm>
                  <a:off x="6196613" y="6054360"/>
                  <a:ext cx="25200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3" name="Freihand 42">
                  <a:extLst>
                    <a:ext uri="{FF2B5EF4-FFF2-40B4-BE49-F238E27FC236}">
                      <a16:creationId xmlns:a16="http://schemas.microsoft.com/office/drawing/2014/main" id="{9E077D62-8085-416C-9BE9-6C4868E6E985}"/>
                    </a:ext>
                  </a:extLst>
                </p14:cNvPr>
                <p14:cNvContentPartPr/>
                <p14:nvPr/>
              </p14:nvContentPartPr>
              <p14:xfrm>
                <a:off x="6592973" y="6008640"/>
                <a:ext cx="189720" cy="192240"/>
              </p14:xfrm>
            </p:contentPart>
          </mc:Choice>
          <mc:Fallback>
            <p:pic>
              <p:nvPicPr>
                <p:cNvPr id="43" name="Freihand 42">
                  <a:extLst>
                    <a:ext uri="{FF2B5EF4-FFF2-40B4-BE49-F238E27FC236}">
                      <a16:creationId xmlns:a16="http://schemas.microsoft.com/office/drawing/2014/main" id="{9E077D62-8085-416C-9BE9-6C4868E6E985}"/>
                    </a:ext>
                  </a:extLst>
                </p:cNvPr>
                <p:cNvPicPr/>
                <p:nvPr/>
              </p:nvPicPr>
              <p:blipFill>
                <a:blip r:embed="rId72"/>
                <a:stretch>
                  <a:fillRect/>
                </a:stretch>
              </p:blipFill>
              <p:spPr>
                <a:xfrm>
                  <a:off x="6588653" y="6004320"/>
                  <a:ext cx="19836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5" name="Freihand 44">
                  <a:extLst>
                    <a:ext uri="{FF2B5EF4-FFF2-40B4-BE49-F238E27FC236}">
                      <a16:creationId xmlns:a16="http://schemas.microsoft.com/office/drawing/2014/main" id="{29046AED-69D8-47DB-AFE1-523F02A3A817}"/>
                    </a:ext>
                  </a:extLst>
                </p14:cNvPr>
                <p14:cNvContentPartPr/>
                <p14:nvPr/>
              </p14:nvContentPartPr>
              <p14:xfrm>
                <a:off x="6819413" y="5951760"/>
                <a:ext cx="249480" cy="222840"/>
              </p14:xfrm>
            </p:contentPart>
          </mc:Choice>
          <mc:Fallback>
            <p:pic>
              <p:nvPicPr>
                <p:cNvPr id="45" name="Freihand 44">
                  <a:extLst>
                    <a:ext uri="{FF2B5EF4-FFF2-40B4-BE49-F238E27FC236}">
                      <a16:creationId xmlns:a16="http://schemas.microsoft.com/office/drawing/2014/main" id="{29046AED-69D8-47DB-AFE1-523F02A3A817}"/>
                    </a:ext>
                  </a:extLst>
                </p:cNvPr>
                <p:cNvPicPr/>
                <p:nvPr/>
              </p:nvPicPr>
              <p:blipFill>
                <a:blip r:embed="rId74"/>
                <a:stretch>
                  <a:fillRect/>
                </a:stretch>
              </p:blipFill>
              <p:spPr>
                <a:xfrm>
                  <a:off x="6815093" y="5947440"/>
                  <a:ext cx="25812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6" name="Freihand 45">
                  <a:extLst>
                    <a:ext uri="{FF2B5EF4-FFF2-40B4-BE49-F238E27FC236}">
                      <a16:creationId xmlns:a16="http://schemas.microsoft.com/office/drawing/2014/main" id="{D748B12A-B1B6-4215-9461-4F855C8F1995}"/>
                    </a:ext>
                  </a:extLst>
                </p14:cNvPr>
                <p14:cNvContentPartPr/>
                <p14:nvPr/>
              </p14:nvContentPartPr>
              <p14:xfrm>
                <a:off x="7037573" y="5952840"/>
                <a:ext cx="186120" cy="192240"/>
              </p14:xfrm>
            </p:contentPart>
          </mc:Choice>
          <mc:Fallback>
            <p:pic>
              <p:nvPicPr>
                <p:cNvPr id="46" name="Freihand 45">
                  <a:extLst>
                    <a:ext uri="{FF2B5EF4-FFF2-40B4-BE49-F238E27FC236}">
                      <a16:creationId xmlns:a16="http://schemas.microsoft.com/office/drawing/2014/main" id="{D748B12A-B1B6-4215-9461-4F855C8F1995}"/>
                    </a:ext>
                  </a:extLst>
                </p:cNvPr>
                <p:cNvPicPr/>
                <p:nvPr/>
              </p:nvPicPr>
              <p:blipFill>
                <a:blip r:embed="rId76"/>
                <a:stretch>
                  <a:fillRect/>
                </a:stretch>
              </p:blipFill>
              <p:spPr>
                <a:xfrm>
                  <a:off x="7033253" y="5948520"/>
                  <a:ext cx="19476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7" name="Freihand 46">
                  <a:extLst>
                    <a:ext uri="{FF2B5EF4-FFF2-40B4-BE49-F238E27FC236}">
                      <a16:creationId xmlns:a16="http://schemas.microsoft.com/office/drawing/2014/main" id="{46DAD20B-76B2-437D-B7F6-2553B851BA45}"/>
                    </a:ext>
                  </a:extLst>
                </p14:cNvPr>
                <p14:cNvContentPartPr/>
                <p14:nvPr/>
              </p14:nvContentPartPr>
              <p14:xfrm>
                <a:off x="7230533" y="5920800"/>
                <a:ext cx="136800" cy="211320"/>
              </p14:xfrm>
            </p:contentPart>
          </mc:Choice>
          <mc:Fallback>
            <p:pic>
              <p:nvPicPr>
                <p:cNvPr id="47" name="Freihand 46">
                  <a:extLst>
                    <a:ext uri="{FF2B5EF4-FFF2-40B4-BE49-F238E27FC236}">
                      <a16:creationId xmlns:a16="http://schemas.microsoft.com/office/drawing/2014/main" id="{46DAD20B-76B2-437D-B7F6-2553B851BA45}"/>
                    </a:ext>
                  </a:extLst>
                </p:cNvPr>
                <p:cNvPicPr/>
                <p:nvPr/>
              </p:nvPicPr>
              <p:blipFill>
                <a:blip r:embed="rId78"/>
                <a:stretch>
                  <a:fillRect/>
                </a:stretch>
              </p:blipFill>
              <p:spPr>
                <a:xfrm>
                  <a:off x="7226213" y="5916480"/>
                  <a:ext cx="14544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8" name="Freihand 47">
                  <a:extLst>
                    <a:ext uri="{FF2B5EF4-FFF2-40B4-BE49-F238E27FC236}">
                      <a16:creationId xmlns:a16="http://schemas.microsoft.com/office/drawing/2014/main" id="{8E6FEAEC-9C59-4C8C-9D25-F7DB250622D4}"/>
                    </a:ext>
                  </a:extLst>
                </p14:cNvPr>
                <p14:cNvContentPartPr/>
                <p14:nvPr/>
              </p14:nvContentPartPr>
              <p14:xfrm>
                <a:off x="7352573" y="6020520"/>
                <a:ext cx="168840" cy="121680"/>
              </p14:xfrm>
            </p:contentPart>
          </mc:Choice>
          <mc:Fallback>
            <p:pic>
              <p:nvPicPr>
                <p:cNvPr id="48" name="Freihand 47">
                  <a:extLst>
                    <a:ext uri="{FF2B5EF4-FFF2-40B4-BE49-F238E27FC236}">
                      <a16:creationId xmlns:a16="http://schemas.microsoft.com/office/drawing/2014/main" id="{8E6FEAEC-9C59-4C8C-9D25-F7DB250622D4}"/>
                    </a:ext>
                  </a:extLst>
                </p:cNvPr>
                <p:cNvPicPr/>
                <p:nvPr/>
              </p:nvPicPr>
              <p:blipFill>
                <a:blip r:embed="rId80"/>
                <a:stretch>
                  <a:fillRect/>
                </a:stretch>
              </p:blipFill>
              <p:spPr>
                <a:xfrm>
                  <a:off x="7348253" y="6016200"/>
                  <a:ext cx="17748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9" name="Freihand 48">
                  <a:extLst>
                    <a:ext uri="{FF2B5EF4-FFF2-40B4-BE49-F238E27FC236}">
                      <a16:creationId xmlns:a16="http://schemas.microsoft.com/office/drawing/2014/main" id="{AE552E01-4A12-416A-961A-149E50E1029B}"/>
                    </a:ext>
                  </a:extLst>
                </p14:cNvPr>
                <p14:cNvContentPartPr/>
                <p14:nvPr/>
              </p14:nvContentPartPr>
              <p14:xfrm>
                <a:off x="7508093" y="5897760"/>
                <a:ext cx="71640" cy="240120"/>
              </p14:xfrm>
            </p:contentPart>
          </mc:Choice>
          <mc:Fallback>
            <p:pic>
              <p:nvPicPr>
                <p:cNvPr id="49" name="Freihand 48">
                  <a:extLst>
                    <a:ext uri="{FF2B5EF4-FFF2-40B4-BE49-F238E27FC236}">
                      <a16:creationId xmlns:a16="http://schemas.microsoft.com/office/drawing/2014/main" id="{AE552E01-4A12-416A-961A-149E50E1029B}"/>
                    </a:ext>
                  </a:extLst>
                </p:cNvPr>
                <p:cNvPicPr/>
                <p:nvPr/>
              </p:nvPicPr>
              <p:blipFill>
                <a:blip r:embed="rId82"/>
                <a:stretch>
                  <a:fillRect/>
                </a:stretch>
              </p:blipFill>
              <p:spPr>
                <a:xfrm>
                  <a:off x="7503773" y="5893440"/>
                  <a:ext cx="80280" cy="2487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0" name="Freihand 49">
                  <a:extLst>
                    <a:ext uri="{FF2B5EF4-FFF2-40B4-BE49-F238E27FC236}">
                      <a16:creationId xmlns:a16="http://schemas.microsoft.com/office/drawing/2014/main" id="{20D38CB2-A9EF-40F1-9CDA-ACFB25C889C5}"/>
                    </a:ext>
                  </a:extLst>
                </p14:cNvPr>
                <p14:cNvContentPartPr/>
                <p14:nvPr/>
              </p14:nvContentPartPr>
              <p14:xfrm>
                <a:off x="7519613" y="5907480"/>
                <a:ext cx="124920" cy="222120"/>
              </p14:xfrm>
            </p:contentPart>
          </mc:Choice>
          <mc:Fallback>
            <p:pic>
              <p:nvPicPr>
                <p:cNvPr id="50" name="Freihand 49">
                  <a:extLst>
                    <a:ext uri="{FF2B5EF4-FFF2-40B4-BE49-F238E27FC236}">
                      <a16:creationId xmlns:a16="http://schemas.microsoft.com/office/drawing/2014/main" id="{20D38CB2-A9EF-40F1-9CDA-ACFB25C889C5}"/>
                    </a:ext>
                  </a:extLst>
                </p:cNvPr>
                <p:cNvPicPr/>
                <p:nvPr/>
              </p:nvPicPr>
              <p:blipFill>
                <a:blip r:embed="rId84"/>
                <a:stretch>
                  <a:fillRect/>
                </a:stretch>
              </p:blipFill>
              <p:spPr>
                <a:xfrm>
                  <a:off x="7515293" y="5903160"/>
                  <a:ext cx="13356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1" name="Freihand 50">
                  <a:extLst>
                    <a:ext uri="{FF2B5EF4-FFF2-40B4-BE49-F238E27FC236}">
                      <a16:creationId xmlns:a16="http://schemas.microsoft.com/office/drawing/2014/main" id="{BAD47FF0-ACCA-4DA7-AA08-7D2A8CEDE85E}"/>
                    </a:ext>
                  </a:extLst>
                </p14:cNvPr>
                <p14:cNvContentPartPr/>
                <p14:nvPr/>
              </p14:nvContentPartPr>
              <p14:xfrm>
                <a:off x="7652453" y="5916120"/>
                <a:ext cx="325800" cy="373680"/>
              </p14:xfrm>
            </p:contentPart>
          </mc:Choice>
          <mc:Fallback>
            <p:pic>
              <p:nvPicPr>
                <p:cNvPr id="51" name="Freihand 50">
                  <a:extLst>
                    <a:ext uri="{FF2B5EF4-FFF2-40B4-BE49-F238E27FC236}">
                      <a16:creationId xmlns:a16="http://schemas.microsoft.com/office/drawing/2014/main" id="{BAD47FF0-ACCA-4DA7-AA08-7D2A8CEDE85E}"/>
                    </a:ext>
                  </a:extLst>
                </p:cNvPr>
                <p:cNvPicPr/>
                <p:nvPr/>
              </p:nvPicPr>
              <p:blipFill>
                <a:blip r:embed="rId86"/>
                <a:stretch>
                  <a:fillRect/>
                </a:stretch>
              </p:blipFill>
              <p:spPr>
                <a:xfrm>
                  <a:off x="7648133" y="5911800"/>
                  <a:ext cx="334440" cy="3823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2" name="Freihand 51">
                  <a:extLst>
                    <a:ext uri="{FF2B5EF4-FFF2-40B4-BE49-F238E27FC236}">
                      <a16:creationId xmlns:a16="http://schemas.microsoft.com/office/drawing/2014/main" id="{5A85DEAC-BD08-47A5-976E-4FF223525273}"/>
                    </a:ext>
                  </a:extLst>
                </p14:cNvPr>
                <p14:cNvContentPartPr/>
                <p14:nvPr/>
              </p14:nvContentPartPr>
              <p14:xfrm>
                <a:off x="8043413" y="5871480"/>
                <a:ext cx="45720" cy="248760"/>
              </p14:xfrm>
            </p:contentPart>
          </mc:Choice>
          <mc:Fallback>
            <p:pic>
              <p:nvPicPr>
                <p:cNvPr id="52" name="Freihand 51">
                  <a:extLst>
                    <a:ext uri="{FF2B5EF4-FFF2-40B4-BE49-F238E27FC236}">
                      <a16:creationId xmlns:a16="http://schemas.microsoft.com/office/drawing/2014/main" id="{5A85DEAC-BD08-47A5-976E-4FF223525273}"/>
                    </a:ext>
                  </a:extLst>
                </p:cNvPr>
                <p:cNvPicPr/>
                <p:nvPr/>
              </p:nvPicPr>
              <p:blipFill>
                <a:blip r:embed="rId88"/>
                <a:stretch>
                  <a:fillRect/>
                </a:stretch>
              </p:blipFill>
              <p:spPr>
                <a:xfrm>
                  <a:off x="8039093" y="5867160"/>
                  <a:ext cx="54360" cy="257400"/>
                </a:xfrm>
                <a:prstGeom prst="rect">
                  <a:avLst/>
                </a:prstGeom>
              </p:spPr>
            </p:pic>
          </mc:Fallback>
        </mc:AlternateContent>
      </p:grpSp>
    </p:spTree>
    <p:extLst>
      <p:ext uri="{BB962C8B-B14F-4D97-AF65-F5344CB8AC3E}">
        <p14:creationId xmlns:p14="http://schemas.microsoft.com/office/powerpoint/2010/main" val="962811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243901" y="129219"/>
            <a:ext cx="7879636"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Geldnachfragefunktion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82198" y="848739"/>
                <a:ext cx="9980567" cy="4493310"/>
              </a:xfrm>
              <a:prstGeom prst="rect">
                <a:avLst/>
              </a:prstGeom>
              <a:noFill/>
            </p:spPr>
            <p:txBody>
              <a:bodyPr wrap="square" rtlCol="0">
                <a:noAutofit/>
              </a:bodyPr>
              <a:lstStyle/>
              <a:p>
                <a:pPr marL="342900" indent="-342900">
                  <a:buFont typeface="Arial" panose="020B0604020202020204" pitchFamily="34" charset="0"/>
                  <a:buChar char="•"/>
                </a:pPr>
                <a:r>
                  <a:rPr lang="de-DE" sz="2400" dirty="0"/>
                  <a:t>Im Allgemeinen wird das Niveau der Transaktionen proportional zum Gesamteinkommen sein. Damit ergibt aus dem Transaktionsmotiv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Die Vorsichtskasse wird prinzipiell abhängig von den erwarteten Transaktionen in der Zukunft sein. Damit ergibt auch aus dem Vorsichtsmotiv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 die Opportunitätskosten bei niedrigen Zinsen niedrig sind, ergibt sich aus dem Spekulationsmotiv eine negative Abhängigkeit vom Zinssatz.</a:t>
                </a:r>
              </a:p>
              <a:p>
                <a:endParaRPr lang="de-DE" sz="2400" dirty="0"/>
              </a:p>
              <a:p>
                <a:pPr algn="ctr"/>
                <a:r>
                  <a:rPr lang="de-DE" sz="2400" dirty="0"/>
                  <a:t>G</a:t>
                </a:r>
                <a14:m>
                  <m:oMath xmlns:m="http://schemas.openxmlformats.org/officeDocument/2006/math">
                    <m:r>
                      <m:rPr>
                        <m:sty m:val="p"/>
                      </m:rPr>
                      <a:rPr lang="de-DE" sz="2400" b="0" i="0" smtClean="0">
                        <a:latin typeface="Cambria Math" panose="02040503050406030204" pitchFamily="18" charset="0"/>
                      </a:rPr>
                      <m:t>eldnachfrage</m:t>
                    </m:r>
                    <m:r>
                      <a:rPr lang="de-DE" sz="2400">
                        <a:latin typeface="Cambria Math" panose="02040503050406030204" pitchFamily="18" charset="0"/>
                      </a:rPr>
                      <m:t>=</m:t>
                    </m:r>
                    <m:sSup>
                      <m:sSupPr>
                        <m:ctrlPr>
                          <a:rPr lang="de-DE" sz="2400" i="1">
                            <a:latin typeface="Cambria Math" panose="02040503050406030204" pitchFamily="18" charset="0"/>
                          </a:rPr>
                        </m:ctrlPr>
                      </m:sSupPr>
                      <m:e>
                        <m:r>
                          <a:rPr lang="de-DE" sz="2400" i="1">
                            <a:latin typeface="Cambria Math" panose="02040503050406030204" pitchFamily="18" charset="0"/>
                          </a:rPr>
                          <m:t>𝐿</m:t>
                        </m:r>
                      </m:e>
                      <m:sup>
                        <m:r>
                          <a:rPr lang="de-DE" sz="2400" i="1">
                            <a:latin typeface="Cambria Math" panose="02040503050406030204" pitchFamily="18" charset="0"/>
                          </a:rPr>
                          <m:t>𝐷</m:t>
                        </m:r>
                      </m:sup>
                    </m:sSup>
                    <m:r>
                      <a:rPr lang="de-DE" sz="2400" i="1">
                        <a:latin typeface="Cambria Math" panose="02040503050406030204" pitchFamily="18" charset="0"/>
                      </a:rPr>
                      <m:t>(</m:t>
                    </m:r>
                    <m:r>
                      <a:rPr lang="de-DE" sz="2400" i="1">
                        <a:latin typeface="Cambria Math" panose="02040503050406030204" pitchFamily="18" charset="0"/>
                      </a:rPr>
                      <m:t>𝑌</m:t>
                    </m:r>
                    <m:r>
                      <a:rPr lang="de-DE" sz="2400" i="1">
                        <a:latin typeface="Cambria Math" panose="02040503050406030204" pitchFamily="18" charset="0"/>
                      </a:rPr>
                      <m:t>,</m:t>
                    </m:r>
                    <m:r>
                      <a:rPr lang="de-DE" sz="2400" i="1">
                        <a:latin typeface="Cambria Math" panose="02040503050406030204" pitchFamily="18" charset="0"/>
                      </a:rPr>
                      <m:t>𝑖</m:t>
                    </m:r>
                    <m:r>
                      <a:rPr lang="de-DE" sz="2400" i="1">
                        <a:latin typeface="Cambria Math" panose="02040503050406030204" pitchFamily="18" charset="0"/>
                      </a:rPr>
                      <m:t>)</m:t>
                    </m:r>
                  </m:oMath>
                </a14:m>
                <a:endParaRPr lang="de-DE" sz="2400" dirty="0"/>
              </a:p>
              <a:p>
                <a:pPr algn="ctr"/>
                <a:endParaRPr lang="de-DE" sz="2400" dirty="0"/>
              </a:p>
              <a:p>
                <a:endParaRPr lang="de-DE" sz="2400" dirty="0"/>
              </a:p>
              <a:p>
                <a:endParaRPr lang="de-DE" sz="2400" b="1"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82198" y="848739"/>
                <a:ext cx="9980567" cy="4493310"/>
              </a:xfrm>
              <a:prstGeom prst="rect">
                <a:avLst/>
              </a:prstGeom>
              <a:blipFill>
                <a:blip r:embed="rId3"/>
                <a:stretch>
                  <a:fillRect l="-794" t="-1085" r="-977" b="-2849"/>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B57B2530-8644-4D44-82CC-2E1579D09983}"/>
              </a:ext>
            </a:extLst>
          </p:cNvPr>
          <p:cNvSpPr txBox="1"/>
          <p:nvPr/>
        </p:nvSpPr>
        <p:spPr>
          <a:xfrm>
            <a:off x="6105068" y="4739307"/>
            <a:ext cx="300082" cy="369332"/>
          </a:xfrm>
          <a:prstGeom prst="rect">
            <a:avLst/>
          </a:prstGeom>
          <a:noFill/>
        </p:spPr>
        <p:txBody>
          <a:bodyPr wrap="none" rtlCol="0">
            <a:spAutoFit/>
          </a:bodyPr>
          <a:lstStyle/>
          <a:p>
            <a:r>
              <a:rPr lang="de-DE" dirty="0"/>
              <a:t>+</a:t>
            </a:r>
          </a:p>
        </p:txBody>
      </p:sp>
      <p:sp>
        <p:nvSpPr>
          <p:cNvPr id="8" name="Textfeld 7">
            <a:extLst>
              <a:ext uri="{FF2B5EF4-FFF2-40B4-BE49-F238E27FC236}">
                <a16:creationId xmlns:a16="http://schemas.microsoft.com/office/drawing/2014/main" id="{7558E943-6F68-4701-A5C0-E070B128BCDD}"/>
              </a:ext>
            </a:extLst>
          </p:cNvPr>
          <p:cNvSpPr txBox="1"/>
          <p:nvPr/>
        </p:nvSpPr>
        <p:spPr>
          <a:xfrm>
            <a:off x="6405150" y="4739307"/>
            <a:ext cx="255198" cy="369332"/>
          </a:xfrm>
          <a:prstGeom prst="rect">
            <a:avLst/>
          </a:prstGeom>
          <a:noFill/>
        </p:spPr>
        <p:txBody>
          <a:bodyPr wrap="none" rtlCol="0">
            <a:spAutoFit/>
          </a:bodyPr>
          <a:lstStyle/>
          <a:p>
            <a:r>
              <a:rPr lang="de-DE" dirty="0"/>
              <a:t>-</a:t>
            </a:r>
          </a:p>
        </p:txBody>
      </p:sp>
      <p:sp>
        <p:nvSpPr>
          <p:cNvPr id="14" name="Rechteck 13">
            <a:extLst>
              <a:ext uri="{FF2B5EF4-FFF2-40B4-BE49-F238E27FC236}">
                <a16:creationId xmlns:a16="http://schemas.microsoft.com/office/drawing/2014/main" id="{EAC83140-F7C9-4BFE-B550-E1C9F30B224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3" name="Freihand 2">
                <a:extLst>
                  <a:ext uri="{FF2B5EF4-FFF2-40B4-BE49-F238E27FC236}">
                    <a16:creationId xmlns:a16="http://schemas.microsoft.com/office/drawing/2014/main" id="{28CDFA10-9BE9-4EE3-A332-7A2CB9AB2F59}"/>
                  </a:ext>
                </a:extLst>
              </p14:cNvPr>
              <p14:cNvContentPartPr/>
              <p14:nvPr/>
            </p14:nvContentPartPr>
            <p14:xfrm>
              <a:off x="3294653" y="5371627"/>
              <a:ext cx="3620880" cy="42480"/>
            </p14:xfrm>
          </p:contentPart>
        </mc:Choice>
        <mc:Fallback>
          <p:pic>
            <p:nvPicPr>
              <p:cNvPr id="3" name="Freihand 2">
                <a:extLst>
                  <a:ext uri="{FF2B5EF4-FFF2-40B4-BE49-F238E27FC236}">
                    <a16:creationId xmlns:a16="http://schemas.microsoft.com/office/drawing/2014/main" id="{28CDFA10-9BE9-4EE3-A332-7A2CB9AB2F59}"/>
                  </a:ext>
                </a:extLst>
              </p:cNvPr>
              <p:cNvPicPr/>
              <p:nvPr/>
            </p:nvPicPr>
            <p:blipFill>
              <a:blip r:embed="rId5"/>
              <a:stretch>
                <a:fillRect/>
              </a:stretch>
            </p:blipFill>
            <p:spPr>
              <a:xfrm>
                <a:off x="3290333" y="5367307"/>
                <a:ext cx="362952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 name="Freihand 3">
                <a:extLst>
                  <a:ext uri="{FF2B5EF4-FFF2-40B4-BE49-F238E27FC236}">
                    <a16:creationId xmlns:a16="http://schemas.microsoft.com/office/drawing/2014/main" id="{3CC36B05-6F85-4294-BCB0-7A089D522AB4}"/>
                  </a:ext>
                </a:extLst>
              </p14:cNvPr>
              <p14:cNvContentPartPr/>
              <p14:nvPr/>
            </p14:nvContentPartPr>
            <p14:xfrm>
              <a:off x="5727533" y="5361547"/>
              <a:ext cx="1065240" cy="33120"/>
            </p14:xfrm>
          </p:contentPart>
        </mc:Choice>
        <mc:Fallback>
          <p:pic>
            <p:nvPicPr>
              <p:cNvPr id="4" name="Freihand 3">
                <a:extLst>
                  <a:ext uri="{FF2B5EF4-FFF2-40B4-BE49-F238E27FC236}">
                    <a16:creationId xmlns:a16="http://schemas.microsoft.com/office/drawing/2014/main" id="{3CC36B05-6F85-4294-BCB0-7A089D522AB4}"/>
                  </a:ext>
                </a:extLst>
              </p:cNvPr>
              <p:cNvPicPr/>
              <p:nvPr/>
            </p:nvPicPr>
            <p:blipFill>
              <a:blip r:embed="rId7"/>
              <a:stretch>
                <a:fillRect/>
              </a:stretch>
            </p:blipFill>
            <p:spPr>
              <a:xfrm>
                <a:off x="5723213" y="5357227"/>
                <a:ext cx="1073880" cy="41760"/>
              </a:xfrm>
              <a:prstGeom prst="rect">
                <a:avLst/>
              </a:prstGeom>
            </p:spPr>
          </p:pic>
        </mc:Fallback>
      </mc:AlternateContent>
      <p:grpSp>
        <p:nvGrpSpPr>
          <p:cNvPr id="13" name="Gruppieren 12">
            <a:extLst>
              <a:ext uri="{FF2B5EF4-FFF2-40B4-BE49-F238E27FC236}">
                <a16:creationId xmlns:a16="http://schemas.microsoft.com/office/drawing/2014/main" id="{899754CC-C7B6-447F-9EE3-1DFAD2287966}"/>
              </a:ext>
            </a:extLst>
          </p:cNvPr>
          <p:cNvGrpSpPr/>
          <p:nvPr/>
        </p:nvGrpSpPr>
        <p:grpSpPr>
          <a:xfrm>
            <a:off x="6058733" y="4570627"/>
            <a:ext cx="1092240" cy="321840"/>
            <a:chOff x="6058733" y="4570627"/>
            <a:chExt cx="1092240" cy="321840"/>
          </a:xfrm>
        </p:grpSpPr>
        <mc:AlternateContent xmlns:mc="http://schemas.openxmlformats.org/markup-compatibility/2006">
          <mc:Choice xmlns:p14="http://schemas.microsoft.com/office/powerpoint/2010/main" Requires="p14">
            <p:contentPart p14:bwMode="auto" r:id="rId8">
              <p14:nvContentPartPr>
                <p14:cNvPr id="5" name="Freihand 4">
                  <a:extLst>
                    <a:ext uri="{FF2B5EF4-FFF2-40B4-BE49-F238E27FC236}">
                      <a16:creationId xmlns:a16="http://schemas.microsoft.com/office/drawing/2014/main" id="{CC19C8AB-CACF-4599-94B4-42E754A528A6}"/>
                    </a:ext>
                  </a:extLst>
                </p14:cNvPr>
                <p14:cNvContentPartPr/>
                <p14:nvPr/>
              </p14:nvContentPartPr>
              <p14:xfrm>
                <a:off x="6058733" y="4745227"/>
                <a:ext cx="183240" cy="147240"/>
              </p14:xfrm>
            </p:contentPart>
          </mc:Choice>
          <mc:Fallback>
            <p:pic>
              <p:nvPicPr>
                <p:cNvPr id="5" name="Freihand 4">
                  <a:extLst>
                    <a:ext uri="{FF2B5EF4-FFF2-40B4-BE49-F238E27FC236}">
                      <a16:creationId xmlns:a16="http://schemas.microsoft.com/office/drawing/2014/main" id="{CC19C8AB-CACF-4599-94B4-42E754A528A6}"/>
                    </a:ext>
                  </a:extLst>
                </p:cNvPr>
                <p:cNvPicPr/>
                <p:nvPr/>
              </p:nvPicPr>
              <p:blipFill>
                <a:blip r:embed="rId9"/>
                <a:stretch>
                  <a:fillRect/>
                </a:stretch>
              </p:blipFill>
              <p:spPr>
                <a:xfrm>
                  <a:off x="6054413" y="4740907"/>
                  <a:ext cx="19188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Freihand 8">
                  <a:extLst>
                    <a:ext uri="{FF2B5EF4-FFF2-40B4-BE49-F238E27FC236}">
                      <a16:creationId xmlns:a16="http://schemas.microsoft.com/office/drawing/2014/main" id="{70A6C5FD-BFDB-4EDE-AB95-FDA49677009A}"/>
                    </a:ext>
                  </a:extLst>
                </p14:cNvPr>
                <p14:cNvContentPartPr/>
                <p14:nvPr/>
              </p14:nvContentPartPr>
              <p14:xfrm>
                <a:off x="6329093" y="4591507"/>
                <a:ext cx="22680" cy="145800"/>
              </p14:xfrm>
            </p:contentPart>
          </mc:Choice>
          <mc:Fallback>
            <p:pic>
              <p:nvPicPr>
                <p:cNvPr id="9" name="Freihand 8">
                  <a:extLst>
                    <a:ext uri="{FF2B5EF4-FFF2-40B4-BE49-F238E27FC236}">
                      <a16:creationId xmlns:a16="http://schemas.microsoft.com/office/drawing/2014/main" id="{70A6C5FD-BFDB-4EDE-AB95-FDA49677009A}"/>
                    </a:ext>
                  </a:extLst>
                </p:cNvPr>
                <p:cNvPicPr/>
                <p:nvPr/>
              </p:nvPicPr>
              <p:blipFill>
                <a:blip r:embed="rId11"/>
                <a:stretch>
                  <a:fillRect/>
                </a:stretch>
              </p:blipFill>
              <p:spPr>
                <a:xfrm>
                  <a:off x="6324773" y="4587187"/>
                  <a:ext cx="3132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0" name="Freihand 9">
                  <a:extLst>
                    <a:ext uri="{FF2B5EF4-FFF2-40B4-BE49-F238E27FC236}">
                      <a16:creationId xmlns:a16="http://schemas.microsoft.com/office/drawing/2014/main" id="{343167D2-5B2B-4120-8D7A-DF926F1ADB81}"/>
                    </a:ext>
                  </a:extLst>
                </p14:cNvPr>
                <p14:cNvContentPartPr/>
                <p14:nvPr/>
              </p14:nvContentPartPr>
              <p14:xfrm>
                <a:off x="6234773" y="4570627"/>
                <a:ext cx="177840" cy="158760"/>
              </p14:xfrm>
            </p:contentPart>
          </mc:Choice>
          <mc:Fallback>
            <p:pic>
              <p:nvPicPr>
                <p:cNvPr id="10" name="Freihand 9">
                  <a:extLst>
                    <a:ext uri="{FF2B5EF4-FFF2-40B4-BE49-F238E27FC236}">
                      <a16:creationId xmlns:a16="http://schemas.microsoft.com/office/drawing/2014/main" id="{343167D2-5B2B-4120-8D7A-DF926F1ADB81}"/>
                    </a:ext>
                  </a:extLst>
                </p:cNvPr>
                <p:cNvPicPr/>
                <p:nvPr/>
              </p:nvPicPr>
              <p:blipFill>
                <a:blip r:embed="rId13"/>
                <a:stretch>
                  <a:fillRect/>
                </a:stretch>
              </p:blipFill>
              <p:spPr>
                <a:xfrm>
                  <a:off x="6230453" y="4566307"/>
                  <a:ext cx="18648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1" name="Freihand 10">
                  <a:extLst>
                    <a:ext uri="{FF2B5EF4-FFF2-40B4-BE49-F238E27FC236}">
                      <a16:creationId xmlns:a16="http://schemas.microsoft.com/office/drawing/2014/main" id="{9F9E57FE-BBE0-47FA-9CE1-662A6497F5CC}"/>
                    </a:ext>
                  </a:extLst>
                </p14:cNvPr>
                <p14:cNvContentPartPr/>
                <p14:nvPr/>
              </p14:nvContentPartPr>
              <p14:xfrm>
                <a:off x="6438533" y="4629667"/>
                <a:ext cx="306000" cy="63720"/>
              </p14:xfrm>
            </p:contentPart>
          </mc:Choice>
          <mc:Fallback>
            <p:pic>
              <p:nvPicPr>
                <p:cNvPr id="11" name="Freihand 10">
                  <a:extLst>
                    <a:ext uri="{FF2B5EF4-FFF2-40B4-BE49-F238E27FC236}">
                      <a16:creationId xmlns:a16="http://schemas.microsoft.com/office/drawing/2014/main" id="{9F9E57FE-BBE0-47FA-9CE1-662A6497F5CC}"/>
                    </a:ext>
                  </a:extLst>
                </p:cNvPr>
                <p:cNvPicPr/>
                <p:nvPr/>
              </p:nvPicPr>
              <p:blipFill>
                <a:blip r:embed="rId15"/>
                <a:stretch>
                  <a:fillRect/>
                </a:stretch>
              </p:blipFill>
              <p:spPr>
                <a:xfrm>
                  <a:off x="6434213" y="4625347"/>
                  <a:ext cx="31464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2" name="Freihand 11">
                  <a:extLst>
                    <a:ext uri="{FF2B5EF4-FFF2-40B4-BE49-F238E27FC236}">
                      <a16:creationId xmlns:a16="http://schemas.microsoft.com/office/drawing/2014/main" id="{DD5DA00E-6839-43DE-A06A-D1B601231C0F}"/>
                    </a:ext>
                  </a:extLst>
                </p14:cNvPr>
                <p14:cNvContentPartPr/>
                <p14:nvPr/>
              </p14:nvContentPartPr>
              <p14:xfrm>
                <a:off x="6727253" y="4572427"/>
                <a:ext cx="423720" cy="113400"/>
              </p14:xfrm>
            </p:contentPart>
          </mc:Choice>
          <mc:Fallback>
            <p:pic>
              <p:nvPicPr>
                <p:cNvPr id="12" name="Freihand 11">
                  <a:extLst>
                    <a:ext uri="{FF2B5EF4-FFF2-40B4-BE49-F238E27FC236}">
                      <a16:creationId xmlns:a16="http://schemas.microsoft.com/office/drawing/2014/main" id="{DD5DA00E-6839-43DE-A06A-D1B601231C0F}"/>
                    </a:ext>
                  </a:extLst>
                </p:cNvPr>
                <p:cNvPicPr/>
                <p:nvPr/>
              </p:nvPicPr>
              <p:blipFill>
                <a:blip r:embed="rId17"/>
                <a:stretch>
                  <a:fillRect/>
                </a:stretch>
              </p:blipFill>
              <p:spPr>
                <a:xfrm>
                  <a:off x="6722933" y="4568107"/>
                  <a:ext cx="432360" cy="122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
            <p14:nvContentPartPr>
              <p14:cNvPr id="15" name="Freihand 14">
                <a:extLst>
                  <a:ext uri="{FF2B5EF4-FFF2-40B4-BE49-F238E27FC236}">
                    <a16:creationId xmlns:a16="http://schemas.microsoft.com/office/drawing/2014/main" id="{89B42C05-9BE5-4025-AB4F-35F154597DF1}"/>
                  </a:ext>
                </a:extLst>
              </p14:cNvPr>
              <p14:cNvContentPartPr/>
              <p14:nvPr/>
            </p14:nvContentPartPr>
            <p14:xfrm>
              <a:off x="6119933" y="4828747"/>
              <a:ext cx="258120" cy="248040"/>
            </p14:xfrm>
          </p:contentPart>
        </mc:Choice>
        <mc:Fallback>
          <p:pic>
            <p:nvPicPr>
              <p:cNvPr id="15" name="Freihand 14">
                <a:extLst>
                  <a:ext uri="{FF2B5EF4-FFF2-40B4-BE49-F238E27FC236}">
                    <a16:creationId xmlns:a16="http://schemas.microsoft.com/office/drawing/2014/main" id="{89B42C05-9BE5-4025-AB4F-35F154597DF1}"/>
                  </a:ext>
                </a:extLst>
              </p:cNvPr>
              <p:cNvPicPr/>
              <p:nvPr/>
            </p:nvPicPr>
            <p:blipFill>
              <a:blip r:embed="rId19"/>
              <a:stretch>
                <a:fillRect/>
              </a:stretch>
            </p:blipFill>
            <p:spPr>
              <a:xfrm>
                <a:off x="6115613" y="4824427"/>
                <a:ext cx="266760" cy="2566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6" name="Freihand 15">
                <a:extLst>
                  <a:ext uri="{FF2B5EF4-FFF2-40B4-BE49-F238E27FC236}">
                    <a16:creationId xmlns:a16="http://schemas.microsoft.com/office/drawing/2014/main" id="{3B879A3E-DA0D-437A-AAE6-6137B90C4458}"/>
                  </a:ext>
                </a:extLst>
              </p14:cNvPr>
              <p14:cNvContentPartPr/>
              <p14:nvPr/>
            </p14:nvContentPartPr>
            <p14:xfrm>
              <a:off x="6432413" y="4842427"/>
              <a:ext cx="188640" cy="228240"/>
            </p14:xfrm>
          </p:contentPart>
        </mc:Choice>
        <mc:Fallback>
          <p:pic>
            <p:nvPicPr>
              <p:cNvPr id="16" name="Freihand 15">
                <a:extLst>
                  <a:ext uri="{FF2B5EF4-FFF2-40B4-BE49-F238E27FC236}">
                    <a16:creationId xmlns:a16="http://schemas.microsoft.com/office/drawing/2014/main" id="{3B879A3E-DA0D-437A-AAE6-6137B90C4458}"/>
                  </a:ext>
                </a:extLst>
              </p:cNvPr>
              <p:cNvPicPr/>
              <p:nvPr/>
            </p:nvPicPr>
            <p:blipFill>
              <a:blip r:embed="rId21"/>
              <a:stretch>
                <a:fillRect/>
              </a:stretch>
            </p:blipFill>
            <p:spPr>
              <a:xfrm>
                <a:off x="6428093" y="4838107"/>
                <a:ext cx="197280" cy="236880"/>
              </a:xfrm>
              <a:prstGeom prst="rect">
                <a:avLst/>
              </a:prstGeom>
            </p:spPr>
          </p:pic>
        </mc:Fallback>
      </mc:AlternateContent>
      <p:grpSp>
        <p:nvGrpSpPr>
          <p:cNvPr id="105" name="Gruppieren 104">
            <a:extLst>
              <a:ext uri="{FF2B5EF4-FFF2-40B4-BE49-F238E27FC236}">
                <a16:creationId xmlns:a16="http://schemas.microsoft.com/office/drawing/2014/main" id="{F87D1871-9838-4BD5-AE84-1F21E731E36E}"/>
              </a:ext>
            </a:extLst>
          </p:cNvPr>
          <p:cNvGrpSpPr/>
          <p:nvPr/>
        </p:nvGrpSpPr>
        <p:grpSpPr>
          <a:xfrm>
            <a:off x="1367213" y="5470987"/>
            <a:ext cx="6550200" cy="875160"/>
            <a:chOff x="1367213" y="5470987"/>
            <a:chExt cx="6550200" cy="875160"/>
          </a:xfrm>
        </p:grpSpPr>
        <mc:AlternateContent xmlns:mc="http://schemas.openxmlformats.org/markup-compatibility/2006">
          <mc:Choice xmlns:p14="http://schemas.microsoft.com/office/powerpoint/2010/main" Requires="p14">
            <p:contentPart p14:bwMode="auto" r:id="rId22">
              <p14:nvContentPartPr>
                <p14:cNvPr id="20" name="Freihand 19">
                  <a:extLst>
                    <a:ext uri="{FF2B5EF4-FFF2-40B4-BE49-F238E27FC236}">
                      <a16:creationId xmlns:a16="http://schemas.microsoft.com/office/drawing/2014/main" id="{D8A455B3-9FD5-4EA3-B7EE-F024A4682949}"/>
                    </a:ext>
                  </a:extLst>
                </p14:cNvPr>
                <p14:cNvContentPartPr/>
                <p14:nvPr/>
              </p14:nvContentPartPr>
              <p14:xfrm>
                <a:off x="1485653" y="5591587"/>
                <a:ext cx="18000" cy="138240"/>
              </p14:xfrm>
            </p:contentPart>
          </mc:Choice>
          <mc:Fallback>
            <p:pic>
              <p:nvPicPr>
                <p:cNvPr id="20" name="Freihand 19">
                  <a:extLst>
                    <a:ext uri="{FF2B5EF4-FFF2-40B4-BE49-F238E27FC236}">
                      <a16:creationId xmlns:a16="http://schemas.microsoft.com/office/drawing/2014/main" id="{D8A455B3-9FD5-4EA3-B7EE-F024A4682949}"/>
                    </a:ext>
                  </a:extLst>
                </p:cNvPr>
                <p:cNvPicPr/>
                <p:nvPr/>
              </p:nvPicPr>
              <p:blipFill>
                <a:blip r:embed="rId23"/>
                <a:stretch>
                  <a:fillRect/>
                </a:stretch>
              </p:blipFill>
              <p:spPr>
                <a:xfrm>
                  <a:off x="1481333" y="5587267"/>
                  <a:ext cx="2664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1" name="Freihand 20">
                  <a:extLst>
                    <a:ext uri="{FF2B5EF4-FFF2-40B4-BE49-F238E27FC236}">
                      <a16:creationId xmlns:a16="http://schemas.microsoft.com/office/drawing/2014/main" id="{7CE66E21-B816-42CE-8392-AA7B63E79FF7}"/>
                    </a:ext>
                  </a:extLst>
                </p14:cNvPr>
                <p14:cNvContentPartPr/>
                <p14:nvPr/>
              </p14:nvContentPartPr>
              <p14:xfrm>
                <a:off x="1482413" y="5520667"/>
                <a:ext cx="360" cy="13680"/>
              </p14:xfrm>
            </p:contentPart>
          </mc:Choice>
          <mc:Fallback>
            <p:pic>
              <p:nvPicPr>
                <p:cNvPr id="21" name="Freihand 20">
                  <a:extLst>
                    <a:ext uri="{FF2B5EF4-FFF2-40B4-BE49-F238E27FC236}">
                      <a16:creationId xmlns:a16="http://schemas.microsoft.com/office/drawing/2014/main" id="{7CE66E21-B816-42CE-8392-AA7B63E79FF7}"/>
                    </a:ext>
                  </a:extLst>
                </p:cNvPr>
                <p:cNvPicPr/>
                <p:nvPr/>
              </p:nvPicPr>
              <p:blipFill>
                <a:blip r:embed="rId25"/>
                <a:stretch>
                  <a:fillRect/>
                </a:stretch>
              </p:blipFill>
              <p:spPr>
                <a:xfrm>
                  <a:off x="1478093" y="5516347"/>
                  <a:ext cx="90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2" name="Freihand 21">
                  <a:extLst>
                    <a:ext uri="{FF2B5EF4-FFF2-40B4-BE49-F238E27FC236}">
                      <a16:creationId xmlns:a16="http://schemas.microsoft.com/office/drawing/2014/main" id="{73C3DD02-304B-49FE-BBA4-916BE112E0FB}"/>
                    </a:ext>
                  </a:extLst>
                </p14:cNvPr>
                <p14:cNvContentPartPr/>
                <p14:nvPr/>
              </p14:nvContentPartPr>
              <p14:xfrm>
                <a:off x="1500053" y="5610667"/>
                <a:ext cx="117000" cy="110160"/>
              </p14:xfrm>
            </p:contentPart>
          </mc:Choice>
          <mc:Fallback>
            <p:pic>
              <p:nvPicPr>
                <p:cNvPr id="22" name="Freihand 21">
                  <a:extLst>
                    <a:ext uri="{FF2B5EF4-FFF2-40B4-BE49-F238E27FC236}">
                      <a16:creationId xmlns:a16="http://schemas.microsoft.com/office/drawing/2014/main" id="{73C3DD02-304B-49FE-BBA4-916BE112E0FB}"/>
                    </a:ext>
                  </a:extLst>
                </p:cNvPr>
                <p:cNvPicPr/>
                <p:nvPr/>
              </p:nvPicPr>
              <p:blipFill>
                <a:blip r:embed="rId27"/>
                <a:stretch>
                  <a:fillRect/>
                </a:stretch>
              </p:blipFill>
              <p:spPr>
                <a:xfrm>
                  <a:off x="1495733" y="5606347"/>
                  <a:ext cx="12564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3" name="Freihand 22">
                  <a:extLst>
                    <a:ext uri="{FF2B5EF4-FFF2-40B4-BE49-F238E27FC236}">
                      <a16:creationId xmlns:a16="http://schemas.microsoft.com/office/drawing/2014/main" id="{31E608A4-656E-4922-8F06-E04290334C3B}"/>
                    </a:ext>
                  </a:extLst>
                </p14:cNvPr>
                <p14:cNvContentPartPr/>
                <p14:nvPr/>
              </p14:nvContentPartPr>
              <p14:xfrm>
                <a:off x="1707413" y="5619307"/>
                <a:ext cx="360" cy="360"/>
              </p14:xfrm>
            </p:contentPart>
          </mc:Choice>
          <mc:Fallback>
            <p:pic>
              <p:nvPicPr>
                <p:cNvPr id="23" name="Freihand 22">
                  <a:extLst>
                    <a:ext uri="{FF2B5EF4-FFF2-40B4-BE49-F238E27FC236}">
                      <a16:creationId xmlns:a16="http://schemas.microsoft.com/office/drawing/2014/main" id="{31E608A4-656E-4922-8F06-E04290334C3B}"/>
                    </a:ext>
                  </a:extLst>
                </p:cNvPr>
                <p:cNvPicPr/>
                <p:nvPr/>
              </p:nvPicPr>
              <p:blipFill>
                <a:blip r:embed="rId29"/>
                <a:stretch>
                  <a:fillRect/>
                </a:stretch>
              </p:blipFill>
              <p:spPr>
                <a:xfrm>
                  <a:off x="1703093" y="56149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4" name="Freihand 23">
                  <a:extLst>
                    <a:ext uri="{FF2B5EF4-FFF2-40B4-BE49-F238E27FC236}">
                      <a16:creationId xmlns:a16="http://schemas.microsoft.com/office/drawing/2014/main" id="{3448B442-C0C9-4146-8398-C13B4771F9B3}"/>
                    </a:ext>
                  </a:extLst>
                </p14:cNvPr>
                <p14:cNvContentPartPr/>
                <p14:nvPr/>
              </p14:nvContentPartPr>
              <p14:xfrm>
                <a:off x="1593653" y="5611387"/>
                <a:ext cx="107280" cy="95040"/>
              </p14:xfrm>
            </p:contentPart>
          </mc:Choice>
          <mc:Fallback>
            <p:pic>
              <p:nvPicPr>
                <p:cNvPr id="24" name="Freihand 23">
                  <a:extLst>
                    <a:ext uri="{FF2B5EF4-FFF2-40B4-BE49-F238E27FC236}">
                      <a16:creationId xmlns:a16="http://schemas.microsoft.com/office/drawing/2014/main" id="{3448B442-C0C9-4146-8398-C13B4771F9B3}"/>
                    </a:ext>
                  </a:extLst>
                </p:cNvPr>
                <p:cNvPicPr/>
                <p:nvPr/>
              </p:nvPicPr>
              <p:blipFill>
                <a:blip r:embed="rId31"/>
                <a:stretch>
                  <a:fillRect/>
                </a:stretch>
              </p:blipFill>
              <p:spPr>
                <a:xfrm>
                  <a:off x="1589333" y="5607067"/>
                  <a:ext cx="11592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5" name="Freihand 24">
                  <a:extLst>
                    <a:ext uri="{FF2B5EF4-FFF2-40B4-BE49-F238E27FC236}">
                      <a16:creationId xmlns:a16="http://schemas.microsoft.com/office/drawing/2014/main" id="{DB690C0D-5DCF-49F3-B33D-C1BC3EAC7C92}"/>
                    </a:ext>
                  </a:extLst>
                </p14:cNvPr>
                <p14:cNvContentPartPr/>
                <p14:nvPr/>
              </p14:nvContentPartPr>
              <p14:xfrm>
                <a:off x="1718573" y="5609227"/>
                <a:ext cx="82440" cy="112680"/>
              </p14:xfrm>
            </p:contentPart>
          </mc:Choice>
          <mc:Fallback>
            <p:pic>
              <p:nvPicPr>
                <p:cNvPr id="25" name="Freihand 24">
                  <a:extLst>
                    <a:ext uri="{FF2B5EF4-FFF2-40B4-BE49-F238E27FC236}">
                      <a16:creationId xmlns:a16="http://schemas.microsoft.com/office/drawing/2014/main" id="{DB690C0D-5DCF-49F3-B33D-C1BC3EAC7C92}"/>
                    </a:ext>
                  </a:extLst>
                </p:cNvPr>
                <p:cNvPicPr/>
                <p:nvPr/>
              </p:nvPicPr>
              <p:blipFill>
                <a:blip r:embed="rId33"/>
                <a:stretch>
                  <a:fillRect/>
                </a:stretch>
              </p:blipFill>
              <p:spPr>
                <a:xfrm>
                  <a:off x="1714253" y="5604907"/>
                  <a:ext cx="9108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6" name="Freihand 25">
                  <a:extLst>
                    <a:ext uri="{FF2B5EF4-FFF2-40B4-BE49-F238E27FC236}">
                      <a16:creationId xmlns:a16="http://schemas.microsoft.com/office/drawing/2014/main" id="{D3CEDEE8-48DF-440C-977C-75A49BB3082E}"/>
                    </a:ext>
                  </a:extLst>
                </p14:cNvPr>
                <p14:cNvContentPartPr/>
                <p14:nvPr/>
              </p14:nvContentPartPr>
              <p14:xfrm>
                <a:off x="1827653" y="5539387"/>
                <a:ext cx="86760" cy="187560"/>
              </p14:xfrm>
            </p:contentPart>
          </mc:Choice>
          <mc:Fallback>
            <p:pic>
              <p:nvPicPr>
                <p:cNvPr id="26" name="Freihand 25">
                  <a:extLst>
                    <a:ext uri="{FF2B5EF4-FFF2-40B4-BE49-F238E27FC236}">
                      <a16:creationId xmlns:a16="http://schemas.microsoft.com/office/drawing/2014/main" id="{D3CEDEE8-48DF-440C-977C-75A49BB3082E}"/>
                    </a:ext>
                  </a:extLst>
                </p:cNvPr>
                <p:cNvPicPr/>
                <p:nvPr/>
              </p:nvPicPr>
              <p:blipFill>
                <a:blip r:embed="rId35"/>
                <a:stretch>
                  <a:fillRect/>
                </a:stretch>
              </p:blipFill>
              <p:spPr>
                <a:xfrm>
                  <a:off x="1823333" y="5535067"/>
                  <a:ext cx="9540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7" name="Freihand 26">
                  <a:extLst>
                    <a:ext uri="{FF2B5EF4-FFF2-40B4-BE49-F238E27FC236}">
                      <a16:creationId xmlns:a16="http://schemas.microsoft.com/office/drawing/2014/main" id="{FED79D15-0909-4699-BEC9-D3C20060B049}"/>
                    </a:ext>
                  </a:extLst>
                </p14:cNvPr>
                <p14:cNvContentPartPr/>
                <p14:nvPr/>
              </p14:nvContentPartPr>
              <p14:xfrm>
                <a:off x="1929893" y="5619667"/>
                <a:ext cx="97920" cy="91080"/>
              </p14:xfrm>
            </p:contentPart>
          </mc:Choice>
          <mc:Fallback>
            <p:pic>
              <p:nvPicPr>
                <p:cNvPr id="27" name="Freihand 26">
                  <a:extLst>
                    <a:ext uri="{FF2B5EF4-FFF2-40B4-BE49-F238E27FC236}">
                      <a16:creationId xmlns:a16="http://schemas.microsoft.com/office/drawing/2014/main" id="{FED79D15-0909-4699-BEC9-D3C20060B049}"/>
                    </a:ext>
                  </a:extLst>
                </p:cNvPr>
                <p:cNvPicPr/>
                <p:nvPr/>
              </p:nvPicPr>
              <p:blipFill>
                <a:blip r:embed="rId37"/>
                <a:stretch>
                  <a:fillRect/>
                </a:stretch>
              </p:blipFill>
              <p:spPr>
                <a:xfrm>
                  <a:off x="1925573" y="5615347"/>
                  <a:ext cx="10656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8" name="Freihand 27">
                  <a:extLst>
                    <a:ext uri="{FF2B5EF4-FFF2-40B4-BE49-F238E27FC236}">
                      <a16:creationId xmlns:a16="http://schemas.microsoft.com/office/drawing/2014/main" id="{94F6B95D-A654-412E-95A4-C121300E095A}"/>
                    </a:ext>
                  </a:extLst>
                </p14:cNvPr>
                <p14:cNvContentPartPr/>
                <p14:nvPr/>
              </p14:nvContentPartPr>
              <p14:xfrm>
                <a:off x="2050133" y="5597707"/>
                <a:ext cx="113040" cy="122040"/>
              </p14:xfrm>
            </p:contentPart>
          </mc:Choice>
          <mc:Fallback>
            <p:pic>
              <p:nvPicPr>
                <p:cNvPr id="28" name="Freihand 27">
                  <a:extLst>
                    <a:ext uri="{FF2B5EF4-FFF2-40B4-BE49-F238E27FC236}">
                      <a16:creationId xmlns:a16="http://schemas.microsoft.com/office/drawing/2014/main" id="{94F6B95D-A654-412E-95A4-C121300E095A}"/>
                    </a:ext>
                  </a:extLst>
                </p:cNvPr>
                <p:cNvPicPr/>
                <p:nvPr/>
              </p:nvPicPr>
              <p:blipFill>
                <a:blip r:embed="rId39"/>
                <a:stretch>
                  <a:fillRect/>
                </a:stretch>
              </p:blipFill>
              <p:spPr>
                <a:xfrm>
                  <a:off x="2045813" y="5593387"/>
                  <a:ext cx="12168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9" name="Freihand 28">
                  <a:extLst>
                    <a:ext uri="{FF2B5EF4-FFF2-40B4-BE49-F238E27FC236}">
                      <a16:creationId xmlns:a16="http://schemas.microsoft.com/office/drawing/2014/main" id="{7ADEE5E5-4D16-44A7-B17B-8D627ADF46DD}"/>
                    </a:ext>
                  </a:extLst>
                </p14:cNvPr>
                <p14:cNvContentPartPr/>
                <p14:nvPr/>
              </p14:nvContentPartPr>
              <p14:xfrm>
                <a:off x="2205653" y="5634787"/>
                <a:ext cx="210600" cy="53640"/>
              </p14:xfrm>
            </p:contentPart>
          </mc:Choice>
          <mc:Fallback>
            <p:pic>
              <p:nvPicPr>
                <p:cNvPr id="29" name="Freihand 28">
                  <a:extLst>
                    <a:ext uri="{FF2B5EF4-FFF2-40B4-BE49-F238E27FC236}">
                      <a16:creationId xmlns:a16="http://schemas.microsoft.com/office/drawing/2014/main" id="{7ADEE5E5-4D16-44A7-B17B-8D627ADF46DD}"/>
                    </a:ext>
                  </a:extLst>
                </p:cNvPr>
                <p:cNvPicPr/>
                <p:nvPr/>
              </p:nvPicPr>
              <p:blipFill>
                <a:blip r:embed="rId41"/>
                <a:stretch>
                  <a:fillRect/>
                </a:stretch>
              </p:blipFill>
              <p:spPr>
                <a:xfrm>
                  <a:off x="2201333" y="5630467"/>
                  <a:ext cx="21924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0" name="Freihand 29">
                  <a:extLst>
                    <a:ext uri="{FF2B5EF4-FFF2-40B4-BE49-F238E27FC236}">
                      <a16:creationId xmlns:a16="http://schemas.microsoft.com/office/drawing/2014/main" id="{24DA2D8B-664C-45F8-9CB3-88D865E586C8}"/>
                    </a:ext>
                  </a:extLst>
                </p14:cNvPr>
                <p14:cNvContentPartPr/>
                <p14:nvPr/>
              </p14:nvContentPartPr>
              <p14:xfrm>
                <a:off x="2457293" y="5573227"/>
                <a:ext cx="119520" cy="115920"/>
              </p14:xfrm>
            </p:contentPart>
          </mc:Choice>
          <mc:Fallback>
            <p:pic>
              <p:nvPicPr>
                <p:cNvPr id="30" name="Freihand 29">
                  <a:extLst>
                    <a:ext uri="{FF2B5EF4-FFF2-40B4-BE49-F238E27FC236}">
                      <a16:creationId xmlns:a16="http://schemas.microsoft.com/office/drawing/2014/main" id="{24DA2D8B-664C-45F8-9CB3-88D865E586C8}"/>
                    </a:ext>
                  </a:extLst>
                </p:cNvPr>
                <p:cNvPicPr/>
                <p:nvPr/>
              </p:nvPicPr>
              <p:blipFill>
                <a:blip r:embed="rId43"/>
                <a:stretch>
                  <a:fillRect/>
                </a:stretch>
              </p:blipFill>
              <p:spPr>
                <a:xfrm>
                  <a:off x="2452973" y="5568907"/>
                  <a:ext cx="1281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1" name="Freihand 30">
                  <a:extLst>
                    <a:ext uri="{FF2B5EF4-FFF2-40B4-BE49-F238E27FC236}">
                      <a16:creationId xmlns:a16="http://schemas.microsoft.com/office/drawing/2014/main" id="{140BDBC9-BBCF-43A0-88F5-D7994AFA94E9}"/>
                    </a:ext>
                  </a:extLst>
                </p14:cNvPr>
                <p14:cNvContentPartPr/>
                <p14:nvPr/>
              </p14:nvContentPartPr>
              <p14:xfrm>
                <a:off x="2593733" y="5622907"/>
                <a:ext cx="265680" cy="81720"/>
              </p14:xfrm>
            </p:contentPart>
          </mc:Choice>
          <mc:Fallback>
            <p:pic>
              <p:nvPicPr>
                <p:cNvPr id="31" name="Freihand 30">
                  <a:extLst>
                    <a:ext uri="{FF2B5EF4-FFF2-40B4-BE49-F238E27FC236}">
                      <a16:creationId xmlns:a16="http://schemas.microsoft.com/office/drawing/2014/main" id="{140BDBC9-BBCF-43A0-88F5-D7994AFA94E9}"/>
                    </a:ext>
                  </a:extLst>
                </p:cNvPr>
                <p:cNvPicPr/>
                <p:nvPr/>
              </p:nvPicPr>
              <p:blipFill>
                <a:blip r:embed="rId45"/>
                <a:stretch>
                  <a:fillRect/>
                </a:stretch>
              </p:blipFill>
              <p:spPr>
                <a:xfrm>
                  <a:off x="2589413" y="5618587"/>
                  <a:ext cx="27432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3" name="Freihand 32">
                  <a:extLst>
                    <a:ext uri="{FF2B5EF4-FFF2-40B4-BE49-F238E27FC236}">
                      <a16:creationId xmlns:a16="http://schemas.microsoft.com/office/drawing/2014/main" id="{0E5FE1E2-8AC4-4DBA-A544-1EF21FFDE932}"/>
                    </a:ext>
                  </a:extLst>
                </p14:cNvPr>
                <p14:cNvContentPartPr/>
                <p14:nvPr/>
              </p14:nvContentPartPr>
              <p14:xfrm>
                <a:off x="1367213" y="5837827"/>
                <a:ext cx="291240" cy="267120"/>
              </p14:xfrm>
            </p:contentPart>
          </mc:Choice>
          <mc:Fallback>
            <p:pic>
              <p:nvPicPr>
                <p:cNvPr id="33" name="Freihand 32">
                  <a:extLst>
                    <a:ext uri="{FF2B5EF4-FFF2-40B4-BE49-F238E27FC236}">
                      <a16:creationId xmlns:a16="http://schemas.microsoft.com/office/drawing/2014/main" id="{0E5FE1E2-8AC4-4DBA-A544-1EF21FFDE932}"/>
                    </a:ext>
                  </a:extLst>
                </p:cNvPr>
                <p:cNvPicPr/>
                <p:nvPr/>
              </p:nvPicPr>
              <p:blipFill>
                <a:blip r:embed="rId47"/>
                <a:stretch>
                  <a:fillRect/>
                </a:stretch>
              </p:blipFill>
              <p:spPr>
                <a:xfrm>
                  <a:off x="1362893" y="5833507"/>
                  <a:ext cx="29988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4" name="Freihand 33">
                  <a:extLst>
                    <a:ext uri="{FF2B5EF4-FFF2-40B4-BE49-F238E27FC236}">
                      <a16:creationId xmlns:a16="http://schemas.microsoft.com/office/drawing/2014/main" id="{40EBBDA8-AB08-42B5-91AA-961791B3ADA6}"/>
                    </a:ext>
                  </a:extLst>
                </p14:cNvPr>
                <p14:cNvContentPartPr/>
                <p14:nvPr/>
              </p14:nvContentPartPr>
              <p14:xfrm>
                <a:off x="1667453" y="5909467"/>
                <a:ext cx="284760" cy="190800"/>
              </p14:xfrm>
            </p:contentPart>
          </mc:Choice>
          <mc:Fallback>
            <p:pic>
              <p:nvPicPr>
                <p:cNvPr id="34" name="Freihand 33">
                  <a:extLst>
                    <a:ext uri="{FF2B5EF4-FFF2-40B4-BE49-F238E27FC236}">
                      <a16:creationId xmlns:a16="http://schemas.microsoft.com/office/drawing/2014/main" id="{40EBBDA8-AB08-42B5-91AA-961791B3ADA6}"/>
                    </a:ext>
                  </a:extLst>
                </p:cNvPr>
                <p:cNvPicPr/>
                <p:nvPr/>
              </p:nvPicPr>
              <p:blipFill>
                <a:blip r:embed="rId49"/>
                <a:stretch>
                  <a:fillRect/>
                </a:stretch>
              </p:blipFill>
              <p:spPr>
                <a:xfrm>
                  <a:off x="1663133" y="5905147"/>
                  <a:ext cx="29340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5" name="Freihand 34">
                  <a:extLst>
                    <a:ext uri="{FF2B5EF4-FFF2-40B4-BE49-F238E27FC236}">
                      <a16:creationId xmlns:a16="http://schemas.microsoft.com/office/drawing/2014/main" id="{7C5D0996-CED8-49E9-8286-31C96F589921}"/>
                    </a:ext>
                  </a:extLst>
                </p14:cNvPr>
                <p14:cNvContentPartPr/>
                <p14:nvPr/>
              </p14:nvContentPartPr>
              <p14:xfrm>
                <a:off x="1995053" y="5861587"/>
                <a:ext cx="107640" cy="96840"/>
              </p14:xfrm>
            </p:contentPart>
          </mc:Choice>
          <mc:Fallback>
            <p:pic>
              <p:nvPicPr>
                <p:cNvPr id="35" name="Freihand 34">
                  <a:extLst>
                    <a:ext uri="{FF2B5EF4-FFF2-40B4-BE49-F238E27FC236}">
                      <a16:creationId xmlns:a16="http://schemas.microsoft.com/office/drawing/2014/main" id="{7C5D0996-CED8-49E9-8286-31C96F589921}"/>
                    </a:ext>
                  </a:extLst>
                </p:cNvPr>
                <p:cNvPicPr/>
                <p:nvPr/>
              </p:nvPicPr>
              <p:blipFill>
                <a:blip r:embed="rId51"/>
                <a:stretch>
                  <a:fillRect/>
                </a:stretch>
              </p:blipFill>
              <p:spPr>
                <a:xfrm>
                  <a:off x="1990733" y="5857267"/>
                  <a:ext cx="11628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6" name="Freihand 35">
                  <a:extLst>
                    <a:ext uri="{FF2B5EF4-FFF2-40B4-BE49-F238E27FC236}">
                      <a16:creationId xmlns:a16="http://schemas.microsoft.com/office/drawing/2014/main" id="{A2AD670C-19FB-4278-8A52-572933F172B1}"/>
                    </a:ext>
                  </a:extLst>
                </p14:cNvPr>
                <p14:cNvContentPartPr/>
                <p14:nvPr/>
              </p14:nvContentPartPr>
              <p14:xfrm>
                <a:off x="2298533" y="5830987"/>
                <a:ext cx="204480" cy="134640"/>
              </p14:xfrm>
            </p:contentPart>
          </mc:Choice>
          <mc:Fallback>
            <p:pic>
              <p:nvPicPr>
                <p:cNvPr id="36" name="Freihand 35">
                  <a:extLst>
                    <a:ext uri="{FF2B5EF4-FFF2-40B4-BE49-F238E27FC236}">
                      <a16:creationId xmlns:a16="http://schemas.microsoft.com/office/drawing/2014/main" id="{A2AD670C-19FB-4278-8A52-572933F172B1}"/>
                    </a:ext>
                  </a:extLst>
                </p:cNvPr>
                <p:cNvPicPr/>
                <p:nvPr/>
              </p:nvPicPr>
              <p:blipFill>
                <a:blip r:embed="rId53"/>
                <a:stretch>
                  <a:fillRect/>
                </a:stretch>
              </p:blipFill>
              <p:spPr>
                <a:xfrm>
                  <a:off x="2294213" y="5826667"/>
                  <a:ext cx="21312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7" name="Freihand 36">
                  <a:extLst>
                    <a:ext uri="{FF2B5EF4-FFF2-40B4-BE49-F238E27FC236}">
                      <a16:creationId xmlns:a16="http://schemas.microsoft.com/office/drawing/2014/main" id="{D774ADD4-3719-48C6-AB9D-04C047003640}"/>
                    </a:ext>
                  </a:extLst>
                </p14:cNvPr>
                <p14:cNvContentPartPr/>
                <p14:nvPr/>
              </p14:nvContentPartPr>
              <p14:xfrm>
                <a:off x="2533253" y="5878147"/>
                <a:ext cx="80280" cy="84240"/>
              </p14:xfrm>
            </p:contentPart>
          </mc:Choice>
          <mc:Fallback>
            <p:pic>
              <p:nvPicPr>
                <p:cNvPr id="37" name="Freihand 36">
                  <a:extLst>
                    <a:ext uri="{FF2B5EF4-FFF2-40B4-BE49-F238E27FC236}">
                      <a16:creationId xmlns:a16="http://schemas.microsoft.com/office/drawing/2014/main" id="{D774ADD4-3719-48C6-AB9D-04C047003640}"/>
                    </a:ext>
                  </a:extLst>
                </p:cNvPr>
                <p:cNvPicPr/>
                <p:nvPr/>
              </p:nvPicPr>
              <p:blipFill>
                <a:blip r:embed="rId55"/>
                <a:stretch>
                  <a:fillRect/>
                </a:stretch>
              </p:blipFill>
              <p:spPr>
                <a:xfrm>
                  <a:off x="2528933" y="5873827"/>
                  <a:ext cx="8892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8" name="Freihand 37">
                  <a:extLst>
                    <a:ext uri="{FF2B5EF4-FFF2-40B4-BE49-F238E27FC236}">
                      <a16:creationId xmlns:a16="http://schemas.microsoft.com/office/drawing/2014/main" id="{B96589DF-F613-41BF-BA0C-CDAC4A339EDF}"/>
                    </a:ext>
                  </a:extLst>
                </p14:cNvPr>
                <p14:cNvContentPartPr/>
                <p14:nvPr/>
              </p14:nvContentPartPr>
              <p14:xfrm>
                <a:off x="1417253" y="6062467"/>
                <a:ext cx="109080" cy="201240"/>
              </p14:xfrm>
            </p:contentPart>
          </mc:Choice>
          <mc:Fallback>
            <p:pic>
              <p:nvPicPr>
                <p:cNvPr id="38" name="Freihand 37">
                  <a:extLst>
                    <a:ext uri="{FF2B5EF4-FFF2-40B4-BE49-F238E27FC236}">
                      <a16:creationId xmlns:a16="http://schemas.microsoft.com/office/drawing/2014/main" id="{B96589DF-F613-41BF-BA0C-CDAC4A339EDF}"/>
                    </a:ext>
                  </a:extLst>
                </p:cNvPr>
                <p:cNvPicPr/>
                <p:nvPr/>
              </p:nvPicPr>
              <p:blipFill>
                <a:blip r:embed="rId57"/>
                <a:stretch>
                  <a:fillRect/>
                </a:stretch>
              </p:blipFill>
              <p:spPr>
                <a:xfrm>
                  <a:off x="1412933" y="6058147"/>
                  <a:ext cx="11772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9" name="Freihand 38">
                  <a:extLst>
                    <a:ext uri="{FF2B5EF4-FFF2-40B4-BE49-F238E27FC236}">
                      <a16:creationId xmlns:a16="http://schemas.microsoft.com/office/drawing/2014/main" id="{3C176A88-EAFE-48FB-9056-381EA1CF722F}"/>
                    </a:ext>
                  </a:extLst>
                </p14:cNvPr>
                <p14:cNvContentPartPr/>
                <p14:nvPr/>
              </p14:nvContentPartPr>
              <p14:xfrm>
                <a:off x="1529213" y="6154627"/>
                <a:ext cx="117000" cy="191520"/>
              </p14:xfrm>
            </p:contentPart>
          </mc:Choice>
          <mc:Fallback>
            <p:pic>
              <p:nvPicPr>
                <p:cNvPr id="39" name="Freihand 38">
                  <a:extLst>
                    <a:ext uri="{FF2B5EF4-FFF2-40B4-BE49-F238E27FC236}">
                      <a16:creationId xmlns:a16="http://schemas.microsoft.com/office/drawing/2014/main" id="{3C176A88-EAFE-48FB-9056-381EA1CF722F}"/>
                    </a:ext>
                  </a:extLst>
                </p:cNvPr>
                <p:cNvPicPr/>
                <p:nvPr/>
              </p:nvPicPr>
              <p:blipFill>
                <a:blip r:embed="rId59"/>
                <a:stretch>
                  <a:fillRect/>
                </a:stretch>
              </p:blipFill>
              <p:spPr>
                <a:xfrm>
                  <a:off x="1524893" y="6150307"/>
                  <a:ext cx="12564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0" name="Freihand 39">
                  <a:extLst>
                    <a:ext uri="{FF2B5EF4-FFF2-40B4-BE49-F238E27FC236}">
                      <a16:creationId xmlns:a16="http://schemas.microsoft.com/office/drawing/2014/main" id="{F707A02D-8518-4E9D-9EE1-118F52813B22}"/>
                    </a:ext>
                  </a:extLst>
                </p14:cNvPr>
                <p14:cNvContentPartPr/>
                <p14:nvPr/>
              </p14:nvContentPartPr>
              <p14:xfrm>
                <a:off x="1700213" y="6130867"/>
                <a:ext cx="71280" cy="101160"/>
              </p14:xfrm>
            </p:contentPart>
          </mc:Choice>
          <mc:Fallback>
            <p:pic>
              <p:nvPicPr>
                <p:cNvPr id="40" name="Freihand 39">
                  <a:extLst>
                    <a:ext uri="{FF2B5EF4-FFF2-40B4-BE49-F238E27FC236}">
                      <a16:creationId xmlns:a16="http://schemas.microsoft.com/office/drawing/2014/main" id="{F707A02D-8518-4E9D-9EE1-118F52813B22}"/>
                    </a:ext>
                  </a:extLst>
                </p:cNvPr>
                <p:cNvPicPr/>
                <p:nvPr/>
              </p:nvPicPr>
              <p:blipFill>
                <a:blip r:embed="rId61"/>
                <a:stretch>
                  <a:fillRect/>
                </a:stretch>
              </p:blipFill>
              <p:spPr>
                <a:xfrm>
                  <a:off x="1695893" y="6126547"/>
                  <a:ext cx="7992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1" name="Freihand 40">
                  <a:extLst>
                    <a:ext uri="{FF2B5EF4-FFF2-40B4-BE49-F238E27FC236}">
                      <a16:creationId xmlns:a16="http://schemas.microsoft.com/office/drawing/2014/main" id="{749BACBE-22BF-42E7-B9AC-3D642773DF61}"/>
                    </a:ext>
                  </a:extLst>
                </p14:cNvPr>
                <p14:cNvContentPartPr/>
                <p14:nvPr/>
              </p14:nvContentPartPr>
              <p14:xfrm>
                <a:off x="1833773" y="6048787"/>
                <a:ext cx="112680" cy="138600"/>
              </p14:xfrm>
            </p:contentPart>
          </mc:Choice>
          <mc:Fallback>
            <p:pic>
              <p:nvPicPr>
                <p:cNvPr id="41" name="Freihand 40">
                  <a:extLst>
                    <a:ext uri="{FF2B5EF4-FFF2-40B4-BE49-F238E27FC236}">
                      <a16:creationId xmlns:a16="http://schemas.microsoft.com/office/drawing/2014/main" id="{749BACBE-22BF-42E7-B9AC-3D642773DF61}"/>
                    </a:ext>
                  </a:extLst>
                </p:cNvPr>
                <p:cNvPicPr/>
                <p:nvPr/>
              </p:nvPicPr>
              <p:blipFill>
                <a:blip r:embed="rId63"/>
                <a:stretch>
                  <a:fillRect/>
                </a:stretch>
              </p:blipFill>
              <p:spPr>
                <a:xfrm>
                  <a:off x="1829453" y="6044467"/>
                  <a:ext cx="1213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2" name="Freihand 41">
                  <a:extLst>
                    <a:ext uri="{FF2B5EF4-FFF2-40B4-BE49-F238E27FC236}">
                      <a16:creationId xmlns:a16="http://schemas.microsoft.com/office/drawing/2014/main" id="{A37FDF04-535D-4C0F-9335-4869EE58DFE3}"/>
                    </a:ext>
                  </a:extLst>
                </p14:cNvPr>
                <p14:cNvContentPartPr/>
                <p14:nvPr/>
              </p14:nvContentPartPr>
              <p14:xfrm>
                <a:off x="1888133" y="6169387"/>
                <a:ext cx="58320" cy="8280"/>
              </p14:xfrm>
            </p:contentPart>
          </mc:Choice>
          <mc:Fallback>
            <p:pic>
              <p:nvPicPr>
                <p:cNvPr id="42" name="Freihand 41">
                  <a:extLst>
                    <a:ext uri="{FF2B5EF4-FFF2-40B4-BE49-F238E27FC236}">
                      <a16:creationId xmlns:a16="http://schemas.microsoft.com/office/drawing/2014/main" id="{A37FDF04-535D-4C0F-9335-4869EE58DFE3}"/>
                    </a:ext>
                  </a:extLst>
                </p:cNvPr>
                <p:cNvPicPr/>
                <p:nvPr/>
              </p:nvPicPr>
              <p:blipFill>
                <a:blip r:embed="rId65"/>
                <a:stretch>
                  <a:fillRect/>
                </a:stretch>
              </p:blipFill>
              <p:spPr>
                <a:xfrm>
                  <a:off x="1883813" y="6165067"/>
                  <a:ext cx="669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3" name="Freihand 42">
                  <a:extLst>
                    <a:ext uri="{FF2B5EF4-FFF2-40B4-BE49-F238E27FC236}">
                      <a16:creationId xmlns:a16="http://schemas.microsoft.com/office/drawing/2014/main" id="{8F5418BF-C4A4-4349-9C98-01542143A8B1}"/>
                    </a:ext>
                  </a:extLst>
                </p14:cNvPr>
                <p14:cNvContentPartPr/>
                <p14:nvPr/>
              </p14:nvContentPartPr>
              <p14:xfrm>
                <a:off x="1971293" y="6150667"/>
                <a:ext cx="127440" cy="73800"/>
              </p14:xfrm>
            </p:contentPart>
          </mc:Choice>
          <mc:Fallback>
            <p:pic>
              <p:nvPicPr>
                <p:cNvPr id="43" name="Freihand 42">
                  <a:extLst>
                    <a:ext uri="{FF2B5EF4-FFF2-40B4-BE49-F238E27FC236}">
                      <a16:creationId xmlns:a16="http://schemas.microsoft.com/office/drawing/2014/main" id="{8F5418BF-C4A4-4349-9C98-01542143A8B1}"/>
                    </a:ext>
                  </a:extLst>
                </p:cNvPr>
                <p:cNvPicPr/>
                <p:nvPr/>
              </p:nvPicPr>
              <p:blipFill>
                <a:blip r:embed="rId67"/>
                <a:stretch>
                  <a:fillRect/>
                </a:stretch>
              </p:blipFill>
              <p:spPr>
                <a:xfrm>
                  <a:off x="1966973" y="6146347"/>
                  <a:ext cx="13608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4" name="Freihand 43">
                  <a:extLst>
                    <a:ext uri="{FF2B5EF4-FFF2-40B4-BE49-F238E27FC236}">
                      <a16:creationId xmlns:a16="http://schemas.microsoft.com/office/drawing/2014/main" id="{A569603F-F5F4-4B99-A4ED-E0CBBC317EAB}"/>
                    </a:ext>
                  </a:extLst>
                </p14:cNvPr>
                <p14:cNvContentPartPr/>
                <p14:nvPr/>
              </p14:nvContentPartPr>
              <p14:xfrm>
                <a:off x="2109893" y="6037267"/>
                <a:ext cx="25200" cy="175680"/>
              </p14:xfrm>
            </p:contentPart>
          </mc:Choice>
          <mc:Fallback>
            <p:pic>
              <p:nvPicPr>
                <p:cNvPr id="44" name="Freihand 43">
                  <a:extLst>
                    <a:ext uri="{FF2B5EF4-FFF2-40B4-BE49-F238E27FC236}">
                      <a16:creationId xmlns:a16="http://schemas.microsoft.com/office/drawing/2014/main" id="{A569603F-F5F4-4B99-A4ED-E0CBBC317EAB}"/>
                    </a:ext>
                  </a:extLst>
                </p:cNvPr>
                <p:cNvPicPr/>
                <p:nvPr/>
              </p:nvPicPr>
              <p:blipFill>
                <a:blip r:embed="rId69"/>
                <a:stretch>
                  <a:fillRect/>
                </a:stretch>
              </p:blipFill>
              <p:spPr>
                <a:xfrm>
                  <a:off x="2105573" y="6032947"/>
                  <a:ext cx="3384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5" name="Freihand 44">
                  <a:extLst>
                    <a:ext uri="{FF2B5EF4-FFF2-40B4-BE49-F238E27FC236}">
                      <a16:creationId xmlns:a16="http://schemas.microsoft.com/office/drawing/2014/main" id="{D7D91334-9086-4EE4-A744-C4FFEB88523E}"/>
                    </a:ext>
                  </a:extLst>
                </p14:cNvPr>
                <p14:cNvContentPartPr/>
                <p14:nvPr/>
              </p14:nvContentPartPr>
              <p14:xfrm>
                <a:off x="2179733" y="6044827"/>
                <a:ext cx="248400" cy="166680"/>
              </p14:xfrm>
            </p:contentPart>
          </mc:Choice>
          <mc:Fallback>
            <p:pic>
              <p:nvPicPr>
                <p:cNvPr id="45" name="Freihand 44">
                  <a:extLst>
                    <a:ext uri="{FF2B5EF4-FFF2-40B4-BE49-F238E27FC236}">
                      <a16:creationId xmlns:a16="http://schemas.microsoft.com/office/drawing/2014/main" id="{D7D91334-9086-4EE4-A744-C4FFEB88523E}"/>
                    </a:ext>
                  </a:extLst>
                </p:cNvPr>
                <p:cNvPicPr/>
                <p:nvPr/>
              </p:nvPicPr>
              <p:blipFill>
                <a:blip r:embed="rId71"/>
                <a:stretch>
                  <a:fillRect/>
                </a:stretch>
              </p:blipFill>
              <p:spPr>
                <a:xfrm>
                  <a:off x="2175413" y="6040507"/>
                  <a:ext cx="25704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6" name="Freihand 45">
                  <a:extLst>
                    <a:ext uri="{FF2B5EF4-FFF2-40B4-BE49-F238E27FC236}">
                      <a16:creationId xmlns:a16="http://schemas.microsoft.com/office/drawing/2014/main" id="{305297C9-9FB3-428C-A51C-4C17E9664CA4}"/>
                    </a:ext>
                  </a:extLst>
                </p14:cNvPr>
                <p14:cNvContentPartPr/>
                <p14:nvPr/>
              </p14:nvContentPartPr>
              <p14:xfrm>
                <a:off x="2409413" y="6078667"/>
                <a:ext cx="12240" cy="40680"/>
              </p14:xfrm>
            </p:contentPart>
          </mc:Choice>
          <mc:Fallback>
            <p:pic>
              <p:nvPicPr>
                <p:cNvPr id="46" name="Freihand 45">
                  <a:extLst>
                    <a:ext uri="{FF2B5EF4-FFF2-40B4-BE49-F238E27FC236}">
                      <a16:creationId xmlns:a16="http://schemas.microsoft.com/office/drawing/2014/main" id="{305297C9-9FB3-428C-A51C-4C17E9664CA4}"/>
                    </a:ext>
                  </a:extLst>
                </p:cNvPr>
                <p:cNvPicPr/>
                <p:nvPr/>
              </p:nvPicPr>
              <p:blipFill>
                <a:blip r:embed="rId73"/>
                <a:stretch>
                  <a:fillRect/>
                </a:stretch>
              </p:blipFill>
              <p:spPr>
                <a:xfrm>
                  <a:off x="2405093" y="6074347"/>
                  <a:ext cx="2088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7" name="Freihand 46">
                  <a:extLst>
                    <a:ext uri="{FF2B5EF4-FFF2-40B4-BE49-F238E27FC236}">
                      <a16:creationId xmlns:a16="http://schemas.microsoft.com/office/drawing/2014/main" id="{AE1B6C8B-9F17-42A0-B8CC-21DDB94880CF}"/>
                    </a:ext>
                  </a:extLst>
                </p14:cNvPr>
                <p14:cNvContentPartPr/>
                <p14:nvPr/>
              </p14:nvContentPartPr>
              <p14:xfrm>
                <a:off x="2479973" y="6132307"/>
                <a:ext cx="129960" cy="53280"/>
              </p14:xfrm>
            </p:contentPart>
          </mc:Choice>
          <mc:Fallback>
            <p:pic>
              <p:nvPicPr>
                <p:cNvPr id="47" name="Freihand 46">
                  <a:extLst>
                    <a:ext uri="{FF2B5EF4-FFF2-40B4-BE49-F238E27FC236}">
                      <a16:creationId xmlns:a16="http://schemas.microsoft.com/office/drawing/2014/main" id="{AE1B6C8B-9F17-42A0-B8CC-21DDB94880CF}"/>
                    </a:ext>
                  </a:extLst>
                </p:cNvPr>
                <p:cNvPicPr/>
                <p:nvPr/>
              </p:nvPicPr>
              <p:blipFill>
                <a:blip r:embed="rId75"/>
                <a:stretch>
                  <a:fillRect/>
                </a:stretch>
              </p:blipFill>
              <p:spPr>
                <a:xfrm>
                  <a:off x="2475653" y="6127987"/>
                  <a:ext cx="13860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8" name="Freihand 47">
                  <a:extLst>
                    <a:ext uri="{FF2B5EF4-FFF2-40B4-BE49-F238E27FC236}">
                      <a16:creationId xmlns:a16="http://schemas.microsoft.com/office/drawing/2014/main" id="{64F9B9EB-C36D-450A-903F-F294EDE2F48E}"/>
                    </a:ext>
                  </a:extLst>
                </p14:cNvPr>
                <p14:cNvContentPartPr/>
                <p14:nvPr/>
              </p14:nvContentPartPr>
              <p14:xfrm>
                <a:off x="2596973" y="6113227"/>
                <a:ext cx="67680" cy="91440"/>
              </p14:xfrm>
            </p:contentPart>
          </mc:Choice>
          <mc:Fallback>
            <p:pic>
              <p:nvPicPr>
                <p:cNvPr id="48" name="Freihand 47">
                  <a:extLst>
                    <a:ext uri="{FF2B5EF4-FFF2-40B4-BE49-F238E27FC236}">
                      <a16:creationId xmlns:a16="http://schemas.microsoft.com/office/drawing/2014/main" id="{64F9B9EB-C36D-450A-903F-F294EDE2F48E}"/>
                    </a:ext>
                  </a:extLst>
                </p:cNvPr>
                <p:cNvPicPr/>
                <p:nvPr/>
              </p:nvPicPr>
              <p:blipFill>
                <a:blip r:embed="rId77"/>
                <a:stretch>
                  <a:fillRect/>
                </a:stretch>
              </p:blipFill>
              <p:spPr>
                <a:xfrm>
                  <a:off x="2592653" y="6108907"/>
                  <a:ext cx="7632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9" name="Freihand 48">
                  <a:extLst>
                    <a:ext uri="{FF2B5EF4-FFF2-40B4-BE49-F238E27FC236}">
                      <a16:creationId xmlns:a16="http://schemas.microsoft.com/office/drawing/2014/main" id="{8F5E8E73-9B6E-479B-93CA-D74EF9666C53}"/>
                    </a:ext>
                  </a:extLst>
                </p14:cNvPr>
                <p14:cNvContentPartPr/>
                <p14:nvPr/>
              </p14:nvContentPartPr>
              <p14:xfrm>
                <a:off x="2713253" y="6133747"/>
                <a:ext cx="130320" cy="61560"/>
              </p14:xfrm>
            </p:contentPart>
          </mc:Choice>
          <mc:Fallback>
            <p:pic>
              <p:nvPicPr>
                <p:cNvPr id="49" name="Freihand 48">
                  <a:extLst>
                    <a:ext uri="{FF2B5EF4-FFF2-40B4-BE49-F238E27FC236}">
                      <a16:creationId xmlns:a16="http://schemas.microsoft.com/office/drawing/2014/main" id="{8F5E8E73-9B6E-479B-93CA-D74EF9666C53}"/>
                    </a:ext>
                  </a:extLst>
                </p:cNvPr>
                <p:cNvPicPr/>
                <p:nvPr/>
              </p:nvPicPr>
              <p:blipFill>
                <a:blip r:embed="rId79"/>
                <a:stretch>
                  <a:fillRect/>
                </a:stretch>
              </p:blipFill>
              <p:spPr>
                <a:xfrm>
                  <a:off x="2708933" y="6129427"/>
                  <a:ext cx="13896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1" name="Freihand 50">
                  <a:extLst>
                    <a:ext uri="{FF2B5EF4-FFF2-40B4-BE49-F238E27FC236}">
                      <a16:creationId xmlns:a16="http://schemas.microsoft.com/office/drawing/2014/main" id="{623D301B-8D6D-4F44-B19A-EBC75AAA8BD7}"/>
                    </a:ext>
                  </a:extLst>
                </p14:cNvPr>
                <p14:cNvContentPartPr/>
                <p14:nvPr/>
              </p14:nvContentPartPr>
              <p14:xfrm>
                <a:off x="2849333" y="6042307"/>
                <a:ext cx="164160" cy="142200"/>
              </p14:xfrm>
            </p:contentPart>
          </mc:Choice>
          <mc:Fallback>
            <p:pic>
              <p:nvPicPr>
                <p:cNvPr id="51" name="Freihand 50">
                  <a:extLst>
                    <a:ext uri="{FF2B5EF4-FFF2-40B4-BE49-F238E27FC236}">
                      <a16:creationId xmlns:a16="http://schemas.microsoft.com/office/drawing/2014/main" id="{623D301B-8D6D-4F44-B19A-EBC75AAA8BD7}"/>
                    </a:ext>
                  </a:extLst>
                </p:cNvPr>
                <p:cNvPicPr/>
                <p:nvPr/>
              </p:nvPicPr>
              <p:blipFill>
                <a:blip r:embed="rId81"/>
                <a:stretch>
                  <a:fillRect/>
                </a:stretch>
              </p:blipFill>
              <p:spPr>
                <a:xfrm>
                  <a:off x="2845013" y="6037987"/>
                  <a:ext cx="17280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2" name="Freihand 51">
                  <a:extLst>
                    <a:ext uri="{FF2B5EF4-FFF2-40B4-BE49-F238E27FC236}">
                      <a16:creationId xmlns:a16="http://schemas.microsoft.com/office/drawing/2014/main" id="{007383F2-8CA7-4EB0-AC73-1CCFBDDF7219}"/>
                    </a:ext>
                  </a:extLst>
                </p14:cNvPr>
                <p14:cNvContentPartPr/>
                <p14:nvPr/>
              </p14:nvContentPartPr>
              <p14:xfrm>
                <a:off x="2986133" y="6057787"/>
                <a:ext cx="30960" cy="5760"/>
              </p14:xfrm>
            </p:contentPart>
          </mc:Choice>
          <mc:Fallback>
            <p:pic>
              <p:nvPicPr>
                <p:cNvPr id="52" name="Freihand 51">
                  <a:extLst>
                    <a:ext uri="{FF2B5EF4-FFF2-40B4-BE49-F238E27FC236}">
                      <a16:creationId xmlns:a16="http://schemas.microsoft.com/office/drawing/2014/main" id="{007383F2-8CA7-4EB0-AC73-1CCFBDDF7219}"/>
                    </a:ext>
                  </a:extLst>
                </p:cNvPr>
                <p:cNvPicPr/>
                <p:nvPr/>
              </p:nvPicPr>
              <p:blipFill>
                <a:blip r:embed="rId83"/>
                <a:stretch>
                  <a:fillRect/>
                </a:stretch>
              </p:blipFill>
              <p:spPr>
                <a:xfrm>
                  <a:off x="2981813" y="6053467"/>
                  <a:ext cx="3960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3" name="Freihand 52">
                  <a:extLst>
                    <a:ext uri="{FF2B5EF4-FFF2-40B4-BE49-F238E27FC236}">
                      <a16:creationId xmlns:a16="http://schemas.microsoft.com/office/drawing/2014/main" id="{10D14B1C-EB40-4384-B8C4-E05778A9244F}"/>
                    </a:ext>
                  </a:extLst>
                </p14:cNvPr>
                <p14:cNvContentPartPr/>
                <p14:nvPr/>
              </p14:nvContentPartPr>
              <p14:xfrm>
                <a:off x="3054893" y="6075067"/>
                <a:ext cx="119880" cy="98640"/>
              </p14:xfrm>
            </p:contentPart>
          </mc:Choice>
          <mc:Fallback>
            <p:pic>
              <p:nvPicPr>
                <p:cNvPr id="53" name="Freihand 52">
                  <a:extLst>
                    <a:ext uri="{FF2B5EF4-FFF2-40B4-BE49-F238E27FC236}">
                      <a16:creationId xmlns:a16="http://schemas.microsoft.com/office/drawing/2014/main" id="{10D14B1C-EB40-4384-B8C4-E05778A9244F}"/>
                    </a:ext>
                  </a:extLst>
                </p:cNvPr>
                <p:cNvPicPr/>
                <p:nvPr/>
              </p:nvPicPr>
              <p:blipFill>
                <a:blip r:embed="rId85"/>
                <a:stretch>
                  <a:fillRect/>
                </a:stretch>
              </p:blipFill>
              <p:spPr>
                <a:xfrm>
                  <a:off x="3050573" y="6070747"/>
                  <a:ext cx="12852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5" name="Freihand 54">
                  <a:extLst>
                    <a:ext uri="{FF2B5EF4-FFF2-40B4-BE49-F238E27FC236}">
                      <a16:creationId xmlns:a16="http://schemas.microsoft.com/office/drawing/2014/main" id="{A0046050-67FB-40B0-BE30-A02571C49FE3}"/>
                    </a:ext>
                  </a:extLst>
                </p14:cNvPr>
                <p14:cNvContentPartPr/>
                <p14:nvPr/>
              </p14:nvContentPartPr>
              <p14:xfrm>
                <a:off x="3169733" y="6077947"/>
                <a:ext cx="2160" cy="1800"/>
              </p14:xfrm>
            </p:contentPart>
          </mc:Choice>
          <mc:Fallback>
            <p:pic>
              <p:nvPicPr>
                <p:cNvPr id="55" name="Freihand 54">
                  <a:extLst>
                    <a:ext uri="{FF2B5EF4-FFF2-40B4-BE49-F238E27FC236}">
                      <a16:creationId xmlns:a16="http://schemas.microsoft.com/office/drawing/2014/main" id="{A0046050-67FB-40B0-BE30-A02571C49FE3}"/>
                    </a:ext>
                  </a:extLst>
                </p:cNvPr>
                <p:cNvPicPr/>
                <p:nvPr/>
              </p:nvPicPr>
              <p:blipFill>
                <a:blip r:embed="rId87"/>
                <a:stretch>
                  <a:fillRect/>
                </a:stretch>
              </p:blipFill>
              <p:spPr>
                <a:xfrm>
                  <a:off x="3165413" y="6073627"/>
                  <a:ext cx="1080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6" name="Freihand 55">
                  <a:extLst>
                    <a:ext uri="{FF2B5EF4-FFF2-40B4-BE49-F238E27FC236}">
                      <a16:creationId xmlns:a16="http://schemas.microsoft.com/office/drawing/2014/main" id="{03BF075F-D816-47CB-8271-BF4CE0D29C22}"/>
                    </a:ext>
                  </a:extLst>
                </p14:cNvPr>
                <p14:cNvContentPartPr/>
                <p14:nvPr/>
              </p14:nvContentPartPr>
              <p14:xfrm>
                <a:off x="3161453" y="6060667"/>
                <a:ext cx="21960" cy="35640"/>
              </p14:xfrm>
            </p:contentPart>
          </mc:Choice>
          <mc:Fallback>
            <p:pic>
              <p:nvPicPr>
                <p:cNvPr id="56" name="Freihand 55">
                  <a:extLst>
                    <a:ext uri="{FF2B5EF4-FFF2-40B4-BE49-F238E27FC236}">
                      <a16:creationId xmlns:a16="http://schemas.microsoft.com/office/drawing/2014/main" id="{03BF075F-D816-47CB-8271-BF4CE0D29C22}"/>
                    </a:ext>
                  </a:extLst>
                </p:cNvPr>
                <p:cNvPicPr/>
                <p:nvPr/>
              </p:nvPicPr>
              <p:blipFill>
                <a:blip r:embed="rId89"/>
                <a:stretch>
                  <a:fillRect/>
                </a:stretch>
              </p:blipFill>
              <p:spPr>
                <a:xfrm>
                  <a:off x="3157133" y="6056347"/>
                  <a:ext cx="3060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7" name="Freihand 56">
                  <a:extLst>
                    <a:ext uri="{FF2B5EF4-FFF2-40B4-BE49-F238E27FC236}">
                      <a16:creationId xmlns:a16="http://schemas.microsoft.com/office/drawing/2014/main" id="{AD4389A3-6128-462F-A4B2-F69C9571F331}"/>
                    </a:ext>
                  </a:extLst>
                </p14:cNvPr>
                <p14:cNvContentPartPr/>
                <p14:nvPr/>
              </p14:nvContentPartPr>
              <p14:xfrm>
                <a:off x="3139493" y="6071827"/>
                <a:ext cx="72720" cy="129960"/>
              </p14:xfrm>
            </p:contentPart>
          </mc:Choice>
          <mc:Fallback>
            <p:pic>
              <p:nvPicPr>
                <p:cNvPr id="57" name="Freihand 56">
                  <a:extLst>
                    <a:ext uri="{FF2B5EF4-FFF2-40B4-BE49-F238E27FC236}">
                      <a16:creationId xmlns:a16="http://schemas.microsoft.com/office/drawing/2014/main" id="{AD4389A3-6128-462F-A4B2-F69C9571F331}"/>
                    </a:ext>
                  </a:extLst>
                </p:cNvPr>
                <p:cNvPicPr/>
                <p:nvPr/>
              </p:nvPicPr>
              <p:blipFill>
                <a:blip r:embed="rId91"/>
                <a:stretch>
                  <a:fillRect/>
                </a:stretch>
              </p:blipFill>
              <p:spPr>
                <a:xfrm>
                  <a:off x="3135173" y="6067507"/>
                  <a:ext cx="8136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59" name="Freihand 58">
                  <a:extLst>
                    <a:ext uri="{FF2B5EF4-FFF2-40B4-BE49-F238E27FC236}">
                      <a16:creationId xmlns:a16="http://schemas.microsoft.com/office/drawing/2014/main" id="{3B3E48D7-6B16-454C-8241-787C4F37064E}"/>
                    </a:ext>
                  </a:extLst>
                </p14:cNvPr>
                <p14:cNvContentPartPr/>
                <p14:nvPr/>
              </p14:nvContentPartPr>
              <p14:xfrm>
                <a:off x="3378533" y="5660707"/>
                <a:ext cx="176760" cy="121320"/>
              </p14:xfrm>
            </p:contentPart>
          </mc:Choice>
          <mc:Fallback>
            <p:pic>
              <p:nvPicPr>
                <p:cNvPr id="59" name="Freihand 58">
                  <a:extLst>
                    <a:ext uri="{FF2B5EF4-FFF2-40B4-BE49-F238E27FC236}">
                      <a16:creationId xmlns:a16="http://schemas.microsoft.com/office/drawing/2014/main" id="{3B3E48D7-6B16-454C-8241-787C4F37064E}"/>
                    </a:ext>
                  </a:extLst>
                </p:cNvPr>
                <p:cNvPicPr/>
                <p:nvPr/>
              </p:nvPicPr>
              <p:blipFill>
                <a:blip r:embed="rId93"/>
                <a:stretch>
                  <a:fillRect/>
                </a:stretch>
              </p:blipFill>
              <p:spPr>
                <a:xfrm>
                  <a:off x="3374213" y="5656387"/>
                  <a:ext cx="1854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0" name="Freihand 59">
                  <a:extLst>
                    <a:ext uri="{FF2B5EF4-FFF2-40B4-BE49-F238E27FC236}">
                      <a16:creationId xmlns:a16="http://schemas.microsoft.com/office/drawing/2014/main" id="{AA86E50B-D934-48B3-9F66-CD4F74893DEF}"/>
                    </a:ext>
                  </a:extLst>
                </p14:cNvPr>
                <p14:cNvContentPartPr/>
                <p14:nvPr/>
              </p14:nvContentPartPr>
              <p14:xfrm>
                <a:off x="3529373" y="5657467"/>
                <a:ext cx="235080" cy="122040"/>
              </p14:xfrm>
            </p:contentPart>
          </mc:Choice>
          <mc:Fallback>
            <p:pic>
              <p:nvPicPr>
                <p:cNvPr id="60" name="Freihand 59">
                  <a:extLst>
                    <a:ext uri="{FF2B5EF4-FFF2-40B4-BE49-F238E27FC236}">
                      <a16:creationId xmlns:a16="http://schemas.microsoft.com/office/drawing/2014/main" id="{AA86E50B-D934-48B3-9F66-CD4F74893DEF}"/>
                    </a:ext>
                  </a:extLst>
                </p:cNvPr>
                <p:cNvPicPr/>
                <p:nvPr/>
              </p:nvPicPr>
              <p:blipFill>
                <a:blip r:embed="rId95"/>
                <a:stretch>
                  <a:fillRect/>
                </a:stretch>
              </p:blipFill>
              <p:spPr>
                <a:xfrm>
                  <a:off x="3525053" y="5653147"/>
                  <a:ext cx="2437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1" name="Freihand 60">
                  <a:extLst>
                    <a:ext uri="{FF2B5EF4-FFF2-40B4-BE49-F238E27FC236}">
                      <a16:creationId xmlns:a16="http://schemas.microsoft.com/office/drawing/2014/main" id="{6E76CF2F-303A-4C2D-8BE6-023D78BF9B24}"/>
                    </a:ext>
                  </a:extLst>
                </p14:cNvPr>
                <p14:cNvContentPartPr/>
                <p14:nvPr/>
              </p14:nvContentPartPr>
              <p14:xfrm>
                <a:off x="3784253" y="5681227"/>
                <a:ext cx="107640" cy="72720"/>
              </p14:xfrm>
            </p:contentPart>
          </mc:Choice>
          <mc:Fallback>
            <p:pic>
              <p:nvPicPr>
                <p:cNvPr id="61" name="Freihand 60">
                  <a:extLst>
                    <a:ext uri="{FF2B5EF4-FFF2-40B4-BE49-F238E27FC236}">
                      <a16:creationId xmlns:a16="http://schemas.microsoft.com/office/drawing/2014/main" id="{6E76CF2F-303A-4C2D-8BE6-023D78BF9B24}"/>
                    </a:ext>
                  </a:extLst>
                </p:cNvPr>
                <p:cNvPicPr/>
                <p:nvPr/>
              </p:nvPicPr>
              <p:blipFill>
                <a:blip r:embed="rId97"/>
                <a:stretch>
                  <a:fillRect/>
                </a:stretch>
              </p:blipFill>
              <p:spPr>
                <a:xfrm>
                  <a:off x="3779933" y="5676907"/>
                  <a:ext cx="11628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2" name="Freihand 61">
                  <a:extLst>
                    <a:ext uri="{FF2B5EF4-FFF2-40B4-BE49-F238E27FC236}">
                      <a16:creationId xmlns:a16="http://schemas.microsoft.com/office/drawing/2014/main" id="{0FCAFADB-BB35-4189-8878-66A56FCB00ED}"/>
                    </a:ext>
                  </a:extLst>
                </p14:cNvPr>
                <p14:cNvContentPartPr/>
                <p14:nvPr/>
              </p14:nvContentPartPr>
              <p14:xfrm>
                <a:off x="3908093" y="5607427"/>
                <a:ext cx="124920" cy="160560"/>
              </p14:xfrm>
            </p:contentPart>
          </mc:Choice>
          <mc:Fallback>
            <p:pic>
              <p:nvPicPr>
                <p:cNvPr id="62" name="Freihand 61">
                  <a:extLst>
                    <a:ext uri="{FF2B5EF4-FFF2-40B4-BE49-F238E27FC236}">
                      <a16:creationId xmlns:a16="http://schemas.microsoft.com/office/drawing/2014/main" id="{0FCAFADB-BB35-4189-8878-66A56FCB00ED}"/>
                    </a:ext>
                  </a:extLst>
                </p:cNvPr>
                <p:cNvPicPr/>
                <p:nvPr/>
              </p:nvPicPr>
              <p:blipFill>
                <a:blip r:embed="rId99"/>
                <a:stretch>
                  <a:fillRect/>
                </a:stretch>
              </p:blipFill>
              <p:spPr>
                <a:xfrm>
                  <a:off x="3903773" y="5603107"/>
                  <a:ext cx="13356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3" name="Freihand 62">
                  <a:extLst>
                    <a:ext uri="{FF2B5EF4-FFF2-40B4-BE49-F238E27FC236}">
                      <a16:creationId xmlns:a16="http://schemas.microsoft.com/office/drawing/2014/main" id="{FE7C4DB2-A00B-499A-B4B2-A8ADFA07483A}"/>
                    </a:ext>
                  </a:extLst>
                </p14:cNvPr>
                <p14:cNvContentPartPr/>
                <p14:nvPr/>
              </p14:nvContentPartPr>
              <p14:xfrm>
                <a:off x="4159013" y="5680507"/>
                <a:ext cx="197640" cy="70920"/>
              </p14:xfrm>
            </p:contentPart>
          </mc:Choice>
          <mc:Fallback>
            <p:pic>
              <p:nvPicPr>
                <p:cNvPr id="63" name="Freihand 62">
                  <a:extLst>
                    <a:ext uri="{FF2B5EF4-FFF2-40B4-BE49-F238E27FC236}">
                      <a16:creationId xmlns:a16="http://schemas.microsoft.com/office/drawing/2014/main" id="{FE7C4DB2-A00B-499A-B4B2-A8ADFA07483A}"/>
                    </a:ext>
                  </a:extLst>
                </p:cNvPr>
                <p:cNvPicPr/>
                <p:nvPr/>
              </p:nvPicPr>
              <p:blipFill>
                <a:blip r:embed="rId101"/>
                <a:stretch>
                  <a:fillRect/>
                </a:stretch>
              </p:blipFill>
              <p:spPr>
                <a:xfrm>
                  <a:off x="4154693" y="5676187"/>
                  <a:ext cx="20628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4" name="Freihand 63">
                  <a:extLst>
                    <a:ext uri="{FF2B5EF4-FFF2-40B4-BE49-F238E27FC236}">
                      <a16:creationId xmlns:a16="http://schemas.microsoft.com/office/drawing/2014/main" id="{7BD837A4-27F2-4D25-891F-F38DD6D6F7AB}"/>
                    </a:ext>
                  </a:extLst>
                </p14:cNvPr>
                <p14:cNvContentPartPr/>
                <p14:nvPr/>
              </p14:nvContentPartPr>
              <p14:xfrm>
                <a:off x="4368173" y="5689507"/>
                <a:ext cx="226800" cy="65160"/>
              </p14:xfrm>
            </p:contentPart>
          </mc:Choice>
          <mc:Fallback>
            <p:pic>
              <p:nvPicPr>
                <p:cNvPr id="64" name="Freihand 63">
                  <a:extLst>
                    <a:ext uri="{FF2B5EF4-FFF2-40B4-BE49-F238E27FC236}">
                      <a16:creationId xmlns:a16="http://schemas.microsoft.com/office/drawing/2014/main" id="{7BD837A4-27F2-4D25-891F-F38DD6D6F7AB}"/>
                    </a:ext>
                  </a:extLst>
                </p:cNvPr>
                <p:cNvPicPr/>
                <p:nvPr/>
              </p:nvPicPr>
              <p:blipFill>
                <a:blip r:embed="rId103"/>
                <a:stretch>
                  <a:fillRect/>
                </a:stretch>
              </p:blipFill>
              <p:spPr>
                <a:xfrm>
                  <a:off x="4363853" y="5685187"/>
                  <a:ext cx="23544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5" name="Freihand 64">
                  <a:extLst>
                    <a:ext uri="{FF2B5EF4-FFF2-40B4-BE49-F238E27FC236}">
                      <a16:creationId xmlns:a16="http://schemas.microsoft.com/office/drawing/2014/main" id="{45571781-DD9A-47F1-874C-2975907FBD55}"/>
                    </a:ext>
                  </a:extLst>
                </p14:cNvPr>
                <p14:cNvContentPartPr/>
                <p14:nvPr/>
              </p14:nvContentPartPr>
              <p14:xfrm>
                <a:off x="4870013" y="5746027"/>
                <a:ext cx="360" cy="360"/>
              </p14:xfrm>
            </p:contentPart>
          </mc:Choice>
          <mc:Fallback>
            <p:pic>
              <p:nvPicPr>
                <p:cNvPr id="65" name="Freihand 64">
                  <a:extLst>
                    <a:ext uri="{FF2B5EF4-FFF2-40B4-BE49-F238E27FC236}">
                      <a16:creationId xmlns:a16="http://schemas.microsoft.com/office/drawing/2014/main" id="{45571781-DD9A-47F1-874C-2975907FBD55}"/>
                    </a:ext>
                  </a:extLst>
                </p:cNvPr>
                <p:cNvPicPr/>
                <p:nvPr/>
              </p:nvPicPr>
              <p:blipFill>
                <a:blip r:embed="rId29"/>
                <a:stretch>
                  <a:fillRect/>
                </a:stretch>
              </p:blipFill>
              <p:spPr>
                <a:xfrm>
                  <a:off x="4865693" y="5741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6" name="Freihand 65">
                  <a:extLst>
                    <a:ext uri="{FF2B5EF4-FFF2-40B4-BE49-F238E27FC236}">
                      <a16:creationId xmlns:a16="http://schemas.microsoft.com/office/drawing/2014/main" id="{AAF5698A-8EDF-40D1-9587-8F6B7FC3DF99}"/>
                    </a:ext>
                  </a:extLst>
                </p14:cNvPr>
                <p14:cNvContentPartPr/>
                <p14:nvPr/>
              </p14:nvContentPartPr>
              <p14:xfrm>
                <a:off x="4804493" y="5626867"/>
                <a:ext cx="303840" cy="107280"/>
              </p14:xfrm>
            </p:contentPart>
          </mc:Choice>
          <mc:Fallback>
            <p:pic>
              <p:nvPicPr>
                <p:cNvPr id="66" name="Freihand 65">
                  <a:extLst>
                    <a:ext uri="{FF2B5EF4-FFF2-40B4-BE49-F238E27FC236}">
                      <a16:creationId xmlns:a16="http://schemas.microsoft.com/office/drawing/2014/main" id="{AAF5698A-8EDF-40D1-9587-8F6B7FC3DF99}"/>
                    </a:ext>
                  </a:extLst>
                </p:cNvPr>
                <p:cNvPicPr/>
                <p:nvPr/>
              </p:nvPicPr>
              <p:blipFill>
                <a:blip r:embed="rId106"/>
                <a:stretch>
                  <a:fillRect/>
                </a:stretch>
              </p:blipFill>
              <p:spPr>
                <a:xfrm>
                  <a:off x="4800173" y="5622547"/>
                  <a:ext cx="3124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7" name="Freihand 66">
                  <a:extLst>
                    <a:ext uri="{FF2B5EF4-FFF2-40B4-BE49-F238E27FC236}">
                      <a16:creationId xmlns:a16="http://schemas.microsoft.com/office/drawing/2014/main" id="{C32756D6-9611-4A79-9342-A5A0803F7AD0}"/>
                    </a:ext>
                  </a:extLst>
                </p14:cNvPr>
                <p14:cNvContentPartPr/>
                <p14:nvPr/>
              </p14:nvContentPartPr>
              <p14:xfrm>
                <a:off x="5082413" y="5602747"/>
                <a:ext cx="52200" cy="41400"/>
              </p14:xfrm>
            </p:contentPart>
          </mc:Choice>
          <mc:Fallback>
            <p:pic>
              <p:nvPicPr>
                <p:cNvPr id="67" name="Freihand 66">
                  <a:extLst>
                    <a:ext uri="{FF2B5EF4-FFF2-40B4-BE49-F238E27FC236}">
                      <a16:creationId xmlns:a16="http://schemas.microsoft.com/office/drawing/2014/main" id="{C32756D6-9611-4A79-9342-A5A0803F7AD0}"/>
                    </a:ext>
                  </a:extLst>
                </p:cNvPr>
                <p:cNvPicPr/>
                <p:nvPr/>
              </p:nvPicPr>
              <p:blipFill>
                <a:blip r:embed="rId108"/>
                <a:stretch>
                  <a:fillRect/>
                </a:stretch>
              </p:blipFill>
              <p:spPr>
                <a:xfrm>
                  <a:off x="5078093" y="5598427"/>
                  <a:ext cx="6084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8" name="Freihand 67">
                  <a:extLst>
                    <a:ext uri="{FF2B5EF4-FFF2-40B4-BE49-F238E27FC236}">
                      <a16:creationId xmlns:a16="http://schemas.microsoft.com/office/drawing/2014/main" id="{DE78672F-CA98-416E-A651-7B383E758665}"/>
                    </a:ext>
                  </a:extLst>
                </p14:cNvPr>
                <p14:cNvContentPartPr/>
                <p14:nvPr/>
              </p14:nvContentPartPr>
              <p14:xfrm>
                <a:off x="5114813" y="5648827"/>
                <a:ext cx="71640" cy="87480"/>
              </p14:xfrm>
            </p:contentPart>
          </mc:Choice>
          <mc:Fallback>
            <p:pic>
              <p:nvPicPr>
                <p:cNvPr id="68" name="Freihand 67">
                  <a:extLst>
                    <a:ext uri="{FF2B5EF4-FFF2-40B4-BE49-F238E27FC236}">
                      <a16:creationId xmlns:a16="http://schemas.microsoft.com/office/drawing/2014/main" id="{DE78672F-CA98-416E-A651-7B383E758665}"/>
                    </a:ext>
                  </a:extLst>
                </p:cNvPr>
                <p:cNvPicPr/>
                <p:nvPr/>
              </p:nvPicPr>
              <p:blipFill>
                <a:blip r:embed="rId110"/>
                <a:stretch>
                  <a:fillRect/>
                </a:stretch>
              </p:blipFill>
              <p:spPr>
                <a:xfrm>
                  <a:off x="5110493" y="5644507"/>
                  <a:ext cx="8028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9" name="Freihand 68">
                  <a:extLst>
                    <a:ext uri="{FF2B5EF4-FFF2-40B4-BE49-F238E27FC236}">
                      <a16:creationId xmlns:a16="http://schemas.microsoft.com/office/drawing/2014/main" id="{8FBFF94D-DDCD-4E85-A42C-B726C6B3677D}"/>
                    </a:ext>
                  </a:extLst>
                </p14:cNvPr>
                <p14:cNvContentPartPr/>
                <p14:nvPr/>
              </p14:nvContentPartPr>
              <p14:xfrm>
                <a:off x="5199413" y="5659987"/>
                <a:ext cx="203400" cy="61200"/>
              </p14:xfrm>
            </p:contentPart>
          </mc:Choice>
          <mc:Fallback>
            <p:pic>
              <p:nvPicPr>
                <p:cNvPr id="69" name="Freihand 68">
                  <a:extLst>
                    <a:ext uri="{FF2B5EF4-FFF2-40B4-BE49-F238E27FC236}">
                      <a16:creationId xmlns:a16="http://schemas.microsoft.com/office/drawing/2014/main" id="{8FBFF94D-DDCD-4E85-A42C-B726C6B3677D}"/>
                    </a:ext>
                  </a:extLst>
                </p:cNvPr>
                <p:cNvPicPr/>
                <p:nvPr/>
              </p:nvPicPr>
              <p:blipFill>
                <a:blip r:embed="rId112"/>
                <a:stretch>
                  <a:fillRect/>
                </a:stretch>
              </p:blipFill>
              <p:spPr>
                <a:xfrm>
                  <a:off x="5195093" y="5655667"/>
                  <a:ext cx="21204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1" name="Freihand 70">
                  <a:extLst>
                    <a:ext uri="{FF2B5EF4-FFF2-40B4-BE49-F238E27FC236}">
                      <a16:creationId xmlns:a16="http://schemas.microsoft.com/office/drawing/2014/main" id="{EC0F9BAA-A411-4182-94C3-05E6179D9384}"/>
                    </a:ext>
                  </a:extLst>
                </p14:cNvPr>
                <p14:cNvContentPartPr/>
                <p14:nvPr/>
              </p14:nvContentPartPr>
              <p14:xfrm>
                <a:off x="5560133" y="5633347"/>
                <a:ext cx="109800" cy="93240"/>
              </p14:xfrm>
            </p:contentPart>
          </mc:Choice>
          <mc:Fallback>
            <p:pic>
              <p:nvPicPr>
                <p:cNvPr id="71" name="Freihand 70">
                  <a:extLst>
                    <a:ext uri="{FF2B5EF4-FFF2-40B4-BE49-F238E27FC236}">
                      <a16:creationId xmlns:a16="http://schemas.microsoft.com/office/drawing/2014/main" id="{EC0F9BAA-A411-4182-94C3-05E6179D9384}"/>
                    </a:ext>
                  </a:extLst>
                </p:cNvPr>
                <p:cNvPicPr/>
                <p:nvPr/>
              </p:nvPicPr>
              <p:blipFill>
                <a:blip r:embed="rId114"/>
                <a:stretch>
                  <a:fillRect/>
                </a:stretch>
              </p:blipFill>
              <p:spPr>
                <a:xfrm>
                  <a:off x="5555813" y="5629027"/>
                  <a:ext cx="1184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2" name="Freihand 71">
                  <a:extLst>
                    <a:ext uri="{FF2B5EF4-FFF2-40B4-BE49-F238E27FC236}">
                      <a16:creationId xmlns:a16="http://schemas.microsoft.com/office/drawing/2014/main" id="{052C4979-9D30-4408-A96B-22D499234D5C}"/>
                    </a:ext>
                  </a:extLst>
                </p14:cNvPr>
                <p14:cNvContentPartPr/>
                <p14:nvPr/>
              </p14:nvContentPartPr>
              <p14:xfrm>
                <a:off x="5697293" y="5577547"/>
                <a:ext cx="106920" cy="132480"/>
              </p14:xfrm>
            </p:contentPart>
          </mc:Choice>
          <mc:Fallback>
            <p:pic>
              <p:nvPicPr>
                <p:cNvPr id="72" name="Freihand 71">
                  <a:extLst>
                    <a:ext uri="{FF2B5EF4-FFF2-40B4-BE49-F238E27FC236}">
                      <a16:creationId xmlns:a16="http://schemas.microsoft.com/office/drawing/2014/main" id="{052C4979-9D30-4408-A96B-22D499234D5C}"/>
                    </a:ext>
                  </a:extLst>
                </p:cNvPr>
                <p:cNvPicPr/>
                <p:nvPr/>
              </p:nvPicPr>
              <p:blipFill>
                <a:blip r:embed="rId116"/>
                <a:stretch>
                  <a:fillRect/>
                </a:stretch>
              </p:blipFill>
              <p:spPr>
                <a:xfrm>
                  <a:off x="5692973" y="5573227"/>
                  <a:ext cx="11556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3" name="Freihand 72">
                  <a:extLst>
                    <a:ext uri="{FF2B5EF4-FFF2-40B4-BE49-F238E27FC236}">
                      <a16:creationId xmlns:a16="http://schemas.microsoft.com/office/drawing/2014/main" id="{04DDD02F-F105-4271-A496-ED3296AC64BF}"/>
                    </a:ext>
                  </a:extLst>
                </p14:cNvPr>
                <p14:cNvContentPartPr/>
                <p14:nvPr/>
              </p14:nvContentPartPr>
              <p14:xfrm>
                <a:off x="5815013" y="5622187"/>
                <a:ext cx="165600" cy="184320"/>
              </p14:xfrm>
            </p:contentPart>
          </mc:Choice>
          <mc:Fallback>
            <p:pic>
              <p:nvPicPr>
                <p:cNvPr id="73" name="Freihand 72">
                  <a:extLst>
                    <a:ext uri="{FF2B5EF4-FFF2-40B4-BE49-F238E27FC236}">
                      <a16:creationId xmlns:a16="http://schemas.microsoft.com/office/drawing/2014/main" id="{04DDD02F-F105-4271-A496-ED3296AC64BF}"/>
                    </a:ext>
                  </a:extLst>
                </p:cNvPr>
                <p:cNvPicPr/>
                <p:nvPr/>
              </p:nvPicPr>
              <p:blipFill>
                <a:blip r:embed="rId118"/>
                <a:stretch>
                  <a:fillRect/>
                </a:stretch>
              </p:blipFill>
              <p:spPr>
                <a:xfrm>
                  <a:off x="5810693" y="5617867"/>
                  <a:ext cx="17424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4" name="Freihand 73">
                  <a:extLst>
                    <a:ext uri="{FF2B5EF4-FFF2-40B4-BE49-F238E27FC236}">
                      <a16:creationId xmlns:a16="http://schemas.microsoft.com/office/drawing/2014/main" id="{0117550E-A56B-43D7-9D8F-DAFC96AB1443}"/>
                    </a:ext>
                  </a:extLst>
                </p14:cNvPr>
                <p14:cNvContentPartPr/>
                <p14:nvPr/>
              </p14:nvContentPartPr>
              <p14:xfrm>
                <a:off x="6007613" y="5544067"/>
                <a:ext cx="32400" cy="157680"/>
              </p14:xfrm>
            </p:contentPart>
          </mc:Choice>
          <mc:Fallback>
            <p:pic>
              <p:nvPicPr>
                <p:cNvPr id="74" name="Freihand 73">
                  <a:extLst>
                    <a:ext uri="{FF2B5EF4-FFF2-40B4-BE49-F238E27FC236}">
                      <a16:creationId xmlns:a16="http://schemas.microsoft.com/office/drawing/2014/main" id="{0117550E-A56B-43D7-9D8F-DAFC96AB1443}"/>
                    </a:ext>
                  </a:extLst>
                </p:cNvPr>
                <p:cNvPicPr/>
                <p:nvPr/>
              </p:nvPicPr>
              <p:blipFill>
                <a:blip r:embed="rId120"/>
                <a:stretch>
                  <a:fillRect/>
                </a:stretch>
              </p:blipFill>
              <p:spPr>
                <a:xfrm>
                  <a:off x="6003293" y="5539747"/>
                  <a:ext cx="4104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5" name="Freihand 74">
                  <a:extLst>
                    <a:ext uri="{FF2B5EF4-FFF2-40B4-BE49-F238E27FC236}">
                      <a16:creationId xmlns:a16="http://schemas.microsoft.com/office/drawing/2014/main" id="{2A20B65A-141A-4531-8F8B-8D3CB37E4F54}"/>
                    </a:ext>
                  </a:extLst>
                </p14:cNvPr>
                <p14:cNvContentPartPr/>
                <p14:nvPr/>
              </p14:nvContentPartPr>
              <p14:xfrm>
                <a:off x="6050453" y="5607787"/>
                <a:ext cx="145800" cy="89280"/>
              </p14:xfrm>
            </p:contentPart>
          </mc:Choice>
          <mc:Fallback>
            <p:pic>
              <p:nvPicPr>
                <p:cNvPr id="75" name="Freihand 74">
                  <a:extLst>
                    <a:ext uri="{FF2B5EF4-FFF2-40B4-BE49-F238E27FC236}">
                      <a16:creationId xmlns:a16="http://schemas.microsoft.com/office/drawing/2014/main" id="{2A20B65A-141A-4531-8F8B-8D3CB37E4F54}"/>
                    </a:ext>
                  </a:extLst>
                </p:cNvPr>
                <p:cNvPicPr/>
                <p:nvPr/>
              </p:nvPicPr>
              <p:blipFill>
                <a:blip r:embed="rId122"/>
                <a:stretch>
                  <a:fillRect/>
                </a:stretch>
              </p:blipFill>
              <p:spPr>
                <a:xfrm>
                  <a:off x="6046133" y="5603467"/>
                  <a:ext cx="15444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6" name="Freihand 75">
                  <a:extLst>
                    <a:ext uri="{FF2B5EF4-FFF2-40B4-BE49-F238E27FC236}">
                      <a16:creationId xmlns:a16="http://schemas.microsoft.com/office/drawing/2014/main" id="{396DC9C6-CF21-42D8-9059-6C148B7FCC54}"/>
                    </a:ext>
                  </a:extLst>
                </p14:cNvPr>
                <p14:cNvContentPartPr/>
                <p14:nvPr/>
              </p14:nvContentPartPr>
              <p14:xfrm>
                <a:off x="6242333" y="5531107"/>
                <a:ext cx="141120" cy="151920"/>
              </p14:xfrm>
            </p:contentPart>
          </mc:Choice>
          <mc:Fallback>
            <p:pic>
              <p:nvPicPr>
                <p:cNvPr id="76" name="Freihand 75">
                  <a:extLst>
                    <a:ext uri="{FF2B5EF4-FFF2-40B4-BE49-F238E27FC236}">
                      <a16:creationId xmlns:a16="http://schemas.microsoft.com/office/drawing/2014/main" id="{396DC9C6-CF21-42D8-9059-6C148B7FCC54}"/>
                    </a:ext>
                  </a:extLst>
                </p:cNvPr>
                <p:cNvPicPr/>
                <p:nvPr/>
              </p:nvPicPr>
              <p:blipFill>
                <a:blip r:embed="rId124"/>
                <a:stretch>
                  <a:fillRect/>
                </a:stretch>
              </p:blipFill>
              <p:spPr>
                <a:xfrm>
                  <a:off x="6238013" y="5526787"/>
                  <a:ext cx="1497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7" name="Freihand 76">
                  <a:extLst>
                    <a:ext uri="{FF2B5EF4-FFF2-40B4-BE49-F238E27FC236}">
                      <a16:creationId xmlns:a16="http://schemas.microsoft.com/office/drawing/2014/main" id="{FC408677-2D43-48B9-8350-4B89862258D6}"/>
                    </a:ext>
                  </a:extLst>
                </p14:cNvPr>
                <p14:cNvContentPartPr/>
                <p14:nvPr/>
              </p14:nvContentPartPr>
              <p14:xfrm>
                <a:off x="6395333" y="5506987"/>
                <a:ext cx="218160" cy="177120"/>
              </p14:xfrm>
            </p:contentPart>
          </mc:Choice>
          <mc:Fallback>
            <p:pic>
              <p:nvPicPr>
                <p:cNvPr id="77" name="Freihand 76">
                  <a:extLst>
                    <a:ext uri="{FF2B5EF4-FFF2-40B4-BE49-F238E27FC236}">
                      <a16:creationId xmlns:a16="http://schemas.microsoft.com/office/drawing/2014/main" id="{FC408677-2D43-48B9-8350-4B89862258D6}"/>
                    </a:ext>
                  </a:extLst>
                </p:cNvPr>
                <p:cNvPicPr/>
                <p:nvPr/>
              </p:nvPicPr>
              <p:blipFill>
                <a:blip r:embed="rId126"/>
                <a:stretch>
                  <a:fillRect/>
                </a:stretch>
              </p:blipFill>
              <p:spPr>
                <a:xfrm>
                  <a:off x="6391013" y="5502667"/>
                  <a:ext cx="22680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8" name="Freihand 77">
                  <a:extLst>
                    <a:ext uri="{FF2B5EF4-FFF2-40B4-BE49-F238E27FC236}">
                      <a16:creationId xmlns:a16="http://schemas.microsoft.com/office/drawing/2014/main" id="{042A8827-0998-4928-9D33-5D331D89F975}"/>
                    </a:ext>
                  </a:extLst>
                </p14:cNvPr>
                <p14:cNvContentPartPr/>
                <p14:nvPr/>
              </p14:nvContentPartPr>
              <p14:xfrm>
                <a:off x="6792413" y="5544067"/>
                <a:ext cx="155160" cy="121320"/>
              </p14:xfrm>
            </p:contentPart>
          </mc:Choice>
          <mc:Fallback>
            <p:pic>
              <p:nvPicPr>
                <p:cNvPr id="78" name="Freihand 77">
                  <a:extLst>
                    <a:ext uri="{FF2B5EF4-FFF2-40B4-BE49-F238E27FC236}">
                      <a16:creationId xmlns:a16="http://schemas.microsoft.com/office/drawing/2014/main" id="{042A8827-0998-4928-9D33-5D331D89F975}"/>
                    </a:ext>
                  </a:extLst>
                </p:cNvPr>
                <p:cNvPicPr/>
                <p:nvPr/>
              </p:nvPicPr>
              <p:blipFill>
                <a:blip r:embed="rId128"/>
                <a:stretch>
                  <a:fillRect/>
                </a:stretch>
              </p:blipFill>
              <p:spPr>
                <a:xfrm>
                  <a:off x="6788093" y="5539747"/>
                  <a:ext cx="1638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9" name="Freihand 78">
                  <a:extLst>
                    <a:ext uri="{FF2B5EF4-FFF2-40B4-BE49-F238E27FC236}">
                      <a16:creationId xmlns:a16="http://schemas.microsoft.com/office/drawing/2014/main" id="{DA3595E6-AD7E-4E5B-B838-87A52AB89388}"/>
                    </a:ext>
                  </a:extLst>
                </p14:cNvPr>
                <p14:cNvContentPartPr/>
                <p14:nvPr/>
              </p14:nvContentPartPr>
              <p14:xfrm>
                <a:off x="6806813" y="5590147"/>
                <a:ext cx="135360" cy="9720"/>
              </p14:xfrm>
            </p:contentPart>
          </mc:Choice>
          <mc:Fallback>
            <p:pic>
              <p:nvPicPr>
                <p:cNvPr id="79" name="Freihand 78">
                  <a:extLst>
                    <a:ext uri="{FF2B5EF4-FFF2-40B4-BE49-F238E27FC236}">
                      <a16:creationId xmlns:a16="http://schemas.microsoft.com/office/drawing/2014/main" id="{DA3595E6-AD7E-4E5B-B838-87A52AB89388}"/>
                    </a:ext>
                  </a:extLst>
                </p:cNvPr>
                <p:cNvPicPr/>
                <p:nvPr/>
              </p:nvPicPr>
              <p:blipFill>
                <a:blip r:embed="rId130"/>
                <a:stretch>
                  <a:fillRect/>
                </a:stretch>
              </p:blipFill>
              <p:spPr>
                <a:xfrm>
                  <a:off x="6802493" y="5585827"/>
                  <a:ext cx="14400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80" name="Freihand 79">
                  <a:extLst>
                    <a:ext uri="{FF2B5EF4-FFF2-40B4-BE49-F238E27FC236}">
                      <a16:creationId xmlns:a16="http://schemas.microsoft.com/office/drawing/2014/main" id="{7880B9EE-FF68-442E-BFCE-48C5E0C25642}"/>
                    </a:ext>
                  </a:extLst>
                </p14:cNvPr>
                <p14:cNvContentPartPr/>
                <p14:nvPr/>
              </p14:nvContentPartPr>
              <p14:xfrm>
                <a:off x="6950093" y="5563147"/>
                <a:ext cx="102240" cy="90360"/>
              </p14:xfrm>
            </p:contentPart>
          </mc:Choice>
          <mc:Fallback>
            <p:pic>
              <p:nvPicPr>
                <p:cNvPr id="80" name="Freihand 79">
                  <a:extLst>
                    <a:ext uri="{FF2B5EF4-FFF2-40B4-BE49-F238E27FC236}">
                      <a16:creationId xmlns:a16="http://schemas.microsoft.com/office/drawing/2014/main" id="{7880B9EE-FF68-442E-BFCE-48C5E0C25642}"/>
                    </a:ext>
                  </a:extLst>
                </p:cNvPr>
                <p:cNvPicPr/>
                <p:nvPr/>
              </p:nvPicPr>
              <p:blipFill>
                <a:blip r:embed="rId132"/>
                <a:stretch>
                  <a:fillRect/>
                </a:stretch>
              </p:blipFill>
              <p:spPr>
                <a:xfrm>
                  <a:off x="6945773" y="5558827"/>
                  <a:ext cx="11088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1" name="Freihand 80">
                  <a:extLst>
                    <a:ext uri="{FF2B5EF4-FFF2-40B4-BE49-F238E27FC236}">
                      <a16:creationId xmlns:a16="http://schemas.microsoft.com/office/drawing/2014/main" id="{17836B8F-1E75-46CB-98C8-0216203F72B5}"/>
                    </a:ext>
                  </a:extLst>
                </p14:cNvPr>
                <p14:cNvContentPartPr/>
                <p14:nvPr/>
              </p14:nvContentPartPr>
              <p14:xfrm>
                <a:off x="7097693" y="5470987"/>
                <a:ext cx="137160" cy="187560"/>
              </p14:xfrm>
            </p:contentPart>
          </mc:Choice>
          <mc:Fallback>
            <p:pic>
              <p:nvPicPr>
                <p:cNvPr id="81" name="Freihand 80">
                  <a:extLst>
                    <a:ext uri="{FF2B5EF4-FFF2-40B4-BE49-F238E27FC236}">
                      <a16:creationId xmlns:a16="http://schemas.microsoft.com/office/drawing/2014/main" id="{17836B8F-1E75-46CB-98C8-0216203F72B5}"/>
                    </a:ext>
                  </a:extLst>
                </p:cNvPr>
                <p:cNvPicPr/>
                <p:nvPr/>
              </p:nvPicPr>
              <p:blipFill>
                <a:blip r:embed="rId134"/>
                <a:stretch>
                  <a:fillRect/>
                </a:stretch>
              </p:blipFill>
              <p:spPr>
                <a:xfrm>
                  <a:off x="7093373" y="5466667"/>
                  <a:ext cx="14580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2" name="Freihand 81">
                  <a:extLst>
                    <a:ext uri="{FF2B5EF4-FFF2-40B4-BE49-F238E27FC236}">
                      <a16:creationId xmlns:a16="http://schemas.microsoft.com/office/drawing/2014/main" id="{CC077A01-286C-48F7-96CF-829A223178F1}"/>
                    </a:ext>
                  </a:extLst>
                </p14:cNvPr>
                <p14:cNvContentPartPr/>
                <p14:nvPr/>
              </p14:nvContentPartPr>
              <p14:xfrm>
                <a:off x="7292813" y="5611387"/>
                <a:ext cx="6840" cy="34920"/>
              </p14:xfrm>
            </p:contentPart>
          </mc:Choice>
          <mc:Fallback>
            <p:pic>
              <p:nvPicPr>
                <p:cNvPr id="82" name="Freihand 81">
                  <a:extLst>
                    <a:ext uri="{FF2B5EF4-FFF2-40B4-BE49-F238E27FC236}">
                      <a16:creationId xmlns:a16="http://schemas.microsoft.com/office/drawing/2014/main" id="{CC077A01-286C-48F7-96CF-829A223178F1}"/>
                    </a:ext>
                  </a:extLst>
                </p:cNvPr>
                <p:cNvPicPr/>
                <p:nvPr/>
              </p:nvPicPr>
              <p:blipFill>
                <a:blip r:embed="rId136"/>
                <a:stretch>
                  <a:fillRect/>
                </a:stretch>
              </p:blipFill>
              <p:spPr>
                <a:xfrm>
                  <a:off x="7288493" y="5607067"/>
                  <a:ext cx="1548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4" name="Freihand 83">
                  <a:extLst>
                    <a:ext uri="{FF2B5EF4-FFF2-40B4-BE49-F238E27FC236}">
                      <a16:creationId xmlns:a16="http://schemas.microsoft.com/office/drawing/2014/main" id="{DE6812FA-3042-434D-835B-8E2B0CD1FFF5}"/>
                    </a:ext>
                  </a:extLst>
                </p14:cNvPr>
                <p14:cNvContentPartPr/>
                <p14:nvPr/>
              </p14:nvContentPartPr>
              <p14:xfrm>
                <a:off x="3794693" y="6006307"/>
                <a:ext cx="325800" cy="129960"/>
              </p14:xfrm>
            </p:contentPart>
          </mc:Choice>
          <mc:Fallback>
            <p:pic>
              <p:nvPicPr>
                <p:cNvPr id="84" name="Freihand 83">
                  <a:extLst>
                    <a:ext uri="{FF2B5EF4-FFF2-40B4-BE49-F238E27FC236}">
                      <a16:creationId xmlns:a16="http://schemas.microsoft.com/office/drawing/2014/main" id="{DE6812FA-3042-434D-835B-8E2B0CD1FFF5}"/>
                    </a:ext>
                  </a:extLst>
                </p:cNvPr>
                <p:cNvPicPr/>
                <p:nvPr/>
              </p:nvPicPr>
              <p:blipFill>
                <a:blip r:embed="rId138"/>
                <a:stretch>
                  <a:fillRect/>
                </a:stretch>
              </p:blipFill>
              <p:spPr>
                <a:xfrm>
                  <a:off x="3790373" y="6001987"/>
                  <a:ext cx="33444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5" name="Freihand 84">
                  <a:extLst>
                    <a:ext uri="{FF2B5EF4-FFF2-40B4-BE49-F238E27FC236}">
                      <a16:creationId xmlns:a16="http://schemas.microsoft.com/office/drawing/2014/main" id="{CD5BC677-5E2E-457A-986E-C0002E5C1311}"/>
                    </a:ext>
                  </a:extLst>
                </p14:cNvPr>
                <p14:cNvContentPartPr/>
                <p14:nvPr/>
              </p14:nvContentPartPr>
              <p14:xfrm>
                <a:off x="4098533" y="5918827"/>
                <a:ext cx="9360" cy="19440"/>
              </p14:xfrm>
            </p:contentPart>
          </mc:Choice>
          <mc:Fallback>
            <p:pic>
              <p:nvPicPr>
                <p:cNvPr id="85" name="Freihand 84">
                  <a:extLst>
                    <a:ext uri="{FF2B5EF4-FFF2-40B4-BE49-F238E27FC236}">
                      <a16:creationId xmlns:a16="http://schemas.microsoft.com/office/drawing/2014/main" id="{CD5BC677-5E2E-457A-986E-C0002E5C1311}"/>
                    </a:ext>
                  </a:extLst>
                </p:cNvPr>
                <p:cNvPicPr/>
                <p:nvPr/>
              </p:nvPicPr>
              <p:blipFill>
                <a:blip r:embed="rId140"/>
                <a:stretch>
                  <a:fillRect/>
                </a:stretch>
              </p:blipFill>
              <p:spPr>
                <a:xfrm>
                  <a:off x="4094213" y="5914507"/>
                  <a:ext cx="180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86" name="Freihand 85">
                  <a:extLst>
                    <a:ext uri="{FF2B5EF4-FFF2-40B4-BE49-F238E27FC236}">
                      <a16:creationId xmlns:a16="http://schemas.microsoft.com/office/drawing/2014/main" id="{D4CC0A42-059E-4531-AA76-9F60358FA5CF}"/>
                    </a:ext>
                  </a:extLst>
                </p14:cNvPr>
                <p14:cNvContentPartPr/>
                <p14:nvPr/>
              </p14:nvContentPartPr>
              <p14:xfrm>
                <a:off x="4368533" y="5934307"/>
                <a:ext cx="156600" cy="198720"/>
              </p14:xfrm>
            </p:contentPart>
          </mc:Choice>
          <mc:Fallback>
            <p:pic>
              <p:nvPicPr>
                <p:cNvPr id="86" name="Freihand 85">
                  <a:extLst>
                    <a:ext uri="{FF2B5EF4-FFF2-40B4-BE49-F238E27FC236}">
                      <a16:creationId xmlns:a16="http://schemas.microsoft.com/office/drawing/2014/main" id="{D4CC0A42-059E-4531-AA76-9F60358FA5CF}"/>
                    </a:ext>
                  </a:extLst>
                </p:cNvPr>
                <p:cNvPicPr/>
                <p:nvPr/>
              </p:nvPicPr>
              <p:blipFill>
                <a:blip r:embed="rId142"/>
                <a:stretch>
                  <a:fillRect/>
                </a:stretch>
              </p:blipFill>
              <p:spPr>
                <a:xfrm>
                  <a:off x="4364213" y="5929987"/>
                  <a:ext cx="16524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7" name="Freihand 86">
                  <a:extLst>
                    <a:ext uri="{FF2B5EF4-FFF2-40B4-BE49-F238E27FC236}">
                      <a16:creationId xmlns:a16="http://schemas.microsoft.com/office/drawing/2014/main" id="{6C771576-50C3-418D-824D-ABF10148046E}"/>
                    </a:ext>
                  </a:extLst>
                </p14:cNvPr>
                <p14:cNvContentPartPr/>
                <p14:nvPr/>
              </p14:nvContentPartPr>
              <p14:xfrm>
                <a:off x="4440173" y="6054907"/>
                <a:ext cx="51480" cy="71640"/>
              </p14:xfrm>
            </p:contentPart>
          </mc:Choice>
          <mc:Fallback>
            <p:pic>
              <p:nvPicPr>
                <p:cNvPr id="87" name="Freihand 86">
                  <a:extLst>
                    <a:ext uri="{FF2B5EF4-FFF2-40B4-BE49-F238E27FC236}">
                      <a16:creationId xmlns:a16="http://schemas.microsoft.com/office/drawing/2014/main" id="{6C771576-50C3-418D-824D-ABF10148046E}"/>
                    </a:ext>
                  </a:extLst>
                </p:cNvPr>
                <p:cNvPicPr/>
                <p:nvPr/>
              </p:nvPicPr>
              <p:blipFill>
                <a:blip r:embed="rId144"/>
                <a:stretch>
                  <a:fillRect/>
                </a:stretch>
              </p:blipFill>
              <p:spPr>
                <a:xfrm>
                  <a:off x="4435853" y="6050587"/>
                  <a:ext cx="6012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8" name="Freihand 87">
                  <a:extLst>
                    <a:ext uri="{FF2B5EF4-FFF2-40B4-BE49-F238E27FC236}">
                      <a16:creationId xmlns:a16="http://schemas.microsoft.com/office/drawing/2014/main" id="{88891FA5-4A02-4100-933D-17770D50738F}"/>
                    </a:ext>
                  </a:extLst>
                </p14:cNvPr>
                <p14:cNvContentPartPr/>
                <p14:nvPr/>
              </p14:nvContentPartPr>
              <p14:xfrm>
                <a:off x="4517933" y="6019267"/>
                <a:ext cx="319320" cy="258480"/>
              </p14:xfrm>
            </p:contentPart>
          </mc:Choice>
          <mc:Fallback>
            <p:pic>
              <p:nvPicPr>
                <p:cNvPr id="88" name="Freihand 87">
                  <a:extLst>
                    <a:ext uri="{FF2B5EF4-FFF2-40B4-BE49-F238E27FC236}">
                      <a16:creationId xmlns:a16="http://schemas.microsoft.com/office/drawing/2014/main" id="{88891FA5-4A02-4100-933D-17770D50738F}"/>
                    </a:ext>
                  </a:extLst>
                </p:cNvPr>
                <p:cNvPicPr/>
                <p:nvPr/>
              </p:nvPicPr>
              <p:blipFill>
                <a:blip r:embed="rId146"/>
                <a:stretch>
                  <a:fillRect/>
                </a:stretch>
              </p:blipFill>
              <p:spPr>
                <a:xfrm>
                  <a:off x="4513613" y="6014947"/>
                  <a:ext cx="32796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89" name="Freihand 88">
                  <a:extLst>
                    <a:ext uri="{FF2B5EF4-FFF2-40B4-BE49-F238E27FC236}">
                      <a16:creationId xmlns:a16="http://schemas.microsoft.com/office/drawing/2014/main" id="{9260F18B-A3A2-414D-9490-0B02CDD97611}"/>
                    </a:ext>
                  </a:extLst>
                </p14:cNvPr>
                <p14:cNvContentPartPr/>
                <p14:nvPr/>
              </p14:nvContentPartPr>
              <p14:xfrm>
                <a:off x="4857413" y="6012067"/>
                <a:ext cx="72360" cy="118800"/>
              </p14:xfrm>
            </p:contentPart>
          </mc:Choice>
          <mc:Fallback>
            <p:pic>
              <p:nvPicPr>
                <p:cNvPr id="89" name="Freihand 88">
                  <a:extLst>
                    <a:ext uri="{FF2B5EF4-FFF2-40B4-BE49-F238E27FC236}">
                      <a16:creationId xmlns:a16="http://schemas.microsoft.com/office/drawing/2014/main" id="{9260F18B-A3A2-414D-9490-0B02CDD97611}"/>
                    </a:ext>
                  </a:extLst>
                </p:cNvPr>
                <p:cNvPicPr/>
                <p:nvPr/>
              </p:nvPicPr>
              <p:blipFill>
                <a:blip r:embed="rId148"/>
                <a:stretch>
                  <a:fillRect/>
                </a:stretch>
              </p:blipFill>
              <p:spPr>
                <a:xfrm>
                  <a:off x="4853093" y="6007747"/>
                  <a:ext cx="8100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0" name="Freihand 89">
                  <a:extLst>
                    <a:ext uri="{FF2B5EF4-FFF2-40B4-BE49-F238E27FC236}">
                      <a16:creationId xmlns:a16="http://schemas.microsoft.com/office/drawing/2014/main" id="{41208E0F-C769-42BB-A567-16EA25912816}"/>
                    </a:ext>
                  </a:extLst>
                </p14:cNvPr>
                <p14:cNvContentPartPr/>
                <p14:nvPr/>
              </p14:nvContentPartPr>
              <p14:xfrm>
                <a:off x="4954613" y="5982907"/>
                <a:ext cx="102960" cy="159480"/>
              </p14:xfrm>
            </p:contentPart>
          </mc:Choice>
          <mc:Fallback>
            <p:pic>
              <p:nvPicPr>
                <p:cNvPr id="90" name="Freihand 89">
                  <a:extLst>
                    <a:ext uri="{FF2B5EF4-FFF2-40B4-BE49-F238E27FC236}">
                      <a16:creationId xmlns:a16="http://schemas.microsoft.com/office/drawing/2014/main" id="{41208E0F-C769-42BB-A567-16EA25912816}"/>
                    </a:ext>
                  </a:extLst>
                </p:cNvPr>
                <p:cNvPicPr/>
                <p:nvPr/>
              </p:nvPicPr>
              <p:blipFill>
                <a:blip r:embed="rId150"/>
                <a:stretch>
                  <a:fillRect/>
                </a:stretch>
              </p:blipFill>
              <p:spPr>
                <a:xfrm>
                  <a:off x="4950293" y="5978587"/>
                  <a:ext cx="11160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1" name="Freihand 90">
                  <a:extLst>
                    <a:ext uri="{FF2B5EF4-FFF2-40B4-BE49-F238E27FC236}">
                      <a16:creationId xmlns:a16="http://schemas.microsoft.com/office/drawing/2014/main" id="{1D1F6668-37DB-41BA-A2AA-29F84FA85B0F}"/>
                    </a:ext>
                  </a:extLst>
                </p14:cNvPr>
                <p14:cNvContentPartPr/>
                <p14:nvPr/>
              </p14:nvContentPartPr>
              <p14:xfrm>
                <a:off x="5101133" y="5937187"/>
                <a:ext cx="47520" cy="193320"/>
              </p14:xfrm>
            </p:contentPart>
          </mc:Choice>
          <mc:Fallback>
            <p:pic>
              <p:nvPicPr>
                <p:cNvPr id="91" name="Freihand 90">
                  <a:extLst>
                    <a:ext uri="{FF2B5EF4-FFF2-40B4-BE49-F238E27FC236}">
                      <a16:creationId xmlns:a16="http://schemas.microsoft.com/office/drawing/2014/main" id="{1D1F6668-37DB-41BA-A2AA-29F84FA85B0F}"/>
                    </a:ext>
                  </a:extLst>
                </p:cNvPr>
                <p:cNvPicPr/>
                <p:nvPr/>
              </p:nvPicPr>
              <p:blipFill>
                <a:blip r:embed="rId152"/>
                <a:stretch>
                  <a:fillRect/>
                </a:stretch>
              </p:blipFill>
              <p:spPr>
                <a:xfrm>
                  <a:off x="5096813" y="5932867"/>
                  <a:ext cx="5616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2" name="Freihand 91">
                  <a:extLst>
                    <a:ext uri="{FF2B5EF4-FFF2-40B4-BE49-F238E27FC236}">
                      <a16:creationId xmlns:a16="http://schemas.microsoft.com/office/drawing/2014/main" id="{CE637FE9-42D5-4042-A11B-4A12E2003F1A}"/>
                    </a:ext>
                  </a:extLst>
                </p14:cNvPr>
                <p14:cNvContentPartPr/>
                <p14:nvPr/>
              </p14:nvContentPartPr>
              <p14:xfrm>
                <a:off x="5168453" y="5989027"/>
                <a:ext cx="279720" cy="136080"/>
              </p14:xfrm>
            </p:contentPart>
          </mc:Choice>
          <mc:Fallback>
            <p:pic>
              <p:nvPicPr>
                <p:cNvPr id="92" name="Freihand 91">
                  <a:extLst>
                    <a:ext uri="{FF2B5EF4-FFF2-40B4-BE49-F238E27FC236}">
                      <a16:creationId xmlns:a16="http://schemas.microsoft.com/office/drawing/2014/main" id="{CE637FE9-42D5-4042-A11B-4A12E2003F1A}"/>
                    </a:ext>
                  </a:extLst>
                </p:cNvPr>
                <p:cNvPicPr/>
                <p:nvPr/>
              </p:nvPicPr>
              <p:blipFill>
                <a:blip r:embed="rId154"/>
                <a:stretch>
                  <a:fillRect/>
                </a:stretch>
              </p:blipFill>
              <p:spPr>
                <a:xfrm>
                  <a:off x="5164133" y="5984707"/>
                  <a:ext cx="28836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3" name="Freihand 92">
                  <a:extLst>
                    <a:ext uri="{FF2B5EF4-FFF2-40B4-BE49-F238E27FC236}">
                      <a16:creationId xmlns:a16="http://schemas.microsoft.com/office/drawing/2014/main" id="{321E7EB4-DA0B-45C5-BE71-EF2B7941A98E}"/>
                    </a:ext>
                  </a:extLst>
                </p14:cNvPr>
                <p14:cNvContentPartPr/>
                <p14:nvPr/>
              </p14:nvContentPartPr>
              <p14:xfrm>
                <a:off x="5456453" y="5942587"/>
                <a:ext cx="113760" cy="163800"/>
              </p14:xfrm>
            </p:contentPart>
          </mc:Choice>
          <mc:Fallback>
            <p:pic>
              <p:nvPicPr>
                <p:cNvPr id="93" name="Freihand 92">
                  <a:extLst>
                    <a:ext uri="{FF2B5EF4-FFF2-40B4-BE49-F238E27FC236}">
                      <a16:creationId xmlns:a16="http://schemas.microsoft.com/office/drawing/2014/main" id="{321E7EB4-DA0B-45C5-BE71-EF2B7941A98E}"/>
                    </a:ext>
                  </a:extLst>
                </p:cNvPr>
                <p:cNvPicPr/>
                <p:nvPr/>
              </p:nvPicPr>
              <p:blipFill>
                <a:blip r:embed="rId156"/>
                <a:stretch>
                  <a:fillRect/>
                </a:stretch>
              </p:blipFill>
              <p:spPr>
                <a:xfrm>
                  <a:off x="5452133" y="5938267"/>
                  <a:ext cx="1224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4" name="Freihand 93">
                  <a:extLst>
                    <a:ext uri="{FF2B5EF4-FFF2-40B4-BE49-F238E27FC236}">
                      <a16:creationId xmlns:a16="http://schemas.microsoft.com/office/drawing/2014/main" id="{359B7AE8-D5A0-4BDE-BD12-24552ECE5B6F}"/>
                    </a:ext>
                  </a:extLst>
                </p14:cNvPr>
                <p14:cNvContentPartPr/>
                <p14:nvPr/>
              </p14:nvContentPartPr>
              <p14:xfrm>
                <a:off x="5600453" y="5940067"/>
                <a:ext cx="171720" cy="155520"/>
              </p14:xfrm>
            </p:contentPart>
          </mc:Choice>
          <mc:Fallback>
            <p:pic>
              <p:nvPicPr>
                <p:cNvPr id="94" name="Freihand 93">
                  <a:extLst>
                    <a:ext uri="{FF2B5EF4-FFF2-40B4-BE49-F238E27FC236}">
                      <a16:creationId xmlns:a16="http://schemas.microsoft.com/office/drawing/2014/main" id="{359B7AE8-D5A0-4BDE-BD12-24552ECE5B6F}"/>
                    </a:ext>
                  </a:extLst>
                </p:cNvPr>
                <p:cNvPicPr/>
                <p:nvPr/>
              </p:nvPicPr>
              <p:blipFill>
                <a:blip r:embed="rId158"/>
                <a:stretch>
                  <a:fillRect/>
                </a:stretch>
              </p:blipFill>
              <p:spPr>
                <a:xfrm>
                  <a:off x="5596133" y="5935747"/>
                  <a:ext cx="18036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5" name="Freihand 94">
                  <a:extLst>
                    <a:ext uri="{FF2B5EF4-FFF2-40B4-BE49-F238E27FC236}">
                      <a16:creationId xmlns:a16="http://schemas.microsoft.com/office/drawing/2014/main" id="{2BD58510-82EB-4805-8C77-3E888DFF24F3}"/>
                    </a:ext>
                  </a:extLst>
                </p14:cNvPr>
                <p14:cNvContentPartPr/>
                <p14:nvPr/>
              </p14:nvContentPartPr>
              <p14:xfrm>
                <a:off x="5796293" y="5995147"/>
                <a:ext cx="119520" cy="88200"/>
              </p14:xfrm>
            </p:contentPart>
          </mc:Choice>
          <mc:Fallback>
            <p:pic>
              <p:nvPicPr>
                <p:cNvPr id="95" name="Freihand 94">
                  <a:extLst>
                    <a:ext uri="{FF2B5EF4-FFF2-40B4-BE49-F238E27FC236}">
                      <a16:creationId xmlns:a16="http://schemas.microsoft.com/office/drawing/2014/main" id="{2BD58510-82EB-4805-8C77-3E888DFF24F3}"/>
                    </a:ext>
                  </a:extLst>
                </p:cNvPr>
                <p:cNvPicPr/>
                <p:nvPr/>
              </p:nvPicPr>
              <p:blipFill>
                <a:blip r:embed="rId160"/>
                <a:stretch>
                  <a:fillRect/>
                </a:stretch>
              </p:blipFill>
              <p:spPr>
                <a:xfrm>
                  <a:off x="5791973" y="5990827"/>
                  <a:ext cx="1281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96" name="Freihand 95">
                  <a:extLst>
                    <a:ext uri="{FF2B5EF4-FFF2-40B4-BE49-F238E27FC236}">
                      <a16:creationId xmlns:a16="http://schemas.microsoft.com/office/drawing/2014/main" id="{FE8D6563-D1A7-4C66-8C91-1B875D7A3A9B}"/>
                    </a:ext>
                  </a:extLst>
                </p14:cNvPr>
                <p14:cNvContentPartPr/>
                <p14:nvPr/>
              </p14:nvContentPartPr>
              <p14:xfrm>
                <a:off x="6127493" y="5881747"/>
                <a:ext cx="176760" cy="190800"/>
              </p14:xfrm>
            </p:contentPart>
          </mc:Choice>
          <mc:Fallback>
            <p:pic>
              <p:nvPicPr>
                <p:cNvPr id="96" name="Freihand 95">
                  <a:extLst>
                    <a:ext uri="{FF2B5EF4-FFF2-40B4-BE49-F238E27FC236}">
                      <a16:creationId xmlns:a16="http://schemas.microsoft.com/office/drawing/2014/main" id="{FE8D6563-D1A7-4C66-8C91-1B875D7A3A9B}"/>
                    </a:ext>
                  </a:extLst>
                </p:cNvPr>
                <p:cNvPicPr/>
                <p:nvPr/>
              </p:nvPicPr>
              <p:blipFill>
                <a:blip r:embed="rId162"/>
                <a:stretch>
                  <a:fillRect/>
                </a:stretch>
              </p:blipFill>
              <p:spPr>
                <a:xfrm>
                  <a:off x="6123173" y="5877427"/>
                  <a:ext cx="18540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97" name="Freihand 96">
                  <a:extLst>
                    <a:ext uri="{FF2B5EF4-FFF2-40B4-BE49-F238E27FC236}">
                      <a16:creationId xmlns:a16="http://schemas.microsoft.com/office/drawing/2014/main" id="{1F495E4E-0A1E-47BB-8894-107C9C79D47B}"/>
                    </a:ext>
                  </a:extLst>
                </p14:cNvPr>
                <p14:cNvContentPartPr/>
                <p14:nvPr/>
              </p14:nvContentPartPr>
              <p14:xfrm>
                <a:off x="4459613" y="6171907"/>
                <a:ext cx="1243800" cy="83880"/>
              </p14:xfrm>
            </p:contentPart>
          </mc:Choice>
          <mc:Fallback>
            <p:pic>
              <p:nvPicPr>
                <p:cNvPr id="97" name="Freihand 96">
                  <a:extLst>
                    <a:ext uri="{FF2B5EF4-FFF2-40B4-BE49-F238E27FC236}">
                      <a16:creationId xmlns:a16="http://schemas.microsoft.com/office/drawing/2014/main" id="{1F495E4E-0A1E-47BB-8894-107C9C79D47B}"/>
                    </a:ext>
                  </a:extLst>
                </p:cNvPr>
                <p:cNvPicPr/>
                <p:nvPr/>
              </p:nvPicPr>
              <p:blipFill>
                <a:blip r:embed="rId164"/>
                <a:stretch>
                  <a:fillRect/>
                </a:stretch>
              </p:blipFill>
              <p:spPr>
                <a:xfrm>
                  <a:off x="4455293" y="6167587"/>
                  <a:ext cx="125244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98" name="Freihand 97">
                  <a:extLst>
                    <a:ext uri="{FF2B5EF4-FFF2-40B4-BE49-F238E27FC236}">
                      <a16:creationId xmlns:a16="http://schemas.microsoft.com/office/drawing/2014/main" id="{C01EC6C5-9FFD-4B51-9745-41FF6BC70156}"/>
                    </a:ext>
                  </a:extLst>
                </p14:cNvPr>
                <p14:cNvContentPartPr/>
                <p14:nvPr/>
              </p14:nvContentPartPr>
              <p14:xfrm>
                <a:off x="6364733" y="5937547"/>
                <a:ext cx="150120" cy="119520"/>
              </p14:xfrm>
            </p:contentPart>
          </mc:Choice>
          <mc:Fallback>
            <p:pic>
              <p:nvPicPr>
                <p:cNvPr id="98" name="Freihand 97">
                  <a:extLst>
                    <a:ext uri="{FF2B5EF4-FFF2-40B4-BE49-F238E27FC236}">
                      <a16:creationId xmlns:a16="http://schemas.microsoft.com/office/drawing/2014/main" id="{C01EC6C5-9FFD-4B51-9745-41FF6BC70156}"/>
                    </a:ext>
                  </a:extLst>
                </p:cNvPr>
                <p:cNvPicPr/>
                <p:nvPr/>
              </p:nvPicPr>
              <p:blipFill>
                <a:blip r:embed="rId166"/>
                <a:stretch>
                  <a:fillRect/>
                </a:stretch>
              </p:blipFill>
              <p:spPr>
                <a:xfrm>
                  <a:off x="6360413" y="5933227"/>
                  <a:ext cx="15876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99" name="Freihand 98">
                  <a:extLst>
                    <a:ext uri="{FF2B5EF4-FFF2-40B4-BE49-F238E27FC236}">
                      <a16:creationId xmlns:a16="http://schemas.microsoft.com/office/drawing/2014/main" id="{154445AC-FDB1-4B4D-BBC7-3F9E691A4C60}"/>
                    </a:ext>
                  </a:extLst>
                </p14:cNvPr>
                <p14:cNvContentPartPr/>
                <p14:nvPr/>
              </p14:nvContentPartPr>
              <p14:xfrm>
                <a:off x="6527813" y="5861227"/>
                <a:ext cx="159120" cy="170640"/>
              </p14:xfrm>
            </p:contentPart>
          </mc:Choice>
          <mc:Fallback>
            <p:pic>
              <p:nvPicPr>
                <p:cNvPr id="99" name="Freihand 98">
                  <a:extLst>
                    <a:ext uri="{FF2B5EF4-FFF2-40B4-BE49-F238E27FC236}">
                      <a16:creationId xmlns:a16="http://schemas.microsoft.com/office/drawing/2014/main" id="{154445AC-FDB1-4B4D-BBC7-3F9E691A4C60}"/>
                    </a:ext>
                  </a:extLst>
                </p:cNvPr>
                <p:cNvPicPr/>
                <p:nvPr/>
              </p:nvPicPr>
              <p:blipFill>
                <a:blip r:embed="rId168"/>
                <a:stretch>
                  <a:fillRect/>
                </a:stretch>
              </p:blipFill>
              <p:spPr>
                <a:xfrm>
                  <a:off x="6523493" y="5856907"/>
                  <a:ext cx="16776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0" name="Freihand 99">
                  <a:extLst>
                    <a:ext uri="{FF2B5EF4-FFF2-40B4-BE49-F238E27FC236}">
                      <a16:creationId xmlns:a16="http://schemas.microsoft.com/office/drawing/2014/main" id="{774317DE-AEA4-4053-8A78-627643D48307}"/>
                    </a:ext>
                  </a:extLst>
                </p14:cNvPr>
                <p14:cNvContentPartPr/>
                <p14:nvPr/>
              </p14:nvContentPartPr>
              <p14:xfrm>
                <a:off x="6480653" y="5802547"/>
                <a:ext cx="30240" cy="237240"/>
              </p14:xfrm>
            </p:contentPart>
          </mc:Choice>
          <mc:Fallback>
            <p:pic>
              <p:nvPicPr>
                <p:cNvPr id="100" name="Freihand 99">
                  <a:extLst>
                    <a:ext uri="{FF2B5EF4-FFF2-40B4-BE49-F238E27FC236}">
                      <a16:creationId xmlns:a16="http://schemas.microsoft.com/office/drawing/2014/main" id="{774317DE-AEA4-4053-8A78-627643D48307}"/>
                    </a:ext>
                  </a:extLst>
                </p:cNvPr>
                <p:cNvPicPr/>
                <p:nvPr/>
              </p:nvPicPr>
              <p:blipFill>
                <a:blip r:embed="rId170"/>
                <a:stretch>
                  <a:fillRect/>
                </a:stretch>
              </p:blipFill>
              <p:spPr>
                <a:xfrm>
                  <a:off x="6476333" y="5798227"/>
                  <a:ext cx="3888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1" name="Freihand 100">
                  <a:extLst>
                    <a:ext uri="{FF2B5EF4-FFF2-40B4-BE49-F238E27FC236}">
                      <a16:creationId xmlns:a16="http://schemas.microsoft.com/office/drawing/2014/main" id="{87107282-2CB1-4D29-812B-9F40515032EF}"/>
                    </a:ext>
                  </a:extLst>
                </p14:cNvPr>
                <p14:cNvContentPartPr/>
                <p14:nvPr/>
              </p14:nvContentPartPr>
              <p14:xfrm>
                <a:off x="6713573" y="5915587"/>
                <a:ext cx="150840" cy="99000"/>
              </p14:xfrm>
            </p:contentPart>
          </mc:Choice>
          <mc:Fallback>
            <p:pic>
              <p:nvPicPr>
                <p:cNvPr id="101" name="Freihand 100">
                  <a:extLst>
                    <a:ext uri="{FF2B5EF4-FFF2-40B4-BE49-F238E27FC236}">
                      <a16:creationId xmlns:a16="http://schemas.microsoft.com/office/drawing/2014/main" id="{87107282-2CB1-4D29-812B-9F40515032EF}"/>
                    </a:ext>
                  </a:extLst>
                </p:cNvPr>
                <p:cNvPicPr/>
                <p:nvPr/>
              </p:nvPicPr>
              <p:blipFill>
                <a:blip r:embed="rId172"/>
                <a:stretch>
                  <a:fillRect/>
                </a:stretch>
              </p:blipFill>
              <p:spPr>
                <a:xfrm>
                  <a:off x="6709253" y="5911267"/>
                  <a:ext cx="15948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2" name="Freihand 101">
                  <a:extLst>
                    <a:ext uri="{FF2B5EF4-FFF2-40B4-BE49-F238E27FC236}">
                      <a16:creationId xmlns:a16="http://schemas.microsoft.com/office/drawing/2014/main" id="{92B52524-945E-472F-A7C5-13412AEFA79A}"/>
                    </a:ext>
                  </a:extLst>
                </p14:cNvPr>
                <p14:cNvContentPartPr/>
                <p14:nvPr/>
              </p14:nvContentPartPr>
              <p14:xfrm>
                <a:off x="6849293" y="5926387"/>
                <a:ext cx="144000" cy="96840"/>
              </p14:xfrm>
            </p:contentPart>
          </mc:Choice>
          <mc:Fallback>
            <p:pic>
              <p:nvPicPr>
                <p:cNvPr id="102" name="Freihand 101">
                  <a:extLst>
                    <a:ext uri="{FF2B5EF4-FFF2-40B4-BE49-F238E27FC236}">
                      <a16:creationId xmlns:a16="http://schemas.microsoft.com/office/drawing/2014/main" id="{92B52524-945E-472F-A7C5-13412AEFA79A}"/>
                    </a:ext>
                  </a:extLst>
                </p:cNvPr>
                <p:cNvPicPr/>
                <p:nvPr/>
              </p:nvPicPr>
              <p:blipFill>
                <a:blip r:embed="rId174"/>
                <a:stretch>
                  <a:fillRect/>
                </a:stretch>
              </p:blipFill>
              <p:spPr>
                <a:xfrm>
                  <a:off x="6844973" y="5922067"/>
                  <a:ext cx="15264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3" name="Freihand 102">
                  <a:extLst>
                    <a:ext uri="{FF2B5EF4-FFF2-40B4-BE49-F238E27FC236}">
                      <a16:creationId xmlns:a16="http://schemas.microsoft.com/office/drawing/2014/main" id="{C38A73B5-B4EE-40F8-9526-01B587DE2ACF}"/>
                    </a:ext>
                  </a:extLst>
                </p14:cNvPr>
                <p14:cNvContentPartPr/>
                <p14:nvPr/>
              </p14:nvContentPartPr>
              <p14:xfrm>
                <a:off x="7018133" y="5811187"/>
                <a:ext cx="198000" cy="189720"/>
              </p14:xfrm>
            </p:contentPart>
          </mc:Choice>
          <mc:Fallback>
            <p:pic>
              <p:nvPicPr>
                <p:cNvPr id="103" name="Freihand 102">
                  <a:extLst>
                    <a:ext uri="{FF2B5EF4-FFF2-40B4-BE49-F238E27FC236}">
                      <a16:creationId xmlns:a16="http://schemas.microsoft.com/office/drawing/2014/main" id="{C38A73B5-B4EE-40F8-9526-01B587DE2ACF}"/>
                    </a:ext>
                  </a:extLst>
                </p:cNvPr>
                <p:cNvPicPr/>
                <p:nvPr/>
              </p:nvPicPr>
              <p:blipFill>
                <a:blip r:embed="rId176"/>
                <a:stretch>
                  <a:fillRect/>
                </a:stretch>
              </p:blipFill>
              <p:spPr>
                <a:xfrm>
                  <a:off x="7013813" y="5806867"/>
                  <a:ext cx="20664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04" name="Freihand 103">
                  <a:extLst>
                    <a:ext uri="{FF2B5EF4-FFF2-40B4-BE49-F238E27FC236}">
                      <a16:creationId xmlns:a16="http://schemas.microsoft.com/office/drawing/2014/main" id="{C94A4889-CEA7-4B95-8384-0F6FA63AFC70}"/>
                    </a:ext>
                  </a:extLst>
                </p14:cNvPr>
                <p14:cNvContentPartPr/>
                <p14:nvPr/>
              </p14:nvContentPartPr>
              <p14:xfrm>
                <a:off x="7256453" y="5775907"/>
                <a:ext cx="660960" cy="344520"/>
              </p14:xfrm>
            </p:contentPart>
          </mc:Choice>
          <mc:Fallback>
            <p:pic>
              <p:nvPicPr>
                <p:cNvPr id="104" name="Freihand 103">
                  <a:extLst>
                    <a:ext uri="{FF2B5EF4-FFF2-40B4-BE49-F238E27FC236}">
                      <a16:creationId xmlns:a16="http://schemas.microsoft.com/office/drawing/2014/main" id="{C94A4889-CEA7-4B95-8384-0F6FA63AFC70}"/>
                    </a:ext>
                  </a:extLst>
                </p:cNvPr>
                <p:cNvPicPr/>
                <p:nvPr/>
              </p:nvPicPr>
              <p:blipFill>
                <a:blip r:embed="rId178"/>
                <a:stretch>
                  <a:fillRect/>
                </a:stretch>
              </p:blipFill>
              <p:spPr>
                <a:xfrm>
                  <a:off x="7252133" y="5771587"/>
                  <a:ext cx="669600" cy="353160"/>
                </a:xfrm>
                <a:prstGeom prst="rect">
                  <a:avLst/>
                </a:prstGeom>
              </p:spPr>
            </p:pic>
          </mc:Fallback>
        </mc:AlternateContent>
      </p:grpSp>
      <p:grpSp>
        <p:nvGrpSpPr>
          <p:cNvPr id="150" name="Gruppieren 149">
            <a:extLst>
              <a:ext uri="{FF2B5EF4-FFF2-40B4-BE49-F238E27FC236}">
                <a16:creationId xmlns:a16="http://schemas.microsoft.com/office/drawing/2014/main" id="{AA6C6581-3FA7-429D-A740-38A530D4FBE1}"/>
              </a:ext>
            </a:extLst>
          </p:cNvPr>
          <p:cNvGrpSpPr/>
          <p:nvPr/>
        </p:nvGrpSpPr>
        <p:grpSpPr>
          <a:xfrm>
            <a:off x="2884613" y="6297547"/>
            <a:ext cx="5094000" cy="559080"/>
            <a:chOff x="2884613" y="6297547"/>
            <a:chExt cx="5094000" cy="559080"/>
          </a:xfrm>
        </p:grpSpPr>
        <mc:AlternateContent xmlns:mc="http://schemas.openxmlformats.org/markup-compatibility/2006">
          <mc:Choice xmlns:p14="http://schemas.microsoft.com/office/powerpoint/2010/main" Requires="p14">
            <p:contentPart p14:bwMode="auto" r:id="rId179">
              <p14:nvContentPartPr>
                <p14:cNvPr id="106" name="Freihand 105">
                  <a:extLst>
                    <a:ext uri="{FF2B5EF4-FFF2-40B4-BE49-F238E27FC236}">
                      <a16:creationId xmlns:a16="http://schemas.microsoft.com/office/drawing/2014/main" id="{4ECB4524-C9CF-4CEC-BA70-D47D5B77F920}"/>
                    </a:ext>
                  </a:extLst>
                </p14:cNvPr>
                <p14:cNvContentPartPr/>
                <p14:nvPr/>
              </p14:nvContentPartPr>
              <p14:xfrm>
                <a:off x="2884613" y="6387547"/>
                <a:ext cx="128160" cy="259560"/>
              </p14:xfrm>
            </p:contentPart>
          </mc:Choice>
          <mc:Fallback>
            <p:pic>
              <p:nvPicPr>
                <p:cNvPr id="106" name="Freihand 105">
                  <a:extLst>
                    <a:ext uri="{FF2B5EF4-FFF2-40B4-BE49-F238E27FC236}">
                      <a16:creationId xmlns:a16="http://schemas.microsoft.com/office/drawing/2014/main" id="{4ECB4524-C9CF-4CEC-BA70-D47D5B77F920}"/>
                    </a:ext>
                  </a:extLst>
                </p:cNvPr>
                <p:cNvPicPr/>
                <p:nvPr/>
              </p:nvPicPr>
              <p:blipFill>
                <a:blip r:embed="rId180"/>
                <a:stretch>
                  <a:fillRect/>
                </a:stretch>
              </p:blipFill>
              <p:spPr>
                <a:xfrm>
                  <a:off x="2880293" y="6383227"/>
                  <a:ext cx="13680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07" name="Freihand 106">
                  <a:extLst>
                    <a:ext uri="{FF2B5EF4-FFF2-40B4-BE49-F238E27FC236}">
                      <a16:creationId xmlns:a16="http://schemas.microsoft.com/office/drawing/2014/main" id="{138C80A1-9AC8-45B2-A509-B2DD35EFAA32}"/>
                    </a:ext>
                  </a:extLst>
                </p14:cNvPr>
                <p14:cNvContentPartPr/>
                <p14:nvPr/>
              </p14:nvContentPartPr>
              <p14:xfrm>
                <a:off x="3067853" y="6465307"/>
                <a:ext cx="75960" cy="92520"/>
              </p14:xfrm>
            </p:contentPart>
          </mc:Choice>
          <mc:Fallback>
            <p:pic>
              <p:nvPicPr>
                <p:cNvPr id="107" name="Freihand 106">
                  <a:extLst>
                    <a:ext uri="{FF2B5EF4-FFF2-40B4-BE49-F238E27FC236}">
                      <a16:creationId xmlns:a16="http://schemas.microsoft.com/office/drawing/2014/main" id="{138C80A1-9AC8-45B2-A509-B2DD35EFAA32}"/>
                    </a:ext>
                  </a:extLst>
                </p:cNvPr>
                <p:cNvPicPr/>
                <p:nvPr/>
              </p:nvPicPr>
              <p:blipFill>
                <a:blip r:embed="rId182"/>
                <a:stretch>
                  <a:fillRect/>
                </a:stretch>
              </p:blipFill>
              <p:spPr>
                <a:xfrm>
                  <a:off x="3063533" y="6460987"/>
                  <a:ext cx="8460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08" name="Freihand 107">
                  <a:extLst>
                    <a:ext uri="{FF2B5EF4-FFF2-40B4-BE49-F238E27FC236}">
                      <a16:creationId xmlns:a16="http://schemas.microsoft.com/office/drawing/2014/main" id="{4BE16F9F-2D45-4478-ADAC-5B16D07D995E}"/>
                    </a:ext>
                  </a:extLst>
                </p14:cNvPr>
                <p14:cNvContentPartPr/>
                <p14:nvPr/>
              </p14:nvContentPartPr>
              <p14:xfrm>
                <a:off x="3172253" y="6408067"/>
                <a:ext cx="209160" cy="137520"/>
              </p14:xfrm>
            </p:contentPart>
          </mc:Choice>
          <mc:Fallback>
            <p:pic>
              <p:nvPicPr>
                <p:cNvPr id="108" name="Freihand 107">
                  <a:extLst>
                    <a:ext uri="{FF2B5EF4-FFF2-40B4-BE49-F238E27FC236}">
                      <a16:creationId xmlns:a16="http://schemas.microsoft.com/office/drawing/2014/main" id="{4BE16F9F-2D45-4478-ADAC-5B16D07D995E}"/>
                    </a:ext>
                  </a:extLst>
                </p:cNvPr>
                <p:cNvPicPr/>
                <p:nvPr/>
              </p:nvPicPr>
              <p:blipFill>
                <a:blip r:embed="rId184"/>
                <a:stretch>
                  <a:fillRect/>
                </a:stretch>
              </p:blipFill>
              <p:spPr>
                <a:xfrm>
                  <a:off x="3167933" y="6403747"/>
                  <a:ext cx="21780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0" name="Freihand 109">
                  <a:extLst>
                    <a:ext uri="{FF2B5EF4-FFF2-40B4-BE49-F238E27FC236}">
                      <a16:creationId xmlns:a16="http://schemas.microsoft.com/office/drawing/2014/main" id="{0FFA1C3A-D2AF-4A11-A422-EFC9BDD0E618}"/>
                    </a:ext>
                  </a:extLst>
                </p14:cNvPr>
                <p14:cNvContentPartPr/>
                <p14:nvPr/>
              </p14:nvContentPartPr>
              <p14:xfrm>
                <a:off x="3516053" y="6390787"/>
                <a:ext cx="140040" cy="174240"/>
              </p14:xfrm>
            </p:contentPart>
          </mc:Choice>
          <mc:Fallback>
            <p:pic>
              <p:nvPicPr>
                <p:cNvPr id="110" name="Freihand 109">
                  <a:extLst>
                    <a:ext uri="{FF2B5EF4-FFF2-40B4-BE49-F238E27FC236}">
                      <a16:creationId xmlns:a16="http://schemas.microsoft.com/office/drawing/2014/main" id="{0FFA1C3A-D2AF-4A11-A422-EFC9BDD0E618}"/>
                    </a:ext>
                  </a:extLst>
                </p:cNvPr>
                <p:cNvPicPr/>
                <p:nvPr/>
              </p:nvPicPr>
              <p:blipFill>
                <a:blip r:embed="rId186"/>
                <a:stretch>
                  <a:fillRect/>
                </a:stretch>
              </p:blipFill>
              <p:spPr>
                <a:xfrm>
                  <a:off x="3511733" y="6386467"/>
                  <a:ext cx="14868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1" name="Freihand 110">
                  <a:extLst>
                    <a:ext uri="{FF2B5EF4-FFF2-40B4-BE49-F238E27FC236}">
                      <a16:creationId xmlns:a16="http://schemas.microsoft.com/office/drawing/2014/main" id="{58CE01B4-05DD-495C-B60D-5D72E17B0E84}"/>
                    </a:ext>
                  </a:extLst>
                </p14:cNvPr>
                <p14:cNvContentPartPr/>
                <p14:nvPr/>
              </p14:nvContentPartPr>
              <p14:xfrm>
                <a:off x="3674453" y="6462427"/>
                <a:ext cx="437760" cy="227520"/>
              </p14:xfrm>
            </p:contentPart>
          </mc:Choice>
          <mc:Fallback>
            <p:pic>
              <p:nvPicPr>
                <p:cNvPr id="111" name="Freihand 110">
                  <a:extLst>
                    <a:ext uri="{FF2B5EF4-FFF2-40B4-BE49-F238E27FC236}">
                      <a16:creationId xmlns:a16="http://schemas.microsoft.com/office/drawing/2014/main" id="{58CE01B4-05DD-495C-B60D-5D72E17B0E84}"/>
                    </a:ext>
                  </a:extLst>
                </p:cNvPr>
                <p:cNvPicPr/>
                <p:nvPr/>
              </p:nvPicPr>
              <p:blipFill>
                <a:blip r:embed="rId188"/>
                <a:stretch>
                  <a:fillRect/>
                </a:stretch>
              </p:blipFill>
              <p:spPr>
                <a:xfrm>
                  <a:off x="3670133" y="6458107"/>
                  <a:ext cx="44640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2" name="Freihand 111">
                  <a:extLst>
                    <a:ext uri="{FF2B5EF4-FFF2-40B4-BE49-F238E27FC236}">
                      <a16:creationId xmlns:a16="http://schemas.microsoft.com/office/drawing/2014/main" id="{03812336-910B-4A44-9A73-9A6D00CDC740}"/>
                    </a:ext>
                  </a:extLst>
                </p14:cNvPr>
                <p14:cNvContentPartPr/>
                <p14:nvPr/>
              </p14:nvContentPartPr>
              <p14:xfrm>
                <a:off x="4088453" y="6488707"/>
                <a:ext cx="128520" cy="46440"/>
              </p14:xfrm>
            </p:contentPart>
          </mc:Choice>
          <mc:Fallback>
            <p:pic>
              <p:nvPicPr>
                <p:cNvPr id="112" name="Freihand 111">
                  <a:extLst>
                    <a:ext uri="{FF2B5EF4-FFF2-40B4-BE49-F238E27FC236}">
                      <a16:creationId xmlns:a16="http://schemas.microsoft.com/office/drawing/2014/main" id="{03812336-910B-4A44-9A73-9A6D00CDC740}"/>
                    </a:ext>
                  </a:extLst>
                </p:cNvPr>
                <p:cNvPicPr/>
                <p:nvPr/>
              </p:nvPicPr>
              <p:blipFill>
                <a:blip r:embed="rId190"/>
                <a:stretch>
                  <a:fillRect/>
                </a:stretch>
              </p:blipFill>
              <p:spPr>
                <a:xfrm>
                  <a:off x="4084133" y="6484387"/>
                  <a:ext cx="13716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13" name="Freihand 112">
                  <a:extLst>
                    <a:ext uri="{FF2B5EF4-FFF2-40B4-BE49-F238E27FC236}">
                      <a16:creationId xmlns:a16="http://schemas.microsoft.com/office/drawing/2014/main" id="{A4193E6F-FCE6-458E-A119-44B28ECABA58}"/>
                    </a:ext>
                  </a:extLst>
                </p14:cNvPr>
                <p14:cNvContentPartPr/>
                <p14:nvPr/>
              </p14:nvContentPartPr>
              <p14:xfrm>
                <a:off x="4233893" y="6394027"/>
                <a:ext cx="171000" cy="114120"/>
              </p14:xfrm>
            </p:contentPart>
          </mc:Choice>
          <mc:Fallback>
            <p:pic>
              <p:nvPicPr>
                <p:cNvPr id="113" name="Freihand 112">
                  <a:extLst>
                    <a:ext uri="{FF2B5EF4-FFF2-40B4-BE49-F238E27FC236}">
                      <a16:creationId xmlns:a16="http://schemas.microsoft.com/office/drawing/2014/main" id="{A4193E6F-FCE6-458E-A119-44B28ECABA58}"/>
                    </a:ext>
                  </a:extLst>
                </p:cNvPr>
                <p:cNvPicPr/>
                <p:nvPr/>
              </p:nvPicPr>
              <p:blipFill>
                <a:blip r:embed="rId192"/>
                <a:stretch>
                  <a:fillRect/>
                </a:stretch>
              </p:blipFill>
              <p:spPr>
                <a:xfrm>
                  <a:off x="4229573" y="6389707"/>
                  <a:ext cx="17964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14" name="Freihand 113">
                  <a:extLst>
                    <a:ext uri="{FF2B5EF4-FFF2-40B4-BE49-F238E27FC236}">
                      <a16:creationId xmlns:a16="http://schemas.microsoft.com/office/drawing/2014/main" id="{CB7859BF-A9F9-4383-8563-2557B4575DC9}"/>
                    </a:ext>
                  </a:extLst>
                </p14:cNvPr>
                <p14:cNvContentPartPr/>
                <p14:nvPr/>
              </p14:nvContentPartPr>
              <p14:xfrm>
                <a:off x="4546373" y="6365947"/>
                <a:ext cx="116640" cy="122040"/>
              </p14:xfrm>
            </p:contentPart>
          </mc:Choice>
          <mc:Fallback>
            <p:pic>
              <p:nvPicPr>
                <p:cNvPr id="114" name="Freihand 113">
                  <a:extLst>
                    <a:ext uri="{FF2B5EF4-FFF2-40B4-BE49-F238E27FC236}">
                      <a16:creationId xmlns:a16="http://schemas.microsoft.com/office/drawing/2014/main" id="{CB7859BF-A9F9-4383-8563-2557B4575DC9}"/>
                    </a:ext>
                  </a:extLst>
                </p:cNvPr>
                <p:cNvPicPr/>
                <p:nvPr/>
              </p:nvPicPr>
              <p:blipFill>
                <a:blip r:embed="rId194"/>
                <a:stretch>
                  <a:fillRect/>
                </a:stretch>
              </p:blipFill>
              <p:spPr>
                <a:xfrm>
                  <a:off x="4542053" y="6361627"/>
                  <a:ext cx="12528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15" name="Freihand 114">
                  <a:extLst>
                    <a:ext uri="{FF2B5EF4-FFF2-40B4-BE49-F238E27FC236}">
                      <a16:creationId xmlns:a16="http://schemas.microsoft.com/office/drawing/2014/main" id="{2D5EC291-337F-42A0-A334-3AB5458A9223}"/>
                    </a:ext>
                  </a:extLst>
                </p14:cNvPr>
                <p14:cNvContentPartPr/>
                <p14:nvPr/>
              </p14:nvContentPartPr>
              <p14:xfrm>
                <a:off x="4607573" y="6456667"/>
                <a:ext cx="74880" cy="52200"/>
              </p14:xfrm>
            </p:contentPart>
          </mc:Choice>
          <mc:Fallback>
            <p:pic>
              <p:nvPicPr>
                <p:cNvPr id="115" name="Freihand 114">
                  <a:extLst>
                    <a:ext uri="{FF2B5EF4-FFF2-40B4-BE49-F238E27FC236}">
                      <a16:creationId xmlns:a16="http://schemas.microsoft.com/office/drawing/2014/main" id="{2D5EC291-337F-42A0-A334-3AB5458A9223}"/>
                    </a:ext>
                  </a:extLst>
                </p:cNvPr>
                <p:cNvPicPr/>
                <p:nvPr/>
              </p:nvPicPr>
              <p:blipFill>
                <a:blip r:embed="rId196"/>
                <a:stretch>
                  <a:fillRect/>
                </a:stretch>
              </p:blipFill>
              <p:spPr>
                <a:xfrm>
                  <a:off x="4603253" y="6452347"/>
                  <a:ext cx="8352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16" name="Freihand 115">
                  <a:extLst>
                    <a:ext uri="{FF2B5EF4-FFF2-40B4-BE49-F238E27FC236}">
                      <a16:creationId xmlns:a16="http://schemas.microsoft.com/office/drawing/2014/main" id="{CAC6B36A-EC25-47EE-BE97-B7857FE0B506}"/>
                    </a:ext>
                  </a:extLst>
                </p14:cNvPr>
                <p14:cNvContentPartPr/>
                <p14:nvPr/>
              </p14:nvContentPartPr>
              <p14:xfrm>
                <a:off x="4711253" y="6428587"/>
                <a:ext cx="113040" cy="80280"/>
              </p14:xfrm>
            </p:contentPart>
          </mc:Choice>
          <mc:Fallback>
            <p:pic>
              <p:nvPicPr>
                <p:cNvPr id="116" name="Freihand 115">
                  <a:extLst>
                    <a:ext uri="{FF2B5EF4-FFF2-40B4-BE49-F238E27FC236}">
                      <a16:creationId xmlns:a16="http://schemas.microsoft.com/office/drawing/2014/main" id="{CAC6B36A-EC25-47EE-BE97-B7857FE0B506}"/>
                    </a:ext>
                  </a:extLst>
                </p:cNvPr>
                <p:cNvPicPr/>
                <p:nvPr/>
              </p:nvPicPr>
              <p:blipFill>
                <a:blip r:embed="rId198"/>
                <a:stretch>
                  <a:fillRect/>
                </a:stretch>
              </p:blipFill>
              <p:spPr>
                <a:xfrm>
                  <a:off x="4706933" y="6424267"/>
                  <a:ext cx="12168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18" name="Freihand 117">
                  <a:extLst>
                    <a:ext uri="{FF2B5EF4-FFF2-40B4-BE49-F238E27FC236}">
                      <a16:creationId xmlns:a16="http://schemas.microsoft.com/office/drawing/2014/main" id="{317E732B-AA39-4378-B8DA-601A09F71250}"/>
                    </a:ext>
                  </a:extLst>
                </p14:cNvPr>
                <p14:cNvContentPartPr/>
                <p14:nvPr/>
              </p14:nvContentPartPr>
              <p14:xfrm>
                <a:off x="4809173" y="6427147"/>
                <a:ext cx="255600" cy="215280"/>
              </p14:xfrm>
            </p:contentPart>
          </mc:Choice>
          <mc:Fallback>
            <p:pic>
              <p:nvPicPr>
                <p:cNvPr id="118" name="Freihand 117">
                  <a:extLst>
                    <a:ext uri="{FF2B5EF4-FFF2-40B4-BE49-F238E27FC236}">
                      <a16:creationId xmlns:a16="http://schemas.microsoft.com/office/drawing/2014/main" id="{317E732B-AA39-4378-B8DA-601A09F71250}"/>
                    </a:ext>
                  </a:extLst>
                </p:cNvPr>
                <p:cNvPicPr/>
                <p:nvPr/>
              </p:nvPicPr>
              <p:blipFill>
                <a:blip r:embed="rId200"/>
                <a:stretch>
                  <a:fillRect/>
                </a:stretch>
              </p:blipFill>
              <p:spPr>
                <a:xfrm>
                  <a:off x="4804853" y="6422827"/>
                  <a:ext cx="26424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19" name="Freihand 118">
                  <a:extLst>
                    <a:ext uri="{FF2B5EF4-FFF2-40B4-BE49-F238E27FC236}">
                      <a16:creationId xmlns:a16="http://schemas.microsoft.com/office/drawing/2014/main" id="{C8ADFE18-BD73-4E76-A883-00C9442EB7D7}"/>
                    </a:ext>
                  </a:extLst>
                </p14:cNvPr>
                <p14:cNvContentPartPr/>
                <p14:nvPr/>
              </p14:nvContentPartPr>
              <p14:xfrm>
                <a:off x="5120573" y="6402307"/>
                <a:ext cx="130680" cy="106200"/>
              </p14:xfrm>
            </p:contentPart>
          </mc:Choice>
          <mc:Fallback>
            <p:pic>
              <p:nvPicPr>
                <p:cNvPr id="119" name="Freihand 118">
                  <a:extLst>
                    <a:ext uri="{FF2B5EF4-FFF2-40B4-BE49-F238E27FC236}">
                      <a16:creationId xmlns:a16="http://schemas.microsoft.com/office/drawing/2014/main" id="{C8ADFE18-BD73-4E76-A883-00C9442EB7D7}"/>
                    </a:ext>
                  </a:extLst>
                </p:cNvPr>
                <p:cNvPicPr/>
                <p:nvPr/>
              </p:nvPicPr>
              <p:blipFill>
                <a:blip r:embed="rId202"/>
                <a:stretch>
                  <a:fillRect/>
                </a:stretch>
              </p:blipFill>
              <p:spPr>
                <a:xfrm>
                  <a:off x="5116253" y="6397987"/>
                  <a:ext cx="1393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20" name="Freihand 119">
                  <a:extLst>
                    <a:ext uri="{FF2B5EF4-FFF2-40B4-BE49-F238E27FC236}">
                      <a16:creationId xmlns:a16="http://schemas.microsoft.com/office/drawing/2014/main" id="{AADD9445-58E3-4C5B-9D6D-54D19B57519E}"/>
                    </a:ext>
                  </a:extLst>
                </p14:cNvPr>
                <p14:cNvContentPartPr/>
                <p14:nvPr/>
              </p14:nvContentPartPr>
              <p14:xfrm>
                <a:off x="5305973" y="6395107"/>
                <a:ext cx="154440" cy="122760"/>
              </p14:xfrm>
            </p:contentPart>
          </mc:Choice>
          <mc:Fallback>
            <p:pic>
              <p:nvPicPr>
                <p:cNvPr id="120" name="Freihand 119">
                  <a:extLst>
                    <a:ext uri="{FF2B5EF4-FFF2-40B4-BE49-F238E27FC236}">
                      <a16:creationId xmlns:a16="http://schemas.microsoft.com/office/drawing/2014/main" id="{AADD9445-58E3-4C5B-9D6D-54D19B57519E}"/>
                    </a:ext>
                  </a:extLst>
                </p:cNvPr>
                <p:cNvPicPr/>
                <p:nvPr/>
              </p:nvPicPr>
              <p:blipFill>
                <a:blip r:embed="rId204"/>
                <a:stretch>
                  <a:fillRect/>
                </a:stretch>
              </p:blipFill>
              <p:spPr>
                <a:xfrm>
                  <a:off x="5301653" y="6390787"/>
                  <a:ext cx="16308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21" name="Freihand 120">
                  <a:extLst>
                    <a:ext uri="{FF2B5EF4-FFF2-40B4-BE49-F238E27FC236}">
                      <a16:creationId xmlns:a16="http://schemas.microsoft.com/office/drawing/2014/main" id="{61A5D3A9-EA2B-4729-8916-382B3BA922DB}"/>
                    </a:ext>
                  </a:extLst>
                </p14:cNvPr>
                <p14:cNvContentPartPr/>
                <p14:nvPr/>
              </p14:nvContentPartPr>
              <p14:xfrm>
                <a:off x="5633933" y="6297547"/>
                <a:ext cx="137160" cy="210960"/>
              </p14:xfrm>
            </p:contentPart>
          </mc:Choice>
          <mc:Fallback>
            <p:pic>
              <p:nvPicPr>
                <p:cNvPr id="121" name="Freihand 120">
                  <a:extLst>
                    <a:ext uri="{FF2B5EF4-FFF2-40B4-BE49-F238E27FC236}">
                      <a16:creationId xmlns:a16="http://schemas.microsoft.com/office/drawing/2014/main" id="{61A5D3A9-EA2B-4729-8916-382B3BA922DB}"/>
                    </a:ext>
                  </a:extLst>
                </p:cNvPr>
                <p:cNvPicPr/>
                <p:nvPr/>
              </p:nvPicPr>
              <p:blipFill>
                <a:blip r:embed="rId206"/>
                <a:stretch>
                  <a:fillRect/>
                </a:stretch>
              </p:blipFill>
              <p:spPr>
                <a:xfrm>
                  <a:off x="5629613" y="6293227"/>
                  <a:ext cx="14580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22" name="Freihand 121">
                  <a:extLst>
                    <a:ext uri="{FF2B5EF4-FFF2-40B4-BE49-F238E27FC236}">
                      <a16:creationId xmlns:a16="http://schemas.microsoft.com/office/drawing/2014/main" id="{411CC8D9-07F1-462F-A125-A43BB09CBF69}"/>
                    </a:ext>
                  </a:extLst>
                </p14:cNvPr>
                <p14:cNvContentPartPr/>
                <p14:nvPr/>
              </p14:nvContentPartPr>
              <p14:xfrm>
                <a:off x="5820413" y="6417427"/>
                <a:ext cx="17640" cy="107640"/>
              </p14:xfrm>
            </p:contentPart>
          </mc:Choice>
          <mc:Fallback>
            <p:pic>
              <p:nvPicPr>
                <p:cNvPr id="122" name="Freihand 121">
                  <a:extLst>
                    <a:ext uri="{FF2B5EF4-FFF2-40B4-BE49-F238E27FC236}">
                      <a16:creationId xmlns:a16="http://schemas.microsoft.com/office/drawing/2014/main" id="{411CC8D9-07F1-462F-A125-A43BB09CBF69}"/>
                    </a:ext>
                  </a:extLst>
                </p:cNvPr>
                <p:cNvPicPr/>
                <p:nvPr/>
              </p:nvPicPr>
              <p:blipFill>
                <a:blip r:embed="rId208"/>
                <a:stretch>
                  <a:fillRect/>
                </a:stretch>
              </p:blipFill>
              <p:spPr>
                <a:xfrm>
                  <a:off x="5816093" y="6413107"/>
                  <a:ext cx="2628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23" name="Freihand 122">
                  <a:extLst>
                    <a:ext uri="{FF2B5EF4-FFF2-40B4-BE49-F238E27FC236}">
                      <a16:creationId xmlns:a16="http://schemas.microsoft.com/office/drawing/2014/main" id="{2DC22ED3-B774-482C-A0DD-E21901E6107D}"/>
                    </a:ext>
                  </a:extLst>
                </p14:cNvPr>
                <p14:cNvContentPartPr/>
                <p14:nvPr/>
              </p14:nvContentPartPr>
              <p14:xfrm>
                <a:off x="5893493" y="6319147"/>
                <a:ext cx="63360" cy="125640"/>
              </p14:xfrm>
            </p:contentPart>
          </mc:Choice>
          <mc:Fallback>
            <p:pic>
              <p:nvPicPr>
                <p:cNvPr id="123" name="Freihand 122">
                  <a:extLst>
                    <a:ext uri="{FF2B5EF4-FFF2-40B4-BE49-F238E27FC236}">
                      <a16:creationId xmlns:a16="http://schemas.microsoft.com/office/drawing/2014/main" id="{2DC22ED3-B774-482C-A0DD-E21901E6107D}"/>
                    </a:ext>
                  </a:extLst>
                </p:cNvPr>
                <p:cNvPicPr/>
                <p:nvPr/>
              </p:nvPicPr>
              <p:blipFill>
                <a:blip r:embed="rId210"/>
                <a:stretch>
                  <a:fillRect/>
                </a:stretch>
              </p:blipFill>
              <p:spPr>
                <a:xfrm>
                  <a:off x="5889173" y="6314827"/>
                  <a:ext cx="7200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24" name="Freihand 123">
                  <a:extLst>
                    <a:ext uri="{FF2B5EF4-FFF2-40B4-BE49-F238E27FC236}">
                      <a16:creationId xmlns:a16="http://schemas.microsoft.com/office/drawing/2014/main" id="{8242F1DF-F0F9-43BE-BB07-797E03DB6705}"/>
                    </a:ext>
                  </a:extLst>
                </p14:cNvPr>
                <p14:cNvContentPartPr/>
                <p14:nvPr/>
              </p14:nvContentPartPr>
              <p14:xfrm>
                <a:off x="5743733" y="6404827"/>
                <a:ext cx="51840" cy="101880"/>
              </p14:xfrm>
            </p:contentPart>
          </mc:Choice>
          <mc:Fallback>
            <p:pic>
              <p:nvPicPr>
                <p:cNvPr id="124" name="Freihand 123">
                  <a:extLst>
                    <a:ext uri="{FF2B5EF4-FFF2-40B4-BE49-F238E27FC236}">
                      <a16:creationId xmlns:a16="http://schemas.microsoft.com/office/drawing/2014/main" id="{8242F1DF-F0F9-43BE-BB07-797E03DB6705}"/>
                    </a:ext>
                  </a:extLst>
                </p:cNvPr>
                <p:cNvPicPr/>
                <p:nvPr/>
              </p:nvPicPr>
              <p:blipFill>
                <a:blip r:embed="rId212"/>
                <a:stretch>
                  <a:fillRect/>
                </a:stretch>
              </p:blipFill>
              <p:spPr>
                <a:xfrm>
                  <a:off x="5739413" y="6400507"/>
                  <a:ext cx="604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25" name="Freihand 124">
                  <a:extLst>
                    <a:ext uri="{FF2B5EF4-FFF2-40B4-BE49-F238E27FC236}">
                      <a16:creationId xmlns:a16="http://schemas.microsoft.com/office/drawing/2014/main" id="{C9D56180-4744-4066-954A-C0DC69A628C8}"/>
                    </a:ext>
                  </a:extLst>
                </p14:cNvPr>
                <p14:cNvContentPartPr/>
                <p14:nvPr/>
              </p14:nvContentPartPr>
              <p14:xfrm>
                <a:off x="5809253" y="6336067"/>
                <a:ext cx="5040" cy="8280"/>
              </p14:xfrm>
            </p:contentPart>
          </mc:Choice>
          <mc:Fallback>
            <p:pic>
              <p:nvPicPr>
                <p:cNvPr id="125" name="Freihand 124">
                  <a:extLst>
                    <a:ext uri="{FF2B5EF4-FFF2-40B4-BE49-F238E27FC236}">
                      <a16:creationId xmlns:a16="http://schemas.microsoft.com/office/drawing/2014/main" id="{C9D56180-4744-4066-954A-C0DC69A628C8}"/>
                    </a:ext>
                  </a:extLst>
                </p:cNvPr>
                <p:cNvPicPr/>
                <p:nvPr/>
              </p:nvPicPr>
              <p:blipFill>
                <a:blip r:embed="rId214"/>
                <a:stretch>
                  <a:fillRect/>
                </a:stretch>
              </p:blipFill>
              <p:spPr>
                <a:xfrm>
                  <a:off x="5804933" y="6331747"/>
                  <a:ext cx="136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26" name="Freihand 125">
                  <a:extLst>
                    <a:ext uri="{FF2B5EF4-FFF2-40B4-BE49-F238E27FC236}">
                      <a16:creationId xmlns:a16="http://schemas.microsoft.com/office/drawing/2014/main" id="{8F96DF69-B4AD-479A-AC4D-25461EC6EEC6}"/>
                    </a:ext>
                  </a:extLst>
                </p14:cNvPr>
                <p14:cNvContentPartPr/>
                <p14:nvPr/>
              </p14:nvContentPartPr>
              <p14:xfrm>
                <a:off x="5946773" y="6390067"/>
                <a:ext cx="13320" cy="93600"/>
              </p14:xfrm>
            </p:contentPart>
          </mc:Choice>
          <mc:Fallback>
            <p:pic>
              <p:nvPicPr>
                <p:cNvPr id="126" name="Freihand 125">
                  <a:extLst>
                    <a:ext uri="{FF2B5EF4-FFF2-40B4-BE49-F238E27FC236}">
                      <a16:creationId xmlns:a16="http://schemas.microsoft.com/office/drawing/2014/main" id="{8F96DF69-B4AD-479A-AC4D-25461EC6EEC6}"/>
                    </a:ext>
                  </a:extLst>
                </p:cNvPr>
                <p:cNvPicPr/>
                <p:nvPr/>
              </p:nvPicPr>
              <p:blipFill>
                <a:blip r:embed="rId216"/>
                <a:stretch>
                  <a:fillRect/>
                </a:stretch>
              </p:blipFill>
              <p:spPr>
                <a:xfrm>
                  <a:off x="5942453" y="6385747"/>
                  <a:ext cx="2196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27" name="Freihand 126">
                  <a:extLst>
                    <a:ext uri="{FF2B5EF4-FFF2-40B4-BE49-F238E27FC236}">
                      <a16:creationId xmlns:a16="http://schemas.microsoft.com/office/drawing/2014/main" id="{6494E6CD-9952-41CA-B4AF-0C48CC470D6D}"/>
                    </a:ext>
                  </a:extLst>
                </p14:cNvPr>
                <p14:cNvContentPartPr/>
                <p14:nvPr/>
              </p14:nvContentPartPr>
              <p14:xfrm>
                <a:off x="5962253" y="6338947"/>
                <a:ext cx="18360" cy="23760"/>
              </p14:xfrm>
            </p:contentPart>
          </mc:Choice>
          <mc:Fallback>
            <p:pic>
              <p:nvPicPr>
                <p:cNvPr id="127" name="Freihand 126">
                  <a:extLst>
                    <a:ext uri="{FF2B5EF4-FFF2-40B4-BE49-F238E27FC236}">
                      <a16:creationId xmlns:a16="http://schemas.microsoft.com/office/drawing/2014/main" id="{6494E6CD-9952-41CA-B4AF-0C48CC470D6D}"/>
                    </a:ext>
                  </a:extLst>
                </p:cNvPr>
                <p:cNvPicPr/>
                <p:nvPr/>
              </p:nvPicPr>
              <p:blipFill>
                <a:blip r:embed="rId218"/>
                <a:stretch>
                  <a:fillRect/>
                </a:stretch>
              </p:blipFill>
              <p:spPr>
                <a:xfrm>
                  <a:off x="5957933" y="6334627"/>
                  <a:ext cx="2700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28" name="Freihand 127">
                  <a:extLst>
                    <a:ext uri="{FF2B5EF4-FFF2-40B4-BE49-F238E27FC236}">
                      <a16:creationId xmlns:a16="http://schemas.microsoft.com/office/drawing/2014/main" id="{AB01C8FF-2EA9-4866-B4A9-0B64830AA758}"/>
                    </a:ext>
                  </a:extLst>
                </p14:cNvPr>
                <p14:cNvContentPartPr/>
                <p14:nvPr/>
              </p14:nvContentPartPr>
              <p14:xfrm>
                <a:off x="5967653" y="6392947"/>
                <a:ext cx="98280" cy="97920"/>
              </p14:xfrm>
            </p:contentPart>
          </mc:Choice>
          <mc:Fallback>
            <p:pic>
              <p:nvPicPr>
                <p:cNvPr id="128" name="Freihand 127">
                  <a:extLst>
                    <a:ext uri="{FF2B5EF4-FFF2-40B4-BE49-F238E27FC236}">
                      <a16:creationId xmlns:a16="http://schemas.microsoft.com/office/drawing/2014/main" id="{AB01C8FF-2EA9-4866-B4A9-0B64830AA758}"/>
                    </a:ext>
                  </a:extLst>
                </p:cNvPr>
                <p:cNvPicPr/>
                <p:nvPr/>
              </p:nvPicPr>
              <p:blipFill>
                <a:blip r:embed="rId220"/>
                <a:stretch>
                  <a:fillRect/>
                </a:stretch>
              </p:blipFill>
              <p:spPr>
                <a:xfrm>
                  <a:off x="5963333" y="6388627"/>
                  <a:ext cx="1069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29" name="Freihand 128">
                  <a:extLst>
                    <a:ext uri="{FF2B5EF4-FFF2-40B4-BE49-F238E27FC236}">
                      <a16:creationId xmlns:a16="http://schemas.microsoft.com/office/drawing/2014/main" id="{63907E83-282E-433D-A8E5-8D24B7EDD92D}"/>
                    </a:ext>
                  </a:extLst>
                </p14:cNvPr>
                <p14:cNvContentPartPr/>
                <p14:nvPr/>
              </p14:nvContentPartPr>
              <p14:xfrm>
                <a:off x="6081773" y="6315547"/>
                <a:ext cx="133920" cy="170280"/>
              </p14:xfrm>
            </p:contentPart>
          </mc:Choice>
          <mc:Fallback>
            <p:pic>
              <p:nvPicPr>
                <p:cNvPr id="129" name="Freihand 128">
                  <a:extLst>
                    <a:ext uri="{FF2B5EF4-FFF2-40B4-BE49-F238E27FC236}">
                      <a16:creationId xmlns:a16="http://schemas.microsoft.com/office/drawing/2014/main" id="{63907E83-282E-433D-A8E5-8D24B7EDD92D}"/>
                    </a:ext>
                  </a:extLst>
                </p:cNvPr>
                <p:cNvPicPr/>
                <p:nvPr/>
              </p:nvPicPr>
              <p:blipFill>
                <a:blip r:embed="rId222"/>
                <a:stretch>
                  <a:fillRect/>
                </a:stretch>
              </p:blipFill>
              <p:spPr>
                <a:xfrm>
                  <a:off x="6077453" y="6311227"/>
                  <a:ext cx="14256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30" name="Freihand 129">
                  <a:extLst>
                    <a:ext uri="{FF2B5EF4-FFF2-40B4-BE49-F238E27FC236}">
                      <a16:creationId xmlns:a16="http://schemas.microsoft.com/office/drawing/2014/main" id="{989DE24D-1BE4-472D-851F-1032DE886E36}"/>
                    </a:ext>
                  </a:extLst>
                </p14:cNvPr>
                <p14:cNvContentPartPr/>
                <p14:nvPr/>
              </p14:nvContentPartPr>
              <p14:xfrm>
                <a:off x="6262493" y="6395827"/>
                <a:ext cx="200160" cy="64440"/>
              </p14:xfrm>
            </p:contentPart>
          </mc:Choice>
          <mc:Fallback>
            <p:pic>
              <p:nvPicPr>
                <p:cNvPr id="130" name="Freihand 129">
                  <a:extLst>
                    <a:ext uri="{FF2B5EF4-FFF2-40B4-BE49-F238E27FC236}">
                      <a16:creationId xmlns:a16="http://schemas.microsoft.com/office/drawing/2014/main" id="{989DE24D-1BE4-472D-851F-1032DE886E36}"/>
                    </a:ext>
                  </a:extLst>
                </p:cNvPr>
                <p:cNvPicPr/>
                <p:nvPr/>
              </p:nvPicPr>
              <p:blipFill>
                <a:blip r:embed="rId224"/>
                <a:stretch>
                  <a:fillRect/>
                </a:stretch>
              </p:blipFill>
              <p:spPr>
                <a:xfrm>
                  <a:off x="6258173" y="6391507"/>
                  <a:ext cx="20880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31" name="Freihand 130">
                  <a:extLst>
                    <a:ext uri="{FF2B5EF4-FFF2-40B4-BE49-F238E27FC236}">
                      <a16:creationId xmlns:a16="http://schemas.microsoft.com/office/drawing/2014/main" id="{90CD3794-E131-4ECE-87B7-79DFD78B6457}"/>
                    </a:ext>
                  </a:extLst>
                </p14:cNvPr>
                <p14:cNvContentPartPr/>
                <p14:nvPr/>
              </p14:nvContentPartPr>
              <p14:xfrm>
                <a:off x="6597293" y="6302947"/>
                <a:ext cx="136800" cy="139320"/>
              </p14:xfrm>
            </p:contentPart>
          </mc:Choice>
          <mc:Fallback>
            <p:pic>
              <p:nvPicPr>
                <p:cNvPr id="131" name="Freihand 130">
                  <a:extLst>
                    <a:ext uri="{FF2B5EF4-FFF2-40B4-BE49-F238E27FC236}">
                      <a16:creationId xmlns:a16="http://schemas.microsoft.com/office/drawing/2014/main" id="{90CD3794-E131-4ECE-87B7-79DFD78B6457}"/>
                    </a:ext>
                  </a:extLst>
                </p:cNvPr>
                <p:cNvPicPr/>
                <p:nvPr/>
              </p:nvPicPr>
              <p:blipFill>
                <a:blip r:embed="rId226"/>
                <a:stretch>
                  <a:fillRect/>
                </a:stretch>
              </p:blipFill>
              <p:spPr>
                <a:xfrm>
                  <a:off x="6592973" y="6298627"/>
                  <a:ext cx="14544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32" name="Freihand 131">
                  <a:extLst>
                    <a:ext uri="{FF2B5EF4-FFF2-40B4-BE49-F238E27FC236}">
                      <a16:creationId xmlns:a16="http://schemas.microsoft.com/office/drawing/2014/main" id="{8CF45029-8422-4CFD-AEDB-5E8B6DC751C8}"/>
                    </a:ext>
                  </a:extLst>
                </p14:cNvPr>
                <p14:cNvContentPartPr/>
                <p14:nvPr/>
              </p14:nvContentPartPr>
              <p14:xfrm>
                <a:off x="6770453" y="6304747"/>
                <a:ext cx="163800" cy="112680"/>
              </p14:xfrm>
            </p:contentPart>
          </mc:Choice>
          <mc:Fallback>
            <p:pic>
              <p:nvPicPr>
                <p:cNvPr id="132" name="Freihand 131">
                  <a:extLst>
                    <a:ext uri="{FF2B5EF4-FFF2-40B4-BE49-F238E27FC236}">
                      <a16:creationId xmlns:a16="http://schemas.microsoft.com/office/drawing/2014/main" id="{8CF45029-8422-4CFD-AEDB-5E8B6DC751C8}"/>
                    </a:ext>
                  </a:extLst>
                </p:cNvPr>
                <p:cNvPicPr/>
                <p:nvPr/>
              </p:nvPicPr>
              <p:blipFill>
                <a:blip r:embed="rId228"/>
                <a:stretch>
                  <a:fillRect/>
                </a:stretch>
              </p:blipFill>
              <p:spPr>
                <a:xfrm>
                  <a:off x="6766133" y="6300427"/>
                  <a:ext cx="1724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33" name="Freihand 132">
                  <a:extLst>
                    <a:ext uri="{FF2B5EF4-FFF2-40B4-BE49-F238E27FC236}">
                      <a16:creationId xmlns:a16="http://schemas.microsoft.com/office/drawing/2014/main" id="{8F2B456C-0372-4815-93FB-66BEA72DD44D}"/>
                    </a:ext>
                  </a:extLst>
                </p14:cNvPr>
                <p14:cNvContentPartPr/>
                <p14:nvPr/>
              </p14:nvContentPartPr>
              <p14:xfrm>
                <a:off x="6853973" y="6399787"/>
                <a:ext cx="95400" cy="45000"/>
              </p14:xfrm>
            </p:contentPart>
          </mc:Choice>
          <mc:Fallback>
            <p:pic>
              <p:nvPicPr>
                <p:cNvPr id="133" name="Freihand 132">
                  <a:extLst>
                    <a:ext uri="{FF2B5EF4-FFF2-40B4-BE49-F238E27FC236}">
                      <a16:creationId xmlns:a16="http://schemas.microsoft.com/office/drawing/2014/main" id="{8F2B456C-0372-4815-93FB-66BEA72DD44D}"/>
                    </a:ext>
                  </a:extLst>
                </p:cNvPr>
                <p:cNvPicPr/>
                <p:nvPr/>
              </p:nvPicPr>
              <p:blipFill>
                <a:blip r:embed="rId230"/>
                <a:stretch>
                  <a:fillRect/>
                </a:stretch>
              </p:blipFill>
              <p:spPr>
                <a:xfrm>
                  <a:off x="6849653" y="6395467"/>
                  <a:ext cx="10404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34" name="Freihand 133">
                  <a:extLst>
                    <a:ext uri="{FF2B5EF4-FFF2-40B4-BE49-F238E27FC236}">
                      <a16:creationId xmlns:a16="http://schemas.microsoft.com/office/drawing/2014/main" id="{16D9D917-2C96-4D0B-B4D0-17B9F85C178D}"/>
                    </a:ext>
                  </a:extLst>
                </p14:cNvPr>
                <p14:cNvContentPartPr/>
                <p14:nvPr/>
              </p14:nvContentPartPr>
              <p14:xfrm>
                <a:off x="6955493" y="6355147"/>
                <a:ext cx="220320" cy="87480"/>
              </p14:xfrm>
            </p:contentPart>
          </mc:Choice>
          <mc:Fallback>
            <p:pic>
              <p:nvPicPr>
                <p:cNvPr id="134" name="Freihand 133">
                  <a:extLst>
                    <a:ext uri="{FF2B5EF4-FFF2-40B4-BE49-F238E27FC236}">
                      <a16:creationId xmlns:a16="http://schemas.microsoft.com/office/drawing/2014/main" id="{16D9D917-2C96-4D0B-B4D0-17B9F85C178D}"/>
                    </a:ext>
                  </a:extLst>
                </p:cNvPr>
                <p:cNvPicPr/>
                <p:nvPr/>
              </p:nvPicPr>
              <p:blipFill>
                <a:blip r:embed="rId232"/>
                <a:stretch>
                  <a:fillRect/>
                </a:stretch>
              </p:blipFill>
              <p:spPr>
                <a:xfrm>
                  <a:off x="6951173" y="6350827"/>
                  <a:ext cx="2289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36" name="Freihand 135">
                  <a:extLst>
                    <a:ext uri="{FF2B5EF4-FFF2-40B4-BE49-F238E27FC236}">
                      <a16:creationId xmlns:a16="http://schemas.microsoft.com/office/drawing/2014/main" id="{7F34007C-3744-4B82-8485-58C82EFE4307}"/>
                    </a:ext>
                  </a:extLst>
                </p14:cNvPr>
                <p14:cNvContentPartPr/>
                <p14:nvPr/>
              </p14:nvContentPartPr>
              <p14:xfrm>
                <a:off x="7219373" y="6352627"/>
                <a:ext cx="383760" cy="82440"/>
              </p14:xfrm>
            </p:contentPart>
          </mc:Choice>
          <mc:Fallback>
            <p:pic>
              <p:nvPicPr>
                <p:cNvPr id="136" name="Freihand 135">
                  <a:extLst>
                    <a:ext uri="{FF2B5EF4-FFF2-40B4-BE49-F238E27FC236}">
                      <a16:creationId xmlns:a16="http://schemas.microsoft.com/office/drawing/2014/main" id="{7F34007C-3744-4B82-8485-58C82EFE4307}"/>
                    </a:ext>
                  </a:extLst>
                </p:cNvPr>
                <p:cNvPicPr/>
                <p:nvPr/>
              </p:nvPicPr>
              <p:blipFill>
                <a:blip r:embed="rId234"/>
                <a:stretch>
                  <a:fillRect/>
                </a:stretch>
              </p:blipFill>
              <p:spPr>
                <a:xfrm>
                  <a:off x="7215053" y="6348307"/>
                  <a:ext cx="39240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38" name="Freihand 137">
                  <a:extLst>
                    <a:ext uri="{FF2B5EF4-FFF2-40B4-BE49-F238E27FC236}">
                      <a16:creationId xmlns:a16="http://schemas.microsoft.com/office/drawing/2014/main" id="{2ABC0ED9-AACB-4C76-8660-B190FEF58B1D}"/>
                    </a:ext>
                  </a:extLst>
                </p14:cNvPr>
                <p14:cNvContentPartPr/>
                <p14:nvPr/>
              </p14:nvContentPartPr>
              <p14:xfrm>
                <a:off x="5687573" y="6587707"/>
                <a:ext cx="335880" cy="198720"/>
              </p14:xfrm>
            </p:contentPart>
          </mc:Choice>
          <mc:Fallback>
            <p:pic>
              <p:nvPicPr>
                <p:cNvPr id="138" name="Freihand 137">
                  <a:extLst>
                    <a:ext uri="{FF2B5EF4-FFF2-40B4-BE49-F238E27FC236}">
                      <a16:creationId xmlns:a16="http://schemas.microsoft.com/office/drawing/2014/main" id="{2ABC0ED9-AACB-4C76-8660-B190FEF58B1D}"/>
                    </a:ext>
                  </a:extLst>
                </p:cNvPr>
                <p:cNvPicPr/>
                <p:nvPr/>
              </p:nvPicPr>
              <p:blipFill>
                <a:blip r:embed="rId236"/>
                <a:stretch>
                  <a:fillRect/>
                </a:stretch>
              </p:blipFill>
              <p:spPr>
                <a:xfrm>
                  <a:off x="5683253" y="6583387"/>
                  <a:ext cx="34452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39" name="Freihand 138">
                  <a:extLst>
                    <a:ext uri="{FF2B5EF4-FFF2-40B4-BE49-F238E27FC236}">
                      <a16:creationId xmlns:a16="http://schemas.microsoft.com/office/drawing/2014/main" id="{09D3F97A-2127-46DF-A35D-15628748FD01}"/>
                    </a:ext>
                  </a:extLst>
                </p14:cNvPr>
                <p14:cNvContentPartPr/>
                <p14:nvPr/>
              </p14:nvContentPartPr>
              <p14:xfrm>
                <a:off x="6083213" y="6590587"/>
                <a:ext cx="369360" cy="266040"/>
              </p14:xfrm>
            </p:contentPart>
          </mc:Choice>
          <mc:Fallback>
            <p:pic>
              <p:nvPicPr>
                <p:cNvPr id="139" name="Freihand 138">
                  <a:extLst>
                    <a:ext uri="{FF2B5EF4-FFF2-40B4-BE49-F238E27FC236}">
                      <a16:creationId xmlns:a16="http://schemas.microsoft.com/office/drawing/2014/main" id="{09D3F97A-2127-46DF-A35D-15628748FD01}"/>
                    </a:ext>
                  </a:extLst>
                </p:cNvPr>
                <p:cNvPicPr/>
                <p:nvPr/>
              </p:nvPicPr>
              <p:blipFill>
                <a:blip r:embed="rId238"/>
                <a:stretch>
                  <a:fillRect/>
                </a:stretch>
              </p:blipFill>
              <p:spPr>
                <a:xfrm>
                  <a:off x="6078893" y="6586267"/>
                  <a:ext cx="378000" cy="27468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40" name="Freihand 139">
                  <a:extLst>
                    <a:ext uri="{FF2B5EF4-FFF2-40B4-BE49-F238E27FC236}">
                      <a16:creationId xmlns:a16="http://schemas.microsoft.com/office/drawing/2014/main" id="{7FE0DA7F-0D8A-4A9A-A171-DF902090B22E}"/>
                    </a:ext>
                  </a:extLst>
                </p14:cNvPr>
                <p14:cNvContentPartPr/>
                <p14:nvPr/>
              </p14:nvContentPartPr>
              <p14:xfrm>
                <a:off x="6596573" y="6610400"/>
                <a:ext cx="223560" cy="137160"/>
              </p14:xfrm>
            </p:contentPart>
          </mc:Choice>
          <mc:Fallback>
            <p:pic>
              <p:nvPicPr>
                <p:cNvPr id="140" name="Freihand 139">
                  <a:extLst>
                    <a:ext uri="{FF2B5EF4-FFF2-40B4-BE49-F238E27FC236}">
                      <a16:creationId xmlns:a16="http://schemas.microsoft.com/office/drawing/2014/main" id="{7FE0DA7F-0D8A-4A9A-A171-DF902090B22E}"/>
                    </a:ext>
                  </a:extLst>
                </p:cNvPr>
                <p:cNvPicPr/>
                <p:nvPr/>
              </p:nvPicPr>
              <p:blipFill>
                <a:blip r:embed="rId240"/>
                <a:stretch>
                  <a:fillRect/>
                </a:stretch>
              </p:blipFill>
              <p:spPr>
                <a:xfrm>
                  <a:off x="6592253" y="6606080"/>
                  <a:ext cx="2322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41" name="Freihand 140">
                  <a:extLst>
                    <a:ext uri="{FF2B5EF4-FFF2-40B4-BE49-F238E27FC236}">
                      <a16:creationId xmlns:a16="http://schemas.microsoft.com/office/drawing/2014/main" id="{3371D09C-3B16-4601-936E-AA93095213F1}"/>
                    </a:ext>
                  </a:extLst>
                </p14:cNvPr>
                <p14:cNvContentPartPr/>
                <p14:nvPr/>
              </p14:nvContentPartPr>
              <p14:xfrm>
                <a:off x="6857933" y="6644600"/>
                <a:ext cx="112320" cy="101520"/>
              </p14:xfrm>
            </p:contentPart>
          </mc:Choice>
          <mc:Fallback>
            <p:pic>
              <p:nvPicPr>
                <p:cNvPr id="141" name="Freihand 140">
                  <a:extLst>
                    <a:ext uri="{FF2B5EF4-FFF2-40B4-BE49-F238E27FC236}">
                      <a16:creationId xmlns:a16="http://schemas.microsoft.com/office/drawing/2014/main" id="{3371D09C-3B16-4601-936E-AA93095213F1}"/>
                    </a:ext>
                  </a:extLst>
                </p:cNvPr>
                <p:cNvPicPr/>
                <p:nvPr/>
              </p:nvPicPr>
              <p:blipFill>
                <a:blip r:embed="rId242"/>
                <a:stretch>
                  <a:fillRect/>
                </a:stretch>
              </p:blipFill>
              <p:spPr>
                <a:xfrm>
                  <a:off x="6853613" y="6640280"/>
                  <a:ext cx="12096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43" name="Freihand 142">
                  <a:extLst>
                    <a:ext uri="{FF2B5EF4-FFF2-40B4-BE49-F238E27FC236}">
                      <a16:creationId xmlns:a16="http://schemas.microsoft.com/office/drawing/2014/main" id="{0E0D324A-2A01-4775-8A97-3FB2D0B5DA8F}"/>
                    </a:ext>
                  </a:extLst>
                </p14:cNvPr>
                <p14:cNvContentPartPr/>
                <p14:nvPr/>
              </p14:nvContentPartPr>
              <p14:xfrm>
                <a:off x="7093733" y="6573320"/>
                <a:ext cx="211680" cy="124560"/>
              </p14:xfrm>
            </p:contentPart>
          </mc:Choice>
          <mc:Fallback>
            <p:pic>
              <p:nvPicPr>
                <p:cNvPr id="143" name="Freihand 142">
                  <a:extLst>
                    <a:ext uri="{FF2B5EF4-FFF2-40B4-BE49-F238E27FC236}">
                      <a16:creationId xmlns:a16="http://schemas.microsoft.com/office/drawing/2014/main" id="{0E0D324A-2A01-4775-8A97-3FB2D0B5DA8F}"/>
                    </a:ext>
                  </a:extLst>
                </p:cNvPr>
                <p:cNvPicPr/>
                <p:nvPr/>
              </p:nvPicPr>
              <p:blipFill>
                <a:blip r:embed="rId244"/>
                <a:stretch>
                  <a:fillRect/>
                </a:stretch>
              </p:blipFill>
              <p:spPr>
                <a:xfrm>
                  <a:off x="7089413" y="6569000"/>
                  <a:ext cx="22032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44" name="Freihand 143">
                  <a:extLst>
                    <a:ext uri="{FF2B5EF4-FFF2-40B4-BE49-F238E27FC236}">
                      <a16:creationId xmlns:a16="http://schemas.microsoft.com/office/drawing/2014/main" id="{F5825282-C00D-4029-82DF-8840D95F349C}"/>
                    </a:ext>
                  </a:extLst>
                </p14:cNvPr>
                <p14:cNvContentPartPr/>
                <p14:nvPr/>
              </p14:nvContentPartPr>
              <p14:xfrm>
                <a:off x="7247453" y="6574040"/>
                <a:ext cx="131040" cy="144360"/>
              </p14:xfrm>
            </p:contentPart>
          </mc:Choice>
          <mc:Fallback>
            <p:pic>
              <p:nvPicPr>
                <p:cNvPr id="144" name="Freihand 143">
                  <a:extLst>
                    <a:ext uri="{FF2B5EF4-FFF2-40B4-BE49-F238E27FC236}">
                      <a16:creationId xmlns:a16="http://schemas.microsoft.com/office/drawing/2014/main" id="{F5825282-C00D-4029-82DF-8840D95F349C}"/>
                    </a:ext>
                  </a:extLst>
                </p:cNvPr>
                <p:cNvPicPr/>
                <p:nvPr/>
              </p:nvPicPr>
              <p:blipFill>
                <a:blip r:embed="rId246"/>
                <a:stretch>
                  <a:fillRect/>
                </a:stretch>
              </p:blipFill>
              <p:spPr>
                <a:xfrm>
                  <a:off x="7243133" y="6569720"/>
                  <a:ext cx="13968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45" name="Freihand 144">
                  <a:extLst>
                    <a:ext uri="{FF2B5EF4-FFF2-40B4-BE49-F238E27FC236}">
                      <a16:creationId xmlns:a16="http://schemas.microsoft.com/office/drawing/2014/main" id="{FF10B6C0-3122-482E-88D7-DA7F79380B0C}"/>
                    </a:ext>
                  </a:extLst>
                </p14:cNvPr>
                <p14:cNvContentPartPr/>
                <p14:nvPr/>
              </p14:nvContentPartPr>
              <p14:xfrm>
                <a:off x="7445453" y="6530840"/>
                <a:ext cx="152640" cy="235440"/>
              </p14:xfrm>
            </p:contentPart>
          </mc:Choice>
          <mc:Fallback>
            <p:pic>
              <p:nvPicPr>
                <p:cNvPr id="145" name="Freihand 144">
                  <a:extLst>
                    <a:ext uri="{FF2B5EF4-FFF2-40B4-BE49-F238E27FC236}">
                      <a16:creationId xmlns:a16="http://schemas.microsoft.com/office/drawing/2014/main" id="{FF10B6C0-3122-482E-88D7-DA7F79380B0C}"/>
                    </a:ext>
                  </a:extLst>
                </p:cNvPr>
                <p:cNvPicPr/>
                <p:nvPr/>
              </p:nvPicPr>
              <p:blipFill>
                <a:blip r:embed="rId248"/>
                <a:stretch>
                  <a:fillRect/>
                </a:stretch>
              </p:blipFill>
              <p:spPr>
                <a:xfrm>
                  <a:off x="7441133" y="6526520"/>
                  <a:ext cx="16128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46" name="Freihand 145">
                  <a:extLst>
                    <a:ext uri="{FF2B5EF4-FFF2-40B4-BE49-F238E27FC236}">
                      <a16:creationId xmlns:a16="http://schemas.microsoft.com/office/drawing/2014/main" id="{050A6643-BA8E-407A-8CC6-496398BA649F}"/>
                    </a:ext>
                  </a:extLst>
                </p14:cNvPr>
                <p14:cNvContentPartPr/>
                <p14:nvPr/>
              </p14:nvContentPartPr>
              <p14:xfrm>
                <a:off x="7589453" y="6474320"/>
                <a:ext cx="113400" cy="196560"/>
              </p14:xfrm>
            </p:contentPart>
          </mc:Choice>
          <mc:Fallback>
            <p:pic>
              <p:nvPicPr>
                <p:cNvPr id="146" name="Freihand 145">
                  <a:extLst>
                    <a:ext uri="{FF2B5EF4-FFF2-40B4-BE49-F238E27FC236}">
                      <a16:creationId xmlns:a16="http://schemas.microsoft.com/office/drawing/2014/main" id="{050A6643-BA8E-407A-8CC6-496398BA649F}"/>
                    </a:ext>
                  </a:extLst>
                </p:cNvPr>
                <p:cNvPicPr/>
                <p:nvPr/>
              </p:nvPicPr>
              <p:blipFill>
                <a:blip r:embed="rId250"/>
                <a:stretch>
                  <a:fillRect/>
                </a:stretch>
              </p:blipFill>
              <p:spPr>
                <a:xfrm>
                  <a:off x="7585133" y="6470000"/>
                  <a:ext cx="12204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47" name="Freihand 146">
                  <a:extLst>
                    <a:ext uri="{FF2B5EF4-FFF2-40B4-BE49-F238E27FC236}">
                      <a16:creationId xmlns:a16="http://schemas.microsoft.com/office/drawing/2014/main" id="{FE749679-F12A-441F-90FD-9D69C2952F02}"/>
                    </a:ext>
                  </a:extLst>
                </p14:cNvPr>
                <p14:cNvContentPartPr/>
                <p14:nvPr/>
              </p14:nvContentPartPr>
              <p14:xfrm>
                <a:off x="7762253" y="6646760"/>
                <a:ext cx="8640" cy="720"/>
              </p14:xfrm>
            </p:contentPart>
          </mc:Choice>
          <mc:Fallback>
            <p:pic>
              <p:nvPicPr>
                <p:cNvPr id="147" name="Freihand 146">
                  <a:extLst>
                    <a:ext uri="{FF2B5EF4-FFF2-40B4-BE49-F238E27FC236}">
                      <a16:creationId xmlns:a16="http://schemas.microsoft.com/office/drawing/2014/main" id="{FE749679-F12A-441F-90FD-9D69C2952F02}"/>
                    </a:ext>
                  </a:extLst>
                </p:cNvPr>
                <p:cNvPicPr/>
                <p:nvPr/>
              </p:nvPicPr>
              <p:blipFill>
                <a:blip r:embed="rId252"/>
                <a:stretch>
                  <a:fillRect/>
                </a:stretch>
              </p:blipFill>
              <p:spPr>
                <a:xfrm>
                  <a:off x="7757933" y="6642440"/>
                  <a:ext cx="1728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48" name="Freihand 147">
                  <a:extLst>
                    <a:ext uri="{FF2B5EF4-FFF2-40B4-BE49-F238E27FC236}">
                      <a16:creationId xmlns:a16="http://schemas.microsoft.com/office/drawing/2014/main" id="{2D3620D1-64CE-4F3A-813C-4B33FA864C2E}"/>
                    </a:ext>
                  </a:extLst>
                </p14:cNvPr>
                <p14:cNvContentPartPr/>
                <p14:nvPr/>
              </p14:nvContentPartPr>
              <p14:xfrm>
                <a:off x="7934693" y="6345440"/>
                <a:ext cx="43920" cy="214560"/>
              </p14:xfrm>
            </p:contentPart>
          </mc:Choice>
          <mc:Fallback>
            <p:pic>
              <p:nvPicPr>
                <p:cNvPr id="148" name="Freihand 147">
                  <a:extLst>
                    <a:ext uri="{FF2B5EF4-FFF2-40B4-BE49-F238E27FC236}">
                      <a16:creationId xmlns:a16="http://schemas.microsoft.com/office/drawing/2014/main" id="{2D3620D1-64CE-4F3A-813C-4B33FA864C2E}"/>
                    </a:ext>
                  </a:extLst>
                </p:cNvPr>
                <p:cNvPicPr/>
                <p:nvPr/>
              </p:nvPicPr>
              <p:blipFill>
                <a:blip r:embed="rId254"/>
                <a:stretch>
                  <a:fillRect/>
                </a:stretch>
              </p:blipFill>
              <p:spPr>
                <a:xfrm>
                  <a:off x="7930373" y="6341120"/>
                  <a:ext cx="5256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49" name="Freihand 148">
                  <a:extLst>
                    <a:ext uri="{FF2B5EF4-FFF2-40B4-BE49-F238E27FC236}">
                      <a16:creationId xmlns:a16="http://schemas.microsoft.com/office/drawing/2014/main" id="{A0C8E14A-9548-4B73-9521-EEED7277B771}"/>
                    </a:ext>
                  </a:extLst>
                </p14:cNvPr>
                <p14:cNvContentPartPr/>
                <p14:nvPr/>
              </p14:nvContentPartPr>
              <p14:xfrm>
                <a:off x="7967093" y="6658280"/>
                <a:ext cx="360" cy="360"/>
              </p14:xfrm>
            </p:contentPart>
          </mc:Choice>
          <mc:Fallback>
            <p:pic>
              <p:nvPicPr>
                <p:cNvPr id="149" name="Freihand 148">
                  <a:extLst>
                    <a:ext uri="{FF2B5EF4-FFF2-40B4-BE49-F238E27FC236}">
                      <a16:creationId xmlns:a16="http://schemas.microsoft.com/office/drawing/2014/main" id="{A0C8E14A-9548-4B73-9521-EEED7277B771}"/>
                    </a:ext>
                  </a:extLst>
                </p:cNvPr>
                <p:cNvPicPr/>
                <p:nvPr/>
              </p:nvPicPr>
              <p:blipFill>
                <a:blip r:embed="rId29"/>
                <a:stretch>
                  <a:fillRect/>
                </a:stretch>
              </p:blipFill>
              <p:spPr>
                <a:xfrm>
                  <a:off x="7962773" y="6653960"/>
                  <a:ext cx="9000" cy="9000"/>
                </a:xfrm>
                <a:prstGeom prst="rect">
                  <a:avLst/>
                </a:prstGeom>
              </p:spPr>
            </p:pic>
          </mc:Fallback>
        </mc:AlternateContent>
      </p:grpSp>
    </p:spTree>
    <p:extLst>
      <p:ext uri="{BB962C8B-B14F-4D97-AF65-F5344CB8AC3E}">
        <p14:creationId xmlns:p14="http://schemas.microsoft.com/office/powerpoint/2010/main" val="282233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2"/>
          </p:nvPr>
        </p:nvSpPr>
        <p:spPr/>
        <p:txBody>
          <a:bodyPr/>
          <a:lstStyle/>
          <a:p>
            <a:pPr lvl="0"/>
            <a:fld id="{5300DE9C-389F-4056-A799-8642F6081CF3}" type="slidenum">
              <a:rPr/>
              <a:t>8</a:t>
            </a:fld>
            <a:endParaRPr lang="de-DE" dirty="0"/>
          </a:p>
        </p:txBody>
      </p:sp>
      <p:sp>
        <p:nvSpPr>
          <p:cNvPr id="7" name="TextShape 2"/>
          <p:cNvSpPr txBox="1"/>
          <p:nvPr/>
        </p:nvSpPr>
        <p:spPr>
          <a:xfrm>
            <a:off x="1600740" y="29522"/>
            <a:ext cx="8610060"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Zinsen und Inflation – Fisher Relation</a:t>
            </a:r>
          </a:p>
        </p:txBody>
      </p:sp>
      <mc:AlternateContent xmlns:mc="http://schemas.openxmlformats.org/markup-compatibility/2006">
        <mc:Choice xmlns:a14="http://schemas.microsoft.com/office/drawing/2010/main" Requires="a14">
          <p:sp>
            <p:nvSpPr>
              <p:cNvPr id="6" name="Textfeld 5">
                <a:extLst>
                  <a:ext uri="{FF2B5EF4-FFF2-40B4-BE49-F238E27FC236}">
                    <a16:creationId xmlns:a16="http://schemas.microsoft.com/office/drawing/2014/main" id="{6BE30830-6FB1-4289-BC97-C5EBBBF3610D}"/>
                  </a:ext>
                </a:extLst>
              </p:cNvPr>
              <p:cNvSpPr txBox="1"/>
              <p:nvPr/>
            </p:nvSpPr>
            <p:spPr>
              <a:xfrm>
                <a:off x="377238" y="595593"/>
                <a:ext cx="6719477" cy="5472607"/>
              </a:xfrm>
              <a:prstGeom prst="rect">
                <a:avLst/>
              </a:prstGeom>
              <a:noFill/>
            </p:spPr>
            <p:txBody>
              <a:bodyPr wrap="square" rtlCol="0">
                <a:noAutofit/>
              </a:bodyPr>
              <a:lstStyle/>
              <a:p>
                <a:r>
                  <a:rPr lang="en-US" sz="2400" b="1" dirty="0" err="1"/>
                  <a:t>Angenommen</a:t>
                </a:r>
                <a:r>
                  <a:rPr lang="en-US" sz="2400" b="1" dirty="0"/>
                  <a:t> man </a:t>
                </a:r>
                <a:r>
                  <a:rPr lang="en-US" sz="2400" b="1" dirty="0" err="1"/>
                  <a:t>investiert</a:t>
                </a:r>
                <a:r>
                  <a:rPr lang="en-US" sz="2400" b="1" dirty="0"/>
                  <a:t> </a:t>
                </a:r>
                <a:r>
                  <a:rPr lang="en-US" sz="2400" b="1" dirty="0" err="1"/>
                  <a:t>einen</a:t>
                </a:r>
                <a:r>
                  <a:rPr lang="en-US" sz="2400" b="1" dirty="0"/>
                  <a:t> </a:t>
                </a:r>
                <a:r>
                  <a:rPr lang="en-US" sz="2400" b="1" dirty="0" err="1"/>
                  <a:t>Betrag</a:t>
                </a:r>
                <a:r>
                  <a:rPr lang="en-US" sz="2400" b="1" dirty="0"/>
                  <a:t> von K </a:t>
                </a:r>
                <a:r>
                  <a:rPr lang="en-US" sz="2400" b="1" dirty="0" err="1"/>
                  <a:t>zum</a:t>
                </a:r>
                <a:r>
                  <a:rPr lang="en-US" sz="2400" b="1" dirty="0"/>
                  <a:t> </a:t>
                </a:r>
                <a:r>
                  <a:rPr lang="en-US" sz="2400" b="1" dirty="0" err="1"/>
                  <a:t>nominalen</a:t>
                </a:r>
                <a:r>
                  <a:rPr lang="en-US" sz="2400" b="1" dirty="0"/>
                  <a:t> </a:t>
                </a:r>
                <a:r>
                  <a:rPr lang="en-US" sz="2400" b="1" dirty="0" err="1"/>
                  <a:t>Zinssatz</a:t>
                </a:r>
                <a:r>
                  <a:rPr lang="en-US" sz="2400" b="1" dirty="0"/>
                  <a:t> i:</a:t>
                </a:r>
              </a:p>
              <a:p>
                <a:endParaRPr lang="en-US" sz="2000" dirty="0"/>
              </a:p>
              <a:p>
                <a:pPr marL="342900" indent="-342900">
                  <a:buFont typeface="Arial" panose="020B0604020202020204" pitchFamily="34" charset="0"/>
                  <a:buChar char="•"/>
                </a:pPr>
                <a:r>
                  <a:rPr lang="en-US" sz="2000" dirty="0" err="1"/>
                  <a:t>Nach</a:t>
                </a:r>
                <a:r>
                  <a:rPr lang="en-US" sz="2000" dirty="0"/>
                  <a:t> </a:t>
                </a:r>
                <a:r>
                  <a:rPr lang="en-US" sz="2000" dirty="0" err="1"/>
                  <a:t>einem</a:t>
                </a:r>
                <a:r>
                  <a:rPr lang="en-US" sz="2000" dirty="0"/>
                  <a:t> </a:t>
                </a:r>
                <a:r>
                  <a:rPr lang="en-US" sz="2000" dirty="0" err="1"/>
                  <a:t>Jahr</a:t>
                </a:r>
                <a:r>
                  <a:rPr lang="en-US" sz="2000" dirty="0"/>
                  <a:t> </a:t>
                </a:r>
                <a:r>
                  <a:rPr lang="en-US" sz="2000" dirty="0" err="1"/>
                  <a:t>erhält</a:t>
                </a:r>
                <a:r>
                  <a:rPr lang="en-US" sz="2000" dirty="0"/>
                  <a:t> man K(1+i) Euro</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Aber bei einer Inflation von </a:t>
                </a:r>
                <a14:m>
                  <m:oMath xmlns:m="http://schemas.openxmlformats.org/officeDocument/2006/math">
                    <m:r>
                      <a:rPr lang="el-GR" sz="2000" i="1">
                        <a:latin typeface="Cambria Math" panose="02040503050406030204" pitchFamily="18" charset="0"/>
                      </a:rPr>
                      <m:t>𝜋</m:t>
                    </m:r>
                  </m:oMath>
                </a14:m>
                <a:r>
                  <a:rPr lang="de-DE" sz="2000" dirty="0"/>
                  <a:t> benötigt man  K(1+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Euro um einen gleichwertigen Warenkorb wie in der Vorperiode erwerben zu können</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In realen Einheiten müssen die  </a:t>
                </a:r>
                <a:r>
                  <a:rPr lang="en-US" sz="2000" dirty="0"/>
                  <a:t>K(1+i) Euro </a:t>
                </a:r>
                <a:r>
                  <a:rPr lang="en-US" sz="2000" dirty="0" err="1"/>
                  <a:t>mit</a:t>
                </a:r>
                <a:r>
                  <a:rPr lang="en-US" sz="2000" dirty="0"/>
                  <a:t> 1/</a:t>
                </a:r>
                <a:r>
                  <a:rPr lang="de-DE" sz="2000" dirty="0"/>
                  <a:t>(1+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diskontiert werden</a:t>
                </a:r>
                <a:endParaRPr lang="de-DE" sz="2400" dirty="0"/>
              </a:p>
              <a:p>
                <a:pPr algn="ctr"/>
                <a:r>
                  <a:rPr lang="de-DE" sz="2000" dirty="0"/>
                  <a:t>→	</a:t>
                </a:r>
                <a14:m>
                  <m:oMath xmlns:m="http://schemas.openxmlformats.org/officeDocument/2006/math">
                    <m:r>
                      <a:rPr lang="de-DE" sz="2000" i="1">
                        <a:latin typeface="Cambria Math" panose="02040503050406030204" pitchFamily="18" charset="0"/>
                      </a:rPr>
                      <m:t>1+</m:t>
                    </m:r>
                    <m:r>
                      <a:rPr lang="de-DE" sz="2000" i="1">
                        <a:latin typeface="Cambria Math" panose="02040503050406030204" pitchFamily="18" charset="0"/>
                      </a:rPr>
                      <m:t>𝑟</m:t>
                    </m:r>
                    <m:r>
                      <a:rPr lang="de-DE" sz="2000" i="1">
                        <a:latin typeface="Cambria Math" panose="02040503050406030204" pitchFamily="18" charset="0"/>
                      </a:rPr>
                      <m:t>=</m:t>
                    </m:r>
                    <m:f>
                      <m:fPr>
                        <m:ctrlPr>
                          <a:rPr lang="de-DE" sz="2000" i="1">
                            <a:latin typeface="Cambria Math" panose="02040503050406030204" pitchFamily="18" charset="0"/>
                          </a:rPr>
                        </m:ctrlPr>
                      </m:fPr>
                      <m:num>
                        <m:r>
                          <a:rPr lang="de-DE" sz="2000" i="1">
                            <a:latin typeface="Cambria Math" panose="02040503050406030204" pitchFamily="18" charset="0"/>
                          </a:rPr>
                          <m:t>1+</m:t>
                        </m:r>
                        <m:r>
                          <a:rPr lang="de-DE" sz="2000" i="1">
                            <a:latin typeface="Cambria Math" panose="02040503050406030204" pitchFamily="18" charset="0"/>
                          </a:rPr>
                          <m:t>𝑖</m:t>
                        </m:r>
                      </m:num>
                      <m:den>
                        <m:r>
                          <a:rPr lang="de-DE" sz="2000" i="1">
                            <a:latin typeface="Cambria Math" panose="02040503050406030204" pitchFamily="18" charset="0"/>
                          </a:rPr>
                          <m:t>1+</m:t>
                        </m:r>
                        <m:r>
                          <a:rPr lang="el-GR" sz="2000" i="1">
                            <a:latin typeface="Cambria Math" panose="02040503050406030204" pitchFamily="18" charset="0"/>
                          </a:rPr>
                          <m:t>𝜋</m:t>
                        </m:r>
                      </m:den>
                    </m:f>
                  </m:oMath>
                </a14:m>
                <a:r>
                  <a:rPr lang="de-DE" sz="2000" dirty="0"/>
                  <a:t>	(r: Realzins i: Nominalzins)</a:t>
                </a:r>
              </a:p>
              <a:p>
                <a:pPr algn="ctr"/>
                <a:r>
                  <a:rPr lang="de-DE" sz="2000" dirty="0"/>
                  <a:t>Für „kleine“ i,</a:t>
                </a:r>
                <a14:m>
                  <m:oMath xmlns:m="http://schemas.openxmlformats.org/officeDocument/2006/math">
                    <m:r>
                      <a:rPr lang="el-GR" sz="2000" i="1">
                        <a:latin typeface="Cambria Math" panose="02040503050406030204" pitchFamily="18" charset="0"/>
                      </a:rPr>
                      <m:t>𝜋</m:t>
                    </m:r>
                  </m:oMath>
                </a14:m>
                <a:r>
                  <a:rPr lang="de-DE" sz="2000" dirty="0"/>
                  <a:t> (&lt;10%) erhält man </a:t>
                </a:r>
              </a:p>
              <a:p>
                <a:pPr algn="ctr"/>
                <a:r>
                  <a:rPr lang="de-DE" sz="2000" dirty="0"/>
                  <a:t>		</a:t>
                </a:r>
                <a14:m>
                  <m:oMath xmlns:m="http://schemas.openxmlformats.org/officeDocument/2006/math">
                    <m:r>
                      <a:rPr lang="de-DE" sz="2000" i="1">
                        <a:latin typeface="Cambria Math" panose="02040503050406030204" pitchFamily="18" charset="0"/>
                      </a:rPr>
                      <m:t>𝑟</m:t>
                    </m:r>
                    <m:r>
                      <a:rPr lang="de-DE" sz="2000" i="1">
                        <a:latin typeface="Cambria Math" panose="02040503050406030204" pitchFamily="18" charset="0"/>
                      </a:rPr>
                      <m:t>=</m:t>
                    </m:r>
                    <m:r>
                      <a:rPr lang="de-DE" sz="2000" i="1">
                        <a:latin typeface="Cambria Math" panose="02040503050406030204" pitchFamily="18" charset="0"/>
                      </a:rPr>
                      <m:t>𝑖</m:t>
                    </m:r>
                    <m:r>
                      <a:rPr lang="de-DE" sz="2000" i="1">
                        <a:latin typeface="Cambria Math" panose="02040503050406030204" pitchFamily="18" charset="0"/>
                      </a:rPr>
                      <m:t>−</m:t>
                    </m:r>
                    <m:r>
                      <a:rPr lang="el-GR" sz="2000" i="1">
                        <a:latin typeface="Cambria Math" panose="02040503050406030204" pitchFamily="18" charset="0"/>
                      </a:rPr>
                      <m:t>𝜋</m:t>
                    </m:r>
                  </m:oMath>
                </a14:m>
                <a:r>
                  <a:rPr lang="de-DE" sz="2000" dirty="0"/>
                  <a:t>	(Fisher Relation)</a:t>
                </a:r>
              </a:p>
              <a:p>
                <a:pPr algn="ctr"/>
                <a:endParaRPr lang="de-DE" sz="2000" dirty="0"/>
              </a:p>
              <a:p>
                <a:pPr algn="ctr"/>
                <a:r>
                  <a:rPr lang="de-DE" sz="2000" dirty="0"/>
                  <a:t>Da Investitionen oft in der Zukunft liegen verwendet man auch</a:t>
                </a:r>
              </a:p>
              <a:p>
                <a:pPr algn="ctr"/>
                <a:r>
                  <a:rPr lang="de-DE" sz="2000" dirty="0"/>
                  <a:t>		</a:t>
                </a:r>
                <a14:m>
                  <m:oMath xmlns:m="http://schemas.openxmlformats.org/officeDocument/2006/math">
                    <m:r>
                      <a:rPr lang="de-DE" sz="2000" i="1" dirty="0">
                        <a:latin typeface="Cambria Math" panose="02040503050406030204" pitchFamily="18" charset="0"/>
                      </a:rPr>
                      <m:t>𝑟</m:t>
                    </m:r>
                    <m:r>
                      <a:rPr lang="de-DE" sz="2000" i="1" dirty="0">
                        <a:latin typeface="Cambria Math" panose="02040503050406030204" pitchFamily="18" charset="0"/>
                      </a:rPr>
                      <m:t>=</m:t>
                    </m:r>
                    <m:r>
                      <a:rPr lang="de-DE" sz="2000" i="1" dirty="0">
                        <a:latin typeface="Cambria Math" panose="02040503050406030204" pitchFamily="18" charset="0"/>
                      </a:rPr>
                      <m:t>𝑖</m:t>
                    </m:r>
                    <m:r>
                      <a:rPr lang="de-DE" sz="2000" i="1" dirty="0">
                        <a:latin typeface="Cambria Math" panose="02040503050406030204" pitchFamily="18" charset="0"/>
                      </a:rPr>
                      <m:t>−</m:t>
                    </m:r>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a:t>
                </a:r>
                <a14:m>
                  <m:oMath xmlns:m="http://schemas.openxmlformats.org/officeDocument/2006/math">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Erwartete Inflation)</a:t>
                </a:r>
              </a:p>
              <a:p>
                <a:pPr algn="ctr"/>
                <a:endParaRPr lang="de-DE" sz="2400" dirty="0"/>
              </a:p>
            </p:txBody>
          </p:sp>
        </mc:Choice>
        <mc:Fallback>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77238" y="595593"/>
                <a:ext cx="6719477" cy="5472607"/>
              </a:xfrm>
              <a:prstGeom prst="rect">
                <a:avLst/>
              </a:prstGeom>
              <a:blipFill>
                <a:blip r:embed="rId3"/>
                <a:stretch>
                  <a:fillRect l="-1452" t="-892" r="-363" b="-3233"/>
                </a:stretch>
              </a:blipFill>
            </p:spPr>
            <p:txBody>
              <a:bodyPr/>
              <a:lstStyle/>
              <a:p>
                <a:r>
                  <a:rPr lang="de-DE">
                    <a:noFill/>
                  </a:rPr>
                  <a:t> </a:t>
                </a:r>
              </a:p>
            </p:txBody>
          </p:sp>
        </mc:Fallback>
      </mc:AlternateContent>
      <p:sp>
        <p:nvSpPr>
          <p:cNvPr id="17" name="Rechteck 16">
            <a:extLst>
              <a:ext uri="{FF2B5EF4-FFF2-40B4-BE49-F238E27FC236}">
                <a16:creationId xmlns:a16="http://schemas.microsoft.com/office/drawing/2014/main" id="{41A452C5-6701-459F-8300-A841A73C1C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95E33280-AAE4-4AA4-B0E4-5C13CC2DB5BC}"/>
                  </a:ext>
                </a:extLst>
              </p14:cNvPr>
              <p14:cNvContentPartPr/>
              <p14:nvPr/>
            </p14:nvContentPartPr>
            <p14:xfrm>
              <a:off x="6434933" y="675427"/>
              <a:ext cx="3040200" cy="44280"/>
            </p14:xfrm>
          </p:contentPart>
        </mc:Choice>
        <mc:Fallback>
          <p:pic>
            <p:nvPicPr>
              <p:cNvPr id="2" name="Freihand 1">
                <a:extLst>
                  <a:ext uri="{FF2B5EF4-FFF2-40B4-BE49-F238E27FC236}">
                    <a16:creationId xmlns:a16="http://schemas.microsoft.com/office/drawing/2014/main" id="{95E33280-AAE4-4AA4-B0E4-5C13CC2DB5BC}"/>
                  </a:ext>
                </a:extLst>
              </p:cNvPr>
              <p:cNvPicPr/>
              <p:nvPr/>
            </p:nvPicPr>
            <p:blipFill>
              <a:blip r:embed="rId5"/>
              <a:stretch>
                <a:fillRect/>
              </a:stretch>
            </p:blipFill>
            <p:spPr>
              <a:xfrm>
                <a:off x="6430613" y="671107"/>
                <a:ext cx="3048840" cy="52920"/>
              </a:xfrm>
              <a:prstGeom prst="rect">
                <a:avLst/>
              </a:prstGeom>
            </p:spPr>
          </p:pic>
        </mc:Fallback>
      </mc:AlternateContent>
      <p:grpSp>
        <p:nvGrpSpPr>
          <p:cNvPr id="30" name="Gruppieren 29">
            <a:extLst>
              <a:ext uri="{FF2B5EF4-FFF2-40B4-BE49-F238E27FC236}">
                <a16:creationId xmlns:a16="http://schemas.microsoft.com/office/drawing/2014/main" id="{FB8345C3-56E9-4FE8-AE4D-E11ABE707102}"/>
              </a:ext>
            </a:extLst>
          </p:cNvPr>
          <p:cNvGrpSpPr/>
          <p:nvPr/>
        </p:nvGrpSpPr>
        <p:grpSpPr>
          <a:xfrm>
            <a:off x="6543653" y="22387"/>
            <a:ext cx="3369240" cy="300240"/>
            <a:chOff x="6543653" y="22387"/>
            <a:chExt cx="3369240" cy="300240"/>
          </a:xfrm>
        </p:grpSpPr>
        <mc:AlternateContent xmlns:mc="http://schemas.openxmlformats.org/markup-compatibility/2006">
          <mc:Choice xmlns:p14="http://schemas.microsoft.com/office/powerpoint/2010/main" Requires="p14">
            <p:contentPart p14:bwMode="auto" r:id="rId6">
              <p14:nvContentPartPr>
                <p14:cNvPr id="3" name="Freihand 2">
                  <a:extLst>
                    <a:ext uri="{FF2B5EF4-FFF2-40B4-BE49-F238E27FC236}">
                      <a16:creationId xmlns:a16="http://schemas.microsoft.com/office/drawing/2014/main" id="{C68188AF-48F4-427D-88E7-AEC2FB44AA89}"/>
                    </a:ext>
                  </a:extLst>
                </p14:cNvPr>
                <p14:cNvContentPartPr/>
                <p14:nvPr/>
              </p14:nvContentPartPr>
              <p14:xfrm>
                <a:off x="6639053" y="91147"/>
                <a:ext cx="24840" cy="130320"/>
              </p14:xfrm>
            </p:contentPart>
          </mc:Choice>
          <mc:Fallback>
            <p:pic>
              <p:nvPicPr>
                <p:cNvPr id="3" name="Freihand 2">
                  <a:extLst>
                    <a:ext uri="{FF2B5EF4-FFF2-40B4-BE49-F238E27FC236}">
                      <a16:creationId xmlns:a16="http://schemas.microsoft.com/office/drawing/2014/main" id="{C68188AF-48F4-427D-88E7-AEC2FB44AA89}"/>
                    </a:ext>
                  </a:extLst>
                </p:cNvPr>
                <p:cNvPicPr/>
                <p:nvPr/>
              </p:nvPicPr>
              <p:blipFill>
                <a:blip r:embed="rId7"/>
                <a:stretch>
                  <a:fillRect/>
                </a:stretch>
              </p:blipFill>
              <p:spPr>
                <a:xfrm>
                  <a:off x="6634733" y="86827"/>
                  <a:ext cx="3348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4" name="Freihand 3">
                  <a:extLst>
                    <a:ext uri="{FF2B5EF4-FFF2-40B4-BE49-F238E27FC236}">
                      <a16:creationId xmlns:a16="http://schemas.microsoft.com/office/drawing/2014/main" id="{F9B1B16F-DA5D-48CE-BC44-4D1759C5262A}"/>
                    </a:ext>
                  </a:extLst>
                </p14:cNvPr>
                <p14:cNvContentPartPr/>
                <p14:nvPr/>
              </p14:nvContentPartPr>
              <p14:xfrm>
                <a:off x="6550133" y="164587"/>
                <a:ext cx="157680" cy="52200"/>
              </p14:xfrm>
            </p:contentPart>
          </mc:Choice>
          <mc:Fallback>
            <p:pic>
              <p:nvPicPr>
                <p:cNvPr id="4" name="Freihand 3">
                  <a:extLst>
                    <a:ext uri="{FF2B5EF4-FFF2-40B4-BE49-F238E27FC236}">
                      <a16:creationId xmlns:a16="http://schemas.microsoft.com/office/drawing/2014/main" id="{F9B1B16F-DA5D-48CE-BC44-4D1759C5262A}"/>
                    </a:ext>
                  </a:extLst>
                </p:cNvPr>
                <p:cNvPicPr/>
                <p:nvPr/>
              </p:nvPicPr>
              <p:blipFill>
                <a:blip r:embed="rId9"/>
                <a:stretch>
                  <a:fillRect/>
                </a:stretch>
              </p:blipFill>
              <p:spPr>
                <a:xfrm>
                  <a:off x="6545813" y="160267"/>
                  <a:ext cx="16632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8" name="Freihand 7">
                  <a:extLst>
                    <a:ext uri="{FF2B5EF4-FFF2-40B4-BE49-F238E27FC236}">
                      <a16:creationId xmlns:a16="http://schemas.microsoft.com/office/drawing/2014/main" id="{69D77E67-AF1A-49DD-9579-B069C5C80A88}"/>
                    </a:ext>
                  </a:extLst>
                </p14:cNvPr>
                <p14:cNvContentPartPr/>
                <p14:nvPr/>
              </p14:nvContentPartPr>
              <p14:xfrm>
                <a:off x="6543653" y="29587"/>
                <a:ext cx="209520" cy="54360"/>
              </p14:xfrm>
            </p:contentPart>
          </mc:Choice>
          <mc:Fallback>
            <p:pic>
              <p:nvPicPr>
                <p:cNvPr id="8" name="Freihand 7">
                  <a:extLst>
                    <a:ext uri="{FF2B5EF4-FFF2-40B4-BE49-F238E27FC236}">
                      <a16:creationId xmlns:a16="http://schemas.microsoft.com/office/drawing/2014/main" id="{69D77E67-AF1A-49DD-9579-B069C5C80A88}"/>
                    </a:ext>
                  </a:extLst>
                </p:cNvPr>
                <p:cNvPicPr/>
                <p:nvPr/>
              </p:nvPicPr>
              <p:blipFill>
                <a:blip r:embed="rId11"/>
                <a:stretch>
                  <a:fillRect/>
                </a:stretch>
              </p:blipFill>
              <p:spPr>
                <a:xfrm>
                  <a:off x="6539333" y="25267"/>
                  <a:ext cx="21816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9" name="Freihand 8">
                  <a:extLst>
                    <a:ext uri="{FF2B5EF4-FFF2-40B4-BE49-F238E27FC236}">
                      <a16:creationId xmlns:a16="http://schemas.microsoft.com/office/drawing/2014/main" id="{D5E43E3E-D532-4951-89CA-035B03FE6485}"/>
                    </a:ext>
                  </a:extLst>
                </p14:cNvPr>
                <p14:cNvContentPartPr/>
                <p14:nvPr/>
              </p14:nvContentPartPr>
              <p14:xfrm>
                <a:off x="6739133" y="122467"/>
                <a:ext cx="59040" cy="103680"/>
              </p14:xfrm>
            </p:contentPart>
          </mc:Choice>
          <mc:Fallback>
            <p:pic>
              <p:nvPicPr>
                <p:cNvPr id="9" name="Freihand 8">
                  <a:extLst>
                    <a:ext uri="{FF2B5EF4-FFF2-40B4-BE49-F238E27FC236}">
                      <a16:creationId xmlns:a16="http://schemas.microsoft.com/office/drawing/2014/main" id="{D5E43E3E-D532-4951-89CA-035B03FE6485}"/>
                    </a:ext>
                  </a:extLst>
                </p:cNvPr>
                <p:cNvPicPr/>
                <p:nvPr/>
              </p:nvPicPr>
              <p:blipFill>
                <a:blip r:embed="rId13"/>
                <a:stretch>
                  <a:fillRect/>
                </a:stretch>
              </p:blipFill>
              <p:spPr>
                <a:xfrm>
                  <a:off x="6734813" y="118147"/>
                  <a:ext cx="6768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0" name="Freihand 9">
                  <a:extLst>
                    <a:ext uri="{FF2B5EF4-FFF2-40B4-BE49-F238E27FC236}">
                      <a16:creationId xmlns:a16="http://schemas.microsoft.com/office/drawing/2014/main" id="{FA7C1214-E40A-41FA-A2F2-4CE2726A9B98}"/>
                    </a:ext>
                  </a:extLst>
                </p14:cNvPr>
                <p14:cNvContentPartPr/>
                <p14:nvPr/>
              </p14:nvContentPartPr>
              <p14:xfrm>
                <a:off x="6822653" y="127507"/>
                <a:ext cx="352440" cy="89280"/>
              </p14:xfrm>
            </p:contentPart>
          </mc:Choice>
          <mc:Fallback>
            <p:pic>
              <p:nvPicPr>
                <p:cNvPr id="10" name="Freihand 9">
                  <a:extLst>
                    <a:ext uri="{FF2B5EF4-FFF2-40B4-BE49-F238E27FC236}">
                      <a16:creationId xmlns:a16="http://schemas.microsoft.com/office/drawing/2014/main" id="{FA7C1214-E40A-41FA-A2F2-4CE2726A9B98}"/>
                    </a:ext>
                  </a:extLst>
                </p:cNvPr>
                <p:cNvPicPr/>
                <p:nvPr/>
              </p:nvPicPr>
              <p:blipFill>
                <a:blip r:embed="rId15"/>
                <a:stretch>
                  <a:fillRect/>
                </a:stretch>
              </p:blipFill>
              <p:spPr>
                <a:xfrm>
                  <a:off x="6818333" y="123187"/>
                  <a:ext cx="3610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1" name="Freihand 10">
                  <a:extLst>
                    <a:ext uri="{FF2B5EF4-FFF2-40B4-BE49-F238E27FC236}">
                      <a16:creationId xmlns:a16="http://schemas.microsoft.com/office/drawing/2014/main" id="{A6573331-9A16-4053-AD11-82110AF4A244}"/>
                    </a:ext>
                  </a:extLst>
                </p14:cNvPr>
                <p14:cNvContentPartPr/>
                <p14:nvPr/>
              </p14:nvContentPartPr>
              <p14:xfrm>
                <a:off x="7122533" y="73507"/>
                <a:ext cx="44280" cy="6840"/>
              </p14:xfrm>
            </p:contentPart>
          </mc:Choice>
          <mc:Fallback>
            <p:pic>
              <p:nvPicPr>
                <p:cNvPr id="11" name="Freihand 10">
                  <a:extLst>
                    <a:ext uri="{FF2B5EF4-FFF2-40B4-BE49-F238E27FC236}">
                      <a16:creationId xmlns:a16="http://schemas.microsoft.com/office/drawing/2014/main" id="{A6573331-9A16-4053-AD11-82110AF4A244}"/>
                    </a:ext>
                  </a:extLst>
                </p:cNvPr>
                <p:cNvPicPr/>
                <p:nvPr/>
              </p:nvPicPr>
              <p:blipFill>
                <a:blip r:embed="rId17"/>
                <a:stretch>
                  <a:fillRect/>
                </a:stretch>
              </p:blipFill>
              <p:spPr>
                <a:xfrm>
                  <a:off x="7118213" y="69187"/>
                  <a:ext cx="5292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2" name="Freihand 11">
                  <a:extLst>
                    <a:ext uri="{FF2B5EF4-FFF2-40B4-BE49-F238E27FC236}">
                      <a16:creationId xmlns:a16="http://schemas.microsoft.com/office/drawing/2014/main" id="{91B4C20C-27A2-47F9-A980-6A23B07008B8}"/>
                    </a:ext>
                  </a:extLst>
                </p14:cNvPr>
                <p14:cNvContentPartPr/>
                <p14:nvPr/>
              </p14:nvContentPartPr>
              <p14:xfrm>
                <a:off x="7184813" y="97627"/>
                <a:ext cx="172440" cy="225000"/>
              </p14:xfrm>
            </p:contentPart>
          </mc:Choice>
          <mc:Fallback>
            <p:pic>
              <p:nvPicPr>
                <p:cNvPr id="12" name="Freihand 11">
                  <a:extLst>
                    <a:ext uri="{FF2B5EF4-FFF2-40B4-BE49-F238E27FC236}">
                      <a16:creationId xmlns:a16="http://schemas.microsoft.com/office/drawing/2014/main" id="{91B4C20C-27A2-47F9-A980-6A23B07008B8}"/>
                    </a:ext>
                  </a:extLst>
                </p:cNvPr>
                <p:cNvPicPr/>
                <p:nvPr/>
              </p:nvPicPr>
              <p:blipFill>
                <a:blip r:embed="rId19"/>
                <a:stretch>
                  <a:fillRect/>
                </a:stretch>
              </p:blipFill>
              <p:spPr>
                <a:xfrm>
                  <a:off x="7180493" y="93307"/>
                  <a:ext cx="18108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4" name="Freihand 13">
                  <a:extLst>
                    <a:ext uri="{FF2B5EF4-FFF2-40B4-BE49-F238E27FC236}">
                      <a16:creationId xmlns:a16="http://schemas.microsoft.com/office/drawing/2014/main" id="{201FA713-2070-48FC-9572-A48704A670ED}"/>
                    </a:ext>
                  </a:extLst>
                </p14:cNvPr>
                <p14:cNvContentPartPr/>
                <p14:nvPr/>
              </p14:nvContentPartPr>
              <p14:xfrm>
                <a:off x="7604573" y="52627"/>
                <a:ext cx="127440" cy="119880"/>
              </p14:xfrm>
            </p:contentPart>
          </mc:Choice>
          <mc:Fallback>
            <p:pic>
              <p:nvPicPr>
                <p:cNvPr id="14" name="Freihand 13">
                  <a:extLst>
                    <a:ext uri="{FF2B5EF4-FFF2-40B4-BE49-F238E27FC236}">
                      <a16:creationId xmlns:a16="http://schemas.microsoft.com/office/drawing/2014/main" id="{201FA713-2070-48FC-9572-A48704A670ED}"/>
                    </a:ext>
                  </a:extLst>
                </p:cNvPr>
                <p:cNvPicPr/>
                <p:nvPr/>
              </p:nvPicPr>
              <p:blipFill>
                <a:blip r:embed="rId21"/>
                <a:stretch>
                  <a:fillRect/>
                </a:stretch>
              </p:blipFill>
              <p:spPr>
                <a:xfrm>
                  <a:off x="7600253" y="48307"/>
                  <a:ext cx="1360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5" name="Freihand 14">
                  <a:extLst>
                    <a:ext uri="{FF2B5EF4-FFF2-40B4-BE49-F238E27FC236}">
                      <a16:creationId xmlns:a16="http://schemas.microsoft.com/office/drawing/2014/main" id="{72DC931F-C330-4399-A180-3FAC21A0B138}"/>
                    </a:ext>
                  </a:extLst>
                </p14:cNvPr>
                <p14:cNvContentPartPr/>
                <p14:nvPr/>
              </p14:nvContentPartPr>
              <p14:xfrm>
                <a:off x="7724813" y="56587"/>
                <a:ext cx="10080" cy="18360"/>
              </p14:xfrm>
            </p:contentPart>
          </mc:Choice>
          <mc:Fallback>
            <p:pic>
              <p:nvPicPr>
                <p:cNvPr id="15" name="Freihand 14">
                  <a:extLst>
                    <a:ext uri="{FF2B5EF4-FFF2-40B4-BE49-F238E27FC236}">
                      <a16:creationId xmlns:a16="http://schemas.microsoft.com/office/drawing/2014/main" id="{72DC931F-C330-4399-A180-3FAC21A0B138}"/>
                    </a:ext>
                  </a:extLst>
                </p:cNvPr>
                <p:cNvPicPr/>
                <p:nvPr/>
              </p:nvPicPr>
              <p:blipFill>
                <a:blip r:embed="rId23"/>
                <a:stretch>
                  <a:fillRect/>
                </a:stretch>
              </p:blipFill>
              <p:spPr>
                <a:xfrm>
                  <a:off x="7720493" y="52267"/>
                  <a:ext cx="187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6" name="Freihand 15">
                  <a:extLst>
                    <a:ext uri="{FF2B5EF4-FFF2-40B4-BE49-F238E27FC236}">
                      <a16:creationId xmlns:a16="http://schemas.microsoft.com/office/drawing/2014/main" id="{ACF2450E-78E9-467E-B6EF-912BAEA1B6FA}"/>
                    </a:ext>
                  </a:extLst>
                </p14:cNvPr>
                <p14:cNvContentPartPr/>
                <p14:nvPr/>
              </p14:nvContentPartPr>
              <p14:xfrm>
                <a:off x="7747493" y="36427"/>
                <a:ext cx="105840" cy="129240"/>
              </p14:xfrm>
            </p:contentPart>
          </mc:Choice>
          <mc:Fallback>
            <p:pic>
              <p:nvPicPr>
                <p:cNvPr id="16" name="Freihand 15">
                  <a:extLst>
                    <a:ext uri="{FF2B5EF4-FFF2-40B4-BE49-F238E27FC236}">
                      <a16:creationId xmlns:a16="http://schemas.microsoft.com/office/drawing/2014/main" id="{ACF2450E-78E9-467E-B6EF-912BAEA1B6FA}"/>
                    </a:ext>
                  </a:extLst>
                </p:cNvPr>
                <p:cNvPicPr/>
                <p:nvPr/>
              </p:nvPicPr>
              <p:blipFill>
                <a:blip r:embed="rId25"/>
                <a:stretch>
                  <a:fillRect/>
                </a:stretch>
              </p:blipFill>
              <p:spPr>
                <a:xfrm>
                  <a:off x="7743173" y="32107"/>
                  <a:ext cx="11448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8" name="Freihand 17">
                  <a:extLst>
                    <a:ext uri="{FF2B5EF4-FFF2-40B4-BE49-F238E27FC236}">
                      <a16:creationId xmlns:a16="http://schemas.microsoft.com/office/drawing/2014/main" id="{A7E4AFAB-6E49-4A8F-B61F-2C41305ECA7C}"/>
                    </a:ext>
                  </a:extLst>
                </p14:cNvPr>
                <p14:cNvContentPartPr/>
                <p14:nvPr/>
              </p14:nvContentPartPr>
              <p14:xfrm>
                <a:off x="7801853" y="112387"/>
                <a:ext cx="52200" cy="60480"/>
              </p14:xfrm>
            </p:contentPart>
          </mc:Choice>
          <mc:Fallback>
            <p:pic>
              <p:nvPicPr>
                <p:cNvPr id="18" name="Freihand 17">
                  <a:extLst>
                    <a:ext uri="{FF2B5EF4-FFF2-40B4-BE49-F238E27FC236}">
                      <a16:creationId xmlns:a16="http://schemas.microsoft.com/office/drawing/2014/main" id="{A7E4AFAB-6E49-4A8F-B61F-2C41305ECA7C}"/>
                    </a:ext>
                  </a:extLst>
                </p:cNvPr>
                <p:cNvPicPr/>
                <p:nvPr/>
              </p:nvPicPr>
              <p:blipFill>
                <a:blip r:embed="rId27"/>
                <a:stretch>
                  <a:fillRect/>
                </a:stretch>
              </p:blipFill>
              <p:spPr>
                <a:xfrm>
                  <a:off x="7797533" y="108067"/>
                  <a:ext cx="608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9" name="Freihand 18">
                  <a:extLst>
                    <a:ext uri="{FF2B5EF4-FFF2-40B4-BE49-F238E27FC236}">
                      <a16:creationId xmlns:a16="http://schemas.microsoft.com/office/drawing/2014/main" id="{5EC07B4C-C1CF-46AB-941F-5A33A5885CCC}"/>
                    </a:ext>
                  </a:extLst>
                </p14:cNvPr>
                <p14:cNvContentPartPr/>
                <p14:nvPr/>
              </p14:nvContentPartPr>
              <p14:xfrm>
                <a:off x="7891493" y="110947"/>
                <a:ext cx="538200" cy="44640"/>
              </p14:xfrm>
            </p:contentPart>
          </mc:Choice>
          <mc:Fallback>
            <p:pic>
              <p:nvPicPr>
                <p:cNvPr id="19" name="Freihand 18">
                  <a:extLst>
                    <a:ext uri="{FF2B5EF4-FFF2-40B4-BE49-F238E27FC236}">
                      <a16:creationId xmlns:a16="http://schemas.microsoft.com/office/drawing/2014/main" id="{5EC07B4C-C1CF-46AB-941F-5A33A5885CCC}"/>
                    </a:ext>
                  </a:extLst>
                </p:cNvPr>
                <p:cNvPicPr/>
                <p:nvPr/>
              </p:nvPicPr>
              <p:blipFill>
                <a:blip r:embed="rId29"/>
                <a:stretch>
                  <a:fillRect/>
                </a:stretch>
              </p:blipFill>
              <p:spPr>
                <a:xfrm>
                  <a:off x="7887173" y="106627"/>
                  <a:ext cx="54684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1" name="Freihand 20">
                  <a:extLst>
                    <a:ext uri="{FF2B5EF4-FFF2-40B4-BE49-F238E27FC236}">
                      <a16:creationId xmlns:a16="http://schemas.microsoft.com/office/drawing/2014/main" id="{2048EF88-5ECF-4969-BAD3-F0AA371B56C5}"/>
                    </a:ext>
                  </a:extLst>
                </p14:cNvPr>
                <p14:cNvContentPartPr/>
                <p14:nvPr/>
              </p14:nvContentPartPr>
              <p14:xfrm>
                <a:off x="7610693" y="37867"/>
                <a:ext cx="56160" cy="9000"/>
              </p14:xfrm>
            </p:contentPart>
          </mc:Choice>
          <mc:Fallback>
            <p:pic>
              <p:nvPicPr>
                <p:cNvPr id="21" name="Freihand 20">
                  <a:extLst>
                    <a:ext uri="{FF2B5EF4-FFF2-40B4-BE49-F238E27FC236}">
                      <a16:creationId xmlns:a16="http://schemas.microsoft.com/office/drawing/2014/main" id="{2048EF88-5ECF-4969-BAD3-F0AA371B56C5}"/>
                    </a:ext>
                  </a:extLst>
                </p:cNvPr>
                <p:cNvPicPr/>
                <p:nvPr/>
              </p:nvPicPr>
              <p:blipFill>
                <a:blip r:embed="rId31"/>
                <a:stretch>
                  <a:fillRect/>
                </a:stretch>
              </p:blipFill>
              <p:spPr>
                <a:xfrm>
                  <a:off x="7606373" y="33547"/>
                  <a:ext cx="6480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2" name="Freihand 21">
                  <a:extLst>
                    <a:ext uri="{FF2B5EF4-FFF2-40B4-BE49-F238E27FC236}">
                      <a16:creationId xmlns:a16="http://schemas.microsoft.com/office/drawing/2014/main" id="{838BA8D4-6FFC-47E5-B75E-45CE47951E80}"/>
                    </a:ext>
                  </a:extLst>
                </p14:cNvPr>
                <p14:cNvContentPartPr/>
                <p14:nvPr/>
              </p14:nvContentPartPr>
              <p14:xfrm>
                <a:off x="8506013" y="46867"/>
                <a:ext cx="203040" cy="105120"/>
              </p14:xfrm>
            </p:contentPart>
          </mc:Choice>
          <mc:Fallback>
            <p:pic>
              <p:nvPicPr>
                <p:cNvPr id="22" name="Freihand 21">
                  <a:extLst>
                    <a:ext uri="{FF2B5EF4-FFF2-40B4-BE49-F238E27FC236}">
                      <a16:creationId xmlns:a16="http://schemas.microsoft.com/office/drawing/2014/main" id="{838BA8D4-6FFC-47E5-B75E-45CE47951E80}"/>
                    </a:ext>
                  </a:extLst>
                </p:cNvPr>
                <p:cNvPicPr/>
                <p:nvPr/>
              </p:nvPicPr>
              <p:blipFill>
                <a:blip r:embed="rId33"/>
                <a:stretch>
                  <a:fillRect/>
                </a:stretch>
              </p:blipFill>
              <p:spPr>
                <a:xfrm>
                  <a:off x="8501693" y="42547"/>
                  <a:ext cx="21168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3" name="Freihand 22">
                  <a:extLst>
                    <a:ext uri="{FF2B5EF4-FFF2-40B4-BE49-F238E27FC236}">
                      <a16:creationId xmlns:a16="http://schemas.microsoft.com/office/drawing/2014/main" id="{420F1045-4285-4F25-8050-59CE1488B869}"/>
                    </a:ext>
                  </a:extLst>
                </p14:cNvPr>
                <p14:cNvContentPartPr/>
                <p14:nvPr/>
              </p14:nvContentPartPr>
              <p14:xfrm>
                <a:off x="8751533" y="22387"/>
                <a:ext cx="290160" cy="234000"/>
              </p14:xfrm>
            </p:contentPart>
          </mc:Choice>
          <mc:Fallback>
            <p:pic>
              <p:nvPicPr>
                <p:cNvPr id="23" name="Freihand 22">
                  <a:extLst>
                    <a:ext uri="{FF2B5EF4-FFF2-40B4-BE49-F238E27FC236}">
                      <a16:creationId xmlns:a16="http://schemas.microsoft.com/office/drawing/2014/main" id="{420F1045-4285-4F25-8050-59CE1488B869}"/>
                    </a:ext>
                  </a:extLst>
                </p:cNvPr>
                <p:cNvPicPr/>
                <p:nvPr/>
              </p:nvPicPr>
              <p:blipFill>
                <a:blip r:embed="rId35"/>
                <a:stretch>
                  <a:fillRect/>
                </a:stretch>
              </p:blipFill>
              <p:spPr>
                <a:xfrm>
                  <a:off x="8747213" y="18067"/>
                  <a:ext cx="29880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4" name="Freihand 23">
                  <a:extLst>
                    <a:ext uri="{FF2B5EF4-FFF2-40B4-BE49-F238E27FC236}">
                      <a16:creationId xmlns:a16="http://schemas.microsoft.com/office/drawing/2014/main" id="{26DF1F47-D22E-4283-AB52-52F3B6E70B2C}"/>
                    </a:ext>
                  </a:extLst>
                </p14:cNvPr>
                <p14:cNvContentPartPr/>
                <p14:nvPr/>
              </p14:nvContentPartPr>
              <p14:xfrm>
                <a:off x="9227453" y="50827"/>
                <a:ext cx="142920" cy="108720"/>
              </p14:xfrm>
            </p:contentPart>
          </mc:Choice>
          <mc:Fallback>
            <p:pic>
              <p:nvPicPr>
                <p:cNvPr id="24" name="Freihand 23">
                  <a:extLst>
                    <a:ext uri="{FF2B5EF4-FFF2-40B4-BE49-F238E27FC236}">
                      <a16:creationId xmlns:a16="http://schemas.microsoft.com/office/drawing/2014/main" id="{26DF1F47-D22E-4283-AB52-52F3B6E70B2C}"/>
                    </a:ext>
                  </a:extLst>
                </p:cNvPr>
                <p:cNvPicPr/>
                <p:nvPr/>
              </p:nvPicPr>
              <p:blipFill>
                <a:blip r:embed="rId37"/>
                <a:stretch>
                  <a:fillRect/>
                </a:stretch>
              </p:blipFill>
              <p:spPr>
                <a:xfrm>
                  <a:off x="9223133" y="46507"/>
                  <a:ext cx="15156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5" name="Freihand 24">
                  <a:extLst>
                    <a:ext uri="{FF2B5EF4-FFF2-40B4-BE49-F238E27FC236}">
                      <a16:creationId xmlns:a16="http://schemas.microsoft.com/office/drawing/2014/main" id="{4DC81745-D303-4DF6-9F0D-A8CF559645FE}"/>
                    </a:ext>
                  </a:extLst>
                </p14:cNvPr>
                <p14:cNvContentPartPr/>
                <p14:nvPr/>
              </p14:nvContentPartPr>
              <p14:xfrm>
                <a:off x="9382613" y="42187"/>
                <a:ext cx="124560" cy="99720"/>
              </p14:xfrm>
            </p:contentPart>
          </mc:Choice>
          <mc:Fallback>
            <p:pic>
              <p:nvPicPr>
                <p:cNvPr id="25" name="Freihand 24">
                  <a:extLst>
                    <a:ext uri="{FF2B5EF4-FFF2-40B4-BE49-F238E27FC236}">
                      <a16:creationId xmlns:a16="http://schemas.microsoft.com/office/drawing/2014/main" id="{4DC81745-D303-4DF6-9F0D-A8CF559645FE}"/>
                    </a:ext>
                  </a:extLst>
                </p:cNvPr>
                <p:cNvPicPr/>
                <p:nvPr/>
              </p:nvPicPr>
              <p:blipFill>
                <a:blip r:embed="rId39"/>
                <a:stretch>
                  <a:fillRect/>
                </a:stretch>
              </p:blipFill>
              <p:spPr>
                <a:xfrm>
                  <a:off x="9378293" y="37867"/>
                  <a:ext cx="13320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6" name="Freihand 25">
                  <a:extLst>
                    <a:ext uri="{FF2B5EF4-FFF2-40B4-BE49-F238E27FC236}">
                      <a16:creationId xmlns:a16="http://schemas.microsoft.com/office/drawing/2014/main" id="{1F8774DF-65CF-4B70-85B6-14B1B0E96450}"/>
                    </a:ext>
                  </a:extLst>
                </p14:cNvPr>
                <p14:cNvContentPartPr/>
                <p14:nvPr/>
              </p14:nvContentPartPr>
              <p14:xfrm>
                <a:off x="9564773" y="41467"/>
                <a:ext cx="83880" cy="195480"/>
              </p14:xfrm>
            </p:contentPart>
          </mc:Choice>
          <mc:Fallback>
            <p:pic>
              <p:nvPicPr>
                <p:cNvPr id="26" name="Freihand 25">
                  <a:extLst>
                    <a:ext uri="{FF2B5EF4-FFF2-40B4-BE49-F238E27FC236}">
                      <a16:creationId xmlns:a16="http://schemas.microsoft.com/office/drawing/2014/main" id="{1F8774DF-65CF-4B70-85B6-14B1B0E96450}"/>
                    </a:ext>
                  </a:extLst>
                </p:cNvPr>
                <p:cNvPicPr/>
                <p:nvPr/>
              </p:nvPicPr>
              <p:blipFill>
                <a:blip r:embed="rId41"/>
                <a:stretch>
                  <a:fillRect/>
                </a:stretch>
              </p:blipFill>
              <p:spPr>
                <a:xfrm>
                  <a:off x="9560453" y="37147"/>
                  <a:ext cx="9252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7" name="Freihand 26">
                  <a:extLst>
                    <a:ext uri="{FF2B5EF4-FFF2-40B4-BE49-F238E27FC236}">
                      <a16:creationId xmlns:a16="http://schemas.microsoft.com/office/drawing/2014/main" id="{7A182CA9-5E40-4079-A6F8-3E53AB1DD061}"/>
                    </a:ext>
                  </a:extLst>
                </p14:cNvPr>
                <p14:cNvContentPartPr/>
                <p14:nvPr/>
              </p14:nvContentPartPr>
              <p14:xfrm>
                <a:off x="9685373" y="29587"/>
                <a:ext cx="89280" cy="132840"/>
              </p14:xfrm>
            </p:contentPart>
          </mc:Choice>
          <mc:Fallback>
            <p:pic>
              <p:nvPicPr>
                <p:cNvPr id="27" name="Freihand 26">
                  <a:extLst>
                    <a:ext uri="{FF2B5EF4-FFF2-40B4-BE49-F238E27FC236}">
                      <a16:creationId xmlns:a16="http://schemas.microsoft.com/office/drawing/2014/main" id="{7A182CA9-5E40-4079-A6F8-3E53AB1DD061}"/>
                    </a:ext>
                  </a:extLst>
                </p:cNvPr>
                <p:cNvPicPr/>
                <p:nvPr/>
              </p:nvPicPr>
              <p:blipFill>
                <a:blip r:embed="rId43"/>
                <a:stretch>
                  <a:fillRect/>
                </a:stretch>
              </p:blipFill>
              <p:spPr>
                <a:xfrm>
                  <a:off x="9681053" y="25267"/>
                  <a:ext cx="9792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8" name="Freihand 27">
                  <a:extLst>
                    <a:ext uri="{FF2B5EF4-FFF2-40B4-BE49-F238E27FC236}">
                      <a16:creationId xmlns:a16="http://schemas.microsoft.com/office/drawing/2014/main" id="{59DB6A7C-8482-4AC3-8F38-D99C8CBAED66}"/>
                    </a:ext>
                  </a:extLst>
                </p14:cNvPr>
                <p14:cNvContentPartPr/>
                <p14:nvPr/>
              </p14:nvContentPartPr>
              <p14:xfrm>
                <a:off x="9815333" y="136867"/>
                <a:ext cx="12240" cy="21600"/>
              </p14:xfrm>
            </p:contentPart>
          </mc:Choice>
          <mc:Fallback>
            <p:pic>
              <p:nvPicPr>
                <p:cNvPr id="28" name="Freihand 27">
                  <a:extLst>
                    <a:ext uri="{FF2B5EF4-FFF2-40B4-BE49-F238E27FC236}">
                      <a16:creationId xmlns:a16="http://schemas.microsoft.com/office/drawing/2014/main" id="{59DB6A7C-8482-4AC3-8F38-D99C8CBAED66}"/>
                    </a:ext>
                  </a:extLst>
                </p:cNvPr>
                <p:cNvPicPr/>
                <p:nvPr/>
              </p:nvPicPr>
              <p:blipFill>
                <a:blip r:embed="rId45"/>
                <a:stretch>
                  <a:fillRect/>
                </a:stretch>
              </p:blipFill>
              <p:spPr>
                <a:xfrm>
                  <a:off x="9811013" y="132547"/>
                  <a:ext cx="2088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9" name="Freihand 28">
                  <a:extLst>
                    <a:ext uri="{FF2B5EF4-FFF2-40B4-BE49-F238E27FC236}">
                      <a16:creationId xmlns:a16="http://schemas.microsoft.com/office/drawing/2014/main" id="{B7125E97-D4E5-4AB1-8187-C8192B207492}"/>
                    </a:ext>
                  </a:extLst>
                </p14:cNvPr>
                <p14:cNvContentPartPr/>
                <p14:nvPr/>
              </p14:nvContentPartPr>
              <p14:xfrm>
                <a:off x="9082373" y="204907"/>
                <a:ext cx="830520" cy="45360"/>
              </p14:xfrm>
            </p:contentPart>
          </mc:Choice>
          <mc:Fallback>
            <p:pic>
              <p:nvPicPr>
                <p:cNvPr id="29" name="Freihand 28">
                  <a:extLst>
                    <a:ext uri="{FF2B5EF4-FFF2-40B4-BE49-F238E27FC236}">
                      <a16:creationId xmlns:a16="http://schemas.microsoft.com/office/drawing/2014/main" id="{B7125E97-D4E5-4AB1-8187-C8192B207492}"/>
                    </a:ext>
                  </a:extLst>
                </p:cNvPr>
                <p:cNvPicPr/>
                <p:nvPr/>
              </p:nvPicPr>
              <p:blipFill>
                <a:blip r:embed="rId47"/>
                <a:stretch>
                  <a:fillRect/>
                </a:stretch>
              </p:blipFill>
              <p:spPr>
                <a:xfrm>
                  <a:off x="9078053" y="200587"/>
                  <a:ext cx="839160" cy="54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8">
            <p14:nvContentPartPr>
              <p14:cNvPr id="31" name="Freihand 30">
                <a:extLst>
                  <a:ext uri="{FF2B5EF4-FFF2-40B4-BE49-F238E27FC236}">
                    <a16:creationId xmlns:a16="http://schemas.microsoft.com/office/drawing/2014/main" id="{B9DD9AA0-7900-431F-B83D-A23DACB0F706}"/>
                  </a:ext>
                </a:extLst>
              </p14:cNvPr>
              <p14:cNvContentPartPr/>
              <p14:nvPr/>
            </p14:nvContentPartPr>
            <p14:xfrm>
              <a:off x="2332733" y="670747"/>
              <a:ext cx="3892680" cy="114840"/>
            </p14:xfrm>
          </p:contentPart>
        </mc:Choice>
        <mc:Fallback>
          <p:pic>
            <p:nvPicPr>
              <p:cNvPr id="31" name="Freihand 30">
                <a:extLst>
                  <a:ext uri="{FF2B5EF4-FFF2-40B4-BE49-F238E27FC236}">
                    <a16:creationId xmlns:a16="http://schemas.microsoft.com/office/drawing/2014/main" id="{B9DD9AA0-7900-431F-B83D-A23DACB0F706}"/>
                  </a:ext>
                </a:extLst>
              </p:cNvPr>
              <p:cNvPicPr/>
              <p:nvPr/>
            </p:nvPicPr>
            <p:blipFill>
              <a:blip r:embed="rId49"/>
              <a:stretch>
                <a:fillRect/>
              </a:stretch>
            </p:blipFill>
            <p:spPr>
              <a:xfrm>
                <a:off x="2328413" y="666427"/>
                <a:ext cx="390132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198" name="Freihand 197">
                <a:extLst>
                  <a:ext uri="{FF2B5EF4-FFF2-40B4-BE49-F238E27FC236}">
                    <a16:creationId xmlns:a16="http://schemas.microsoft.com/office/drawing/2014/main" id="{25411F07-AC13-4634-A733-7C54A6150323}"/>
                  </a:ext>
                </a:extLst>
              </p14:cNvPr>
              <p14:cNvContentPartPr/>
              <p14:nvPr/>
            </p14:nvContentPartPr>
            <p14:xfrm>
              <a:off x="-47947" y="349267"/>
              <a:ext cx="1709640" cy="593280"/>
            </p14:xfrm>
          </p:contentPart>
        </mc:Choice>
        <mc:Fallback>
          <p:pic>
            <p:nvPicPr>
              <p:cNvPr id="198" name="Freihand 197">
                <a:extLst>
                  <a:ext uri="{FF2B5EF4-FFF2-40B4-BE49-F238E27FC236}">
                    <a16:creationId xmlns:a16="http://schemas.microsoft.com/office/drawing/2014/main" id="{25411F07-AC13-4634-A733-7C54A6150323}"/>
                  </a:ext>
                </a:extLst>
              </p:cNvPr>
              <p:cNvPicPr/>
              <p:nvPr/>
            </p:nvPicPr>
            <p:blipFill>
              <a:blip r:embed="rId51"/>
              <a:stretch>
                <a:fillRect/>
              </a:stretch>
            </p:blipFill>
            <p:spPr>
              <a:xfrm>
                <a:off x="-52267" y="344947"/>
                <a:ext cx="1718280" cy="6019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245" name="Freihand 244">
                <a:extLst>
                  <a:ext uri="{FF2B5EF4-FFF2-40B4-BE49-F238E27FC236}">
                    <a16:creationId xmlns:a16="http://schemas.microsoft.com/office/drawing/2014/main" id="{EB62CE39-FFDB-493D-B33D-896A098C00F7}"/>
                  </a:ext>
                </a:extLst>
              </p14:cNvPr>
              <p14:cNvContentPartPr/>
              <p14:nvPr/>
            </p14:nvContentPartPr>
            <p14:xfrm>
              <a:off x="70133" y="-48360"/>
              <a:ext cx="1711440" cy="1120680"/>
            </p14:xfrm>
          </p:contentPart>
        </mc:Choice>
        <mc:Fallback>
          <p:pic>
            <p:nvPicPr>
              <p:cNvPr id="245" name="Freihand 244">
                <a:extLst>
                  <a:ext uri="{FF2B5EF4-FFF2-40B4-BE49-F238E27FC236}">
                    <a16:creationId xmlns:a16="http://schemas.microsoft.com/office/drawing/2014/main" id="{EB62CE39-FFDB-493D-B33D-896A098C00F7}"/>
                  </a:ext>
                </a:extLst>
              </p:cNvPr>
              <p:cNvPicPr/>
              <p:nvPr/>
            </p:nvPicPr>
            <p:blipFill>
              <a:blip r:embed="rId53"/>
              <a:stretch>
                <a:fillRect/>
              </a:stretch>
            </p:blipFill>
            <p:spPr>
              <a:xfrm>
                <a:off x="65813" y="-52680"/>
                <a:ext cx="1720080" cy="1129320"/>
              </a:xfrm>
              <a:prstGeom prst="rect">
                <a:avLst/>
              </a:prstGeom>
            </p:spPr>
          </p:pic>
        </mc:Fallback>
      </mc:AlternateContent>
      <p:grpSp>
        <p:nvGrpSpPr>
          <p:cNvPr id="249" name="Gruppieren 248">
            <a:extLst>
              <a:ext uri="{FF2B5EF4-FFF2-40B4-BE49-F238E27FC236}">
                <a16:creationId xmlns:a16="http://schemas.microsoft.com/office/drawing/2014/main" id="{A7F96808-7A9E-4E60-AA92-60BEB2CBDC0F}"/>
              </a:ext>
            </a:extLst>
          </p:cNvPr>
          <p:cNvGrpSpPr/>
          <p:nvPr/>
        </p:nvGrpSpPr>
        <p:grpSpPr>
          <a:xfrm>
            <a:off x="5674613" y="110400"/>
            <a:ext cx="484560" cy="137520"/>
            <a:chOff x="5674613" y="110400"/>
            <a:chExt cx="484560" cy="137520"/>
          </a:xfrm>
        </p:grpSpPr>
        <mc:AlternateContent xmlns:mc="http://schemas.openxmlformats.org/markup-compatibility/2006">
          <mc:Choice xmlns:p14="http://schemas.microsoft.com/office/powerpoint/2010/main" Requires="p14">
            <p:contentPart p14:bwMode="auto" r:id="rId54">
              <p14:nvContentPartPr>
                <p14:cNvPr id="247" name="Freihand 246">
                  <a:extLst>
                    <a:ext uri="{FF2B5EF4-FFF2-40B4-BE49-F238E27FC236}">
                      <a16:creationId xmlns:a16="http://schemas.microsoft.com/office/drawing/2014/main" id="{59F364B5-6587-432C-961D-4725AB4BC53C}"/>
                    </a:ext>
                  </a:extLst>
                </p14:cNvPr>
                <p14:cNvContentPartPr/>
                <p14:nvPr/>
              </p14:nvContentPartPr>
              <p14:xfrm>
                <a:off x="5674613" y="110400"/>
                <a:ext cx="239040" cy="120600"/>
              </p14:xfrm>
            </p:contentPart>
          </mc:Choice>
          <mc:Fallback>
            <p:pic>
              <p:nvPicPr>
                <p:cNvPr id="247" name="Freihand 246">
                  <a:extLst>
                    <a:ext uri="{FF2B5EF4-FFF2-40B4-BE49-F238E27FC236}">
                      <a16:creationId xmlns:a16="http://schemas.microsoft.com/office/drawing/2014/main" id="{59F364B5-6587-432C-961D-4725AB4BC53C}"/>
                    </a:ext>
                  </a:extLst>
                </p:cNvPr>
                <p:cNvPicPr/>
                <p:nvPr/>
              </p:nvPicPr>
              <p:blipFill>
                <a:blip r:embed="rId55"/>
                <a:stretch>
                  <a:fillRect/>
                </a:stretch>
              </p:blipFill>
              <p:spPr>
                <a:xfrm>
                  <a:off x="5670293" y="106080"/>
                  <a:ext cx="24768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248" name="Freihand 247">
                  <a:extLst>
                    <a:ext uri="{FF2B5EF4-FFF2-40B4-BE49-F238E27FC236}">
                      <a16:creationId xmlns:a16="http://schemas.microsoft.com/office/drawing/2014/main" id="{F83BC77F-3E7B-4855-98C8-22F0F1142936}"/>
                    </a:ext>
                  </a:extLst>
                </p14:cNvPr>
                <p14:cNvContentPartPr/>
                <p14:nvPr/>
              </p14:nvContentPartPr>
              <p14:xfrm>
                <a:off x="5983493" y="124440"/>
                <a:ext cx="175680" cy="123480"/>
              </p14:xfrm>
            </p:contentPart>
          </mc:Choice>
          <mc:Fallback>
            <p:pic>
              <p:nvPicPr>
                <p:cNvPr id="248" name="Freihand 247">
                  <a:extLst>
                    <a:ext uri="{FF2B5EF4-FFF2-40B4-BE49-F238E27FC236}">
                      <a16:creationId xmlns:a16="http://schemas.microsoft.com/office/drawing/2014/main" id="{F83BC77F-3E7B-4855-98C8-22F0F1142936}"/>
                    </a:ext>
                  </a:extLst>
                </p:cNvPr>
                <p:cNvPicPr/>
                <p:nvPr/>
              </p:nvPicPr>
              <p:blipFill>
                <a:blip r:embed="rId57"/>
                <a:stretch>
                  <a:fillRect/>
                </a:stretch>
              </p:blipFill>
              <p:spPr>
                <a:xfrm>
                  <a:off x="5979173" y="120120"/>
                  <a:ext cx="184320" cy="132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8">
            <p14:nvContentPartPr>
              <p14:cNvPr id="253" name="Freihand 252">
                <a:extLst>
                  <a:ext uri="{FF2B5EF4-FFF2-40B4-BE49-F238E27FC236}">
                    <a16:creationId xmlns:a16="http://schemas.microsoft.com/office/drawing/2014/main" id="{1D80ACD5-E8F4-4E52-807A-61A7779B35F1}"/>
                  </a:ext>
                </a:extLst>
              </p14:cNvPr>
              <p14:cNvContentPartPr/>
              <p14:nvPr/>
            </p14:nvContentPartPr>
            <p14:xfrm>
              <a:off x="4315253" y="-27120"/>
              <a:ext cx="1438920" cy="415080"/>
            </p14:xfrm>
          </p:contentPart>
        </mc:Choice>
        <mc:Fallback>
          <p:pic>
            <p:nvPicPr>
              <p:cNvPr id="253" name="Freihand 252">
                <a:extLst>
                  <a:ext uri="{FF2B5EF4-FFF2-40B4-BE49-F238E27FC236}">
                    <a16:creationId xmlns:a16="http://schemas.microsoft.com/office/drawing/2014/main" id="{1D80ACD5-E8F4-4E52-807A-61A7779B35F1}"/>
                  </a:ext>
                </a:extLst>
              </p:cNvPr>
              <p:cNvPicPr/>
              <p:nvPr/>
            </p:nvPicPr>
            <p:blipFill>
              <a:blip r:embed="rId59"/>
              <a:stretch>
                <a:fillRect/>
              </a:stretch>
            </p:blipFill>
            <p:spPr>
              <a:xfrm>
                <a:off x="4310933" y="-31440"/>
                <a:ext cx="1447560" cy="4237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255" name="Freihand 254">
                <a:extLst>
                  <a:ext uri="{FF2B5EF4-FFF2-40B4-BE49-F238E27FC236}">
                    <a16:creationId xmlns:a16="http://schemas.microsoft.com/office/drawing/2014/main" id="{46DEDDE1-7E2F-4D73-AB9D-9F235CAB0DD4}"/>
                  </a:ext>
                </a:extLst>
              </p14:cNvPr>
              <p14:cNvContentPartPr/>
              <p14:nvPr/>
            </p14:nvContentPartPr>
            <p14:xfrm>
              <a:off x="1755293" y="-49440"/>
              <a:ext cx="2715480" cy="549360"/>
            </p14:xfrm>
          </p:contentPart>
        </mc:Choice>
        <mc:Fallback>
          <p:pic>
            <p:nvPicPr>
              <p:cNvPr id="255" name="Freihand 254">
                <a:extLst>
                  <a:ext uri="{FF2B5EF4-FFF2-40B4-BE49-F238E27FC236}">
                    <a16:creationId xmlns:a16="http://schemas.microsoft.com/office/drawing/2014/main" id="{46DEDDE1-7E2F-4D73-AB9D-9F235CAB0DD4}"/>
                  </a:ext>
                </a:extLst>
              </p:cNvPr>
              <p:cNvPicPr/>
              <p:nvPr/>
            </p:nvPicPr>
            <p:blipFill>
              <a:blip r:embed="rId61"/>
              <a:stretch>
                <a:fillRect/>
              </a:stretch>
            </p:blipFill>
            <p:spPr>
              <a:xfrm>
                <a:off x="1750973" y="-53760"/>
                <a:ext cx="2724120" cy="5580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260" name="Freihand 259">
                <a:extLst>
                  <a:ext uri="{FF2B5EF4-FFF2-40B4-BE49-F238E27FC236}">
                    <a16:creationId xmlns:a16="http://schemas.microsoft.com/office/drawing/2014/main" id="{27B55495-C176-41F3-A8EE-0BE10AEEE887}"/>
                  </a:ext>
                </a:extLst>
              </p14:cNvPr>
              <p14:cNvContentPartPr/>
              <p14:nvPr/>
            </p14:nvContentPartPr>
            <p14:xfrm>
              <a:off x="2802893" y="-26400"/>
              <a:ext cx="297720" cy="165240"/>
            </p14:xfrm>
          </p:contentPart>
        </mc:Choice>
        <mc:Fallback>
          <p:pic>
            <p:nvPicPr>
              <p:cNvPr id="260" name="Freihand 259">
                <a:extLst>
                  <a:ext uri="{FF2B5EF4-FFF2-40B4-BE49-F238E27FC236}">
                    <a16:creationId xmlns:a16="http://schemas.microsoft.com/office/drawing/2014/main" id="{27B55495-C176-41F3-A8EE-0BE10AEEE887}"/>
                  </a:ext>
                </a:extLst>
              </p:cNvPr>
              <p:cNvPicPr/>
              <p:nvPr/>
            </p:nvPicPr>
            <p:blipFill>
              <a:blip r:embed="rId63"/>
              <a:stretch>
                <a:fillRect/>
              </a:stretch>
            </p:blipFill>
            <p:spPr>
              <a:xfrm>
                <a:off x="2798573" y="-30720"/>
                <a:ext cx="30636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262" name="Freihand 261">
                <a:extLst>
                  <a:ext uri="{FF2B5EF4-FFF2-40B4-BE49-F238E27FC236}">
                    <a16:creationId xmlns:a16="http://schemas.microsoft.com/office/drawing/2014/main" id="{195F1117-5555-45A2-B6CA-5E6A74EFA1BD}"/>
                  </a:ext>
                </a:extLst>
              </p14:cNvPr>
              <p14:cNvContentPartPr/>
              <p14:nvPr/>
            </p14:nvContentPartPr>
            <p14:xfrm>
              <a:off x="2567453" y="-31440"/>
              <a:ext cx="623160" cy="423000"/>
            </p14:xfrm>
          </p:contentPart>
        </mc:Choice>
        <mc:Fallback>
          <p:pic>
            <p:nvPicPr>
              <p:cNvPr id="262" name="Freihand 261">
                <a:extLst>
                  <a:ext uri="{FF2B5EF4-FFF2-40B4-BE49-F238E27FC236}">
                    <a16:creationId xmlns:a16="http://schemas.microsoft.com/office/drawing/2014/main" id="{195F1117-5555-45A2-B6CA-5E6A74EFA1BD}"/>
                  </a:ext>
                </a:extLst>
              </p:cNvPr>
              <p:cNvPicPr/>
              <p:nvPr/>
            </p:nvPicPr>
            <p:blipFill>
              <a:blip r:embed="rId65"/>
              <a:stretch>
                <a:fillRect/>
              </a:stretch>
            </p:blipFill>
            <p:spPr>
              <a:xfrm>
                <a:off x="2563133" y="-35760"/>
                <a:ext cx="631800" cy="43164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264" name="Freihand 263">
                <a:extLst>
                  <a:ext uri="{FF2B5EF4-FFF2-40B4-BE49-F238E27FC236}">
                    <a16:creationId xmlns:a16="http://schemas.microsoft.com/office/drawing/2014/main" id="{BAD31897-5593-413F-8733-DD81A0244BD7}"/>
                  </a:ext>
                </a:extLst>
              </p14:cNvPr>
              <p14:cNvContentPartPr/>
              <p14:nvPr/>
            </p14:nvContentPartPr>
            <p14:xfrm>
              <a:off x="3043373" y="283200"/>
              <a:ext cx="1262880" cy="788040"/>
            </p14:xfrm>
          </p:contentPart>
        </mc:Choice>
        <mc:Fallback>
          <p:pic>
            <p:nvPicPr>
              <p:cNvPr id="264" name="Freihand 263">
                <a:extLst>
                  <a:ext uri="{FF2B5EF4-FFF2-40B4-BE49-F238E27FC236}">
                    <a16:creationId xmlns:a16="http://schemas.microsoft.com/office/drawing/2014/main" id="{BAD31897-5593-413F-8733-DD81A0244BD7}"/>
                  </a:ext>
                </a:extLst>
              </p:cNvPr>
              <p:cNvPicPr/>
              <p:nvPr/>
            </p:nvPicPr>
            <p:blipFill>
              <a:blip r:embed="rId67"/>
              <a:stretch>
                <a:fillRect/>
              </a:stretch>
            </p:blipFill>
            <p:spPr>
              <a:xfrm>
                <a:off x="3039053" y="278880"/>
                <a:ext cx="1271520" cy="796680"/>
              </a:xfrm>
              <a:prstGeom prst="rect">
                <a:avLst/>
              </a:prstGeom>
            </p:spPr>
          </p:pic>
        </mc:Fallback>
      </mc:AlternateContent>
      <p:grpSp>
        <p:nvGrpSpPr>
          <p:cNvPr id="306" name="Gruppieren 305">
            <a:extLst>
              <a:ext uri="{FF2B5EF4-FFF2-40B4-BE49-F238E27FC236}">
                <a16:creationId xmlns:a16="http://schemas.microsoft.com/office/drawing/2014/main" id="{396B3E45-84D0-499E-8A7F-FD72DA817C14}"/>
              </a:ext>
            </a:extLst>
          </p:cNvPr>
          <p:cNvGrpSpPr/>
          <p:nvPr/>
        </p:nvGrpSpPr>
        <p:grpSpPr>
          <a:xfrm>
            <a:off x="114413" y="59827"/>
            <a:ext cx="1529280" cy="824040"/>
            <a:chOff x="114413" y="59827"/>
            <a:chExt cx="1529280" cy="824040"/>
          </a:xfrm>
        </p:grpSpPr>
        <mc:AlternateContent xmlns:mc="http://schemas.openxmlformats.org/markup-compatibility/2006">
          <mc:Choice xmlns:p14="http://schemas.microsoft.com/office/powerpoint/2010/main" Requires="p14">
            <p:contentPart p14:bwMode="auto" r:id="rId68">
              <p14:nvContentPartPr>
                <p14:cNvPr id="149" name="Freihand 148">
                  <a:extLst>
                    <a:ext uri="{FF2B5EF4-FFF2-40B4-BE49-F238E27FC236}">
                      <a16:creationId xmlns:a16="http://schemas.microsoft.com/office/drawing/2014/main" id="{8FB0B16B-8F77-4A9E-98AF-EBA4BB117D30}"/>
                    </a:ext>
                  </a:extLst>
                </p14:cNvPr>
                <p14:cNvContentPartPr/>
                <p14:nvPr/>
              </p14:nvContentPartPr>
              <p14:xfrm>
                <a:off x="244373" y="149107"/>
                <a:ext cx="20160" cy="134640"/>
              </p14:xfrm>
            </p:contentPart>
          </mc:Choice>
          <mc:Fallback>
            <p:pic>
              <p:nvPicPr>
                <p:cNvPr id="149" name="Freihand 148">
                  <a:extLst>
                    <a:ext uri="{FF2B5EF4-FFF2-40B4-BE49-F238E27FC236}">
                      <a16:creationId xmlns:a16="http://schemas.microsoft.com/office/drawing/2014/main" id="{8FB0B16B-8F77-4A9E-98AF-EBA4BB117D30}"/>
                    </a:ext>
                  </a:extLst>
                </p:cNvPr>
                <p:cNvPicPr/>
                <p:nvPr/>
              </p:nvPicPr>
              <p:blipFill>
                <a:blip r:embed="rId69"/>
                <a:stretch>
                  <a:fillRect/>
                </a:stretch>
              </p:blipFill>
              <p:spPr>
                <a:xfrm>
                  <a:off x="240053" y="144787"/>
                  <a:ext cx="2880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150" name="Freihand 149">
                  <a:extLst>
                    <a:ext uri="{FF2B5EF4-FFF2-40B4-BE49-F238E27FC236}">
                      <a16:creationId xmlns:a16="http://schemas.microsoft.com/office/drawing/2014/main" id="{2BB44284-4F23-47D5-93E5-71CD6790B0D0}"/>
                    </a:ext>
                  </a:extLst>
                </p14:cNvPr>
                <p14:cNvContentPartPr/>
                <p14:nvPr/>
              </p14:nvContentPartPr>
              <p14:xfrm>
                <a:off x="177053" y="300667"/>
                <a:ext cx="113760" cy="16200"/>
              </p14:xfrm>
            </p:contentPart>
          </mc:Choice>
          <mc:Fallback>
            <p:pic>
              <p:nvPicPr>
                <p:cNvPr id="150" name="Freihand 149">
                  <a:extLst>
                    <a:ext uri="{FF2B5EF4-FFF2-40B4-BE49-F238E27FC236}">
                      <a16:creationId xmlns:a16="http://schemas.microsoft.com/office/drawing/2014/main" id="{2BB44284-4F23-47D5-93E5-71CD6790B0D0}"/>
                    </a:ext>
                  </a:extLst>
                </p:cNvPr>
                <p:cNvPicPr/>
                <p:nvPr/>
              </p:nvPicPr>
              <p:blipFill>
                <a:blip r:embed="rId71"/>
                <a:stretch>
                  <a:fillRect/>
                </a:stretch>
              </p:blipFill>
              <p:spPr>
                <a:xfrm>
                  <a:off x="172733" y="296347"/>
                  <a:ext cx="12240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151" name="Freihand 150">
                  <a:extLst>
                    <a:ext uri="{FF2B5EF4-FFF2-40B4-BE49-F238E27FC236}">
                      <a16:creationId xmlns:a16="http://schemas.microsoft.com/office/drawing/2014/main" id="{AE857693-358F-4574-B545-89933033C3D2}"/>
                    </a:ext>
                  </a:extLst>
                </p14:cNvPr>
                <p14:cNvContentPartPr/>
                <p14:nvPr/>
              </p14:nvContentPartPr>
              <p14:xfrm>
                <a:off x="190013" y="128587"/>
                <a:ext cx="132480" cy="16560"/>
              </p14:xfrm>
            </p:contentPart>
          </mc:Choice>
          <mc:Fallback>
            <p:pic>
              <p:nvPicPr>
                <p:cNvPr id="151" name="Freihand 150">
                  <a:extLst>
                    <a:ext uri="{FF2B5EF4-FFF2-40B4-BE49-F238E27FC236}">
                      <a16:creationId xmlns:a16="http://schemas.microsoft.com/office/drawing/2014/main" id="{AE857693-358F-4574-B545-89933033C3D2}"/>
                    </a:ext>
                  </a:extLst>
                </p:cNvPr>
                <p:cNvPicPr/>
                <p:nvPr/>
              </p:nvPicPr>
              <p:blipFill>
                <a:blip r:embed="rId73"/>
                <a:stretch>
                  <a:fillRect/>
                </a:stretch>
              </p:blipFill>
              <p:spPr>
                <a:xfrm>
                  <a:off x="185693" y="124267"/>
                  <a:ext cx="1411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153" name="Freihand 152">
                  <a:extLst>
                    <a:ext uri="{FF2B5EF4-FFF2-40B4-BE49-F238E27FC236}">
                      <a16:creationId xmlns:a16="http://schemas.microsoft.com/office/drawing/2014/main" id="{2292C40F-B435-48D2-A679-10650BC4FF6D}"/>
                    </a:ext>
                  </a:extLst>
                </p14:cNvPr>
                <p14:cNvContentPartPr/>
                <p14:nvPr/>
              </p14:nvContentPartPr>
              <p14:xfrm>
                <a:off x="350933" y="282307"/>
                <a:ext cx="58320" cy="77760"/>
              </p14:xfrm>
            </p:contentPart>
          </mc:Choice>
          <mc:Fallback>
            <p:pic>
              <p:nvPicPr>
                <p:cNvPr id="153" name="Freihand 152">
                  <a:extLst>
                    <a:ext uri="{FF2B5EF4-FFF2-40B4-BE49-F238E27FC236}">
                      <a16:creationId xmlns:a16="http://schemas.microsoft.com/office/drawing/2014/main" id="{2292C40F-B435-48D2-A679-10650BC4FF6D}"/>
                    </a:ext>
                  </a:extLst>
                </p:cNvPr>
                <p:cNvPicPr/>
                <p:nvPr/>
              </p:nvPicPr>
              <p:blipFill>
                <a:blip r:embed="rId75"/>
                <a:stretch>
                  <a:fillRect/>
                </a:stretch>
              </p:blipFill>
              <p:spPr>
                <a:xfrm>
                  <a:off x="346613" y="277987"/>
                  <a:ext cx="669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154" name="Freihand 153">
                  <a:extLst>
                    <a:ext uri="{FF2B5EF4-FFF2-40B4-BE49-F238E27FC236}">
                      <a16:creationId xmlns:a16="http://schemas.microsoft.com/office/drawing/2014/main" id="{DE940702-F9C2-4522-8A9A-AA7119F4DE14}"/>
                    </a:ext>
                  </a:extLst>
                </p14:cNvPr>
                <p14:cNvContentPartPr/>
                <p14:nvPr/>
              </p14:nvContentPartPr>
              <p14:xfrm>
                <a:off x="478013" y="186547"/>
                <a:ext cx="107640" cy="23400"/>
              </p14:xfrm>
            </p:contentPart>
          </mc:Choice>
          <mc:Fallback>
            <p:pic>
              <p:nvPicPr>
                <p:cNvPr id="154" name="Freihand 153">
                  <a:extLst>
                    <a:ext uri="{FF2B5EF4-FFF2-40B4-BE49-F238E27FC236}">
                      <a16:creationId xmlns:a16="http://schemas.microsoft.com/office/drawing/2014/main" id="{DE940702-F9C2-4522-8A9A-AA7119F4DE14}"/>
                    </a:ext>
                  </a:extLst>
                </p:cNvPr>
                <p:cNvPicPr/>
                <p:nvPr/>
              </p:nvPicPr>
              <p:blipFill>
                <a:blip r:embed="rId77"/>
                <a:stretch>
                  <a:fillRect/>
                </a:stretch>
              </p:blipFill>
              <p:spPr>
                <a:xfrm>
                  <a:off x="473693" y="182227"/>
                  <a:ext cx="1162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155" name="Freihand 154">
                  <a:extLst>
                    <a:ext uri="{FF2B5EF4-FFF2-40B4-BE49-F238E27FC236}">
                      <a16:creationId xmlns:a16="http://schemas.microsoft.com/office/drawing/2014/main" id="{E58138E0-FD8D-416F-B615-DE5EDAE84AC4}"/>
                    </a:ext>
                  </a:extLst>
                </p14:cNvPr>
                <p14:cNvContentPartPr/>
                <p14:nvPr/>
              </p14:nvContentPartPr>
              <p14:xfrm>
                <a:off x="490973" y="237307"/>
                <a:ext cx="100080" cy="8280"/>
              </p14:xfrm>
            </p:contentPart>
          </mc:Choice>
          <mc:Fallback>
            <p:pic>
              <p:nvPicPr>
                <p:cNvPr id="155" name="Freihand 154">
                  <a:extLst>
                    <a:ext uri="{FF2B5EF4-FFF2-40B4-BE49-F238E27FC236}">
                      <a16:creationId xmlns:a16="http://schemas.microsoft.com/office/drawing/2014/main" id="{E58138E0-FD8D-416F-B615-DE5EDAE84AC4}"/>
                    </a:ext>
                  </a:extLst>
                </p:cNvPr>
                <p:cNvPicPr/>
                <p:nvPr/>
              </p:nvPicPr>
              <p:blipFill>
                <a:blip r:embed="rId79"/>
                <a:stretch>
                  <a:fillRect/>
                </a:stretch>
              </p:blipFill>
              <p:spPr>
                <a:xfrm>
                  <a:off x="486653" y="232987"/>
                  <a:ext cx="1087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157" name="Freihand 156">
                  <a:extLst>
                    <a:ext uri="{FF2B5EF4-FFF2-40B4-BE49-F238E27FC236}">
                      <a16:creationId xmlns:a16="http://schemas.microsoft.com/office/drawing/2014/main" id="{21B46BF6-6DBB-406A-8CFF-84BD496081E3}"/>
                    </a:ext>
                  </a:extLst>
                </p14:cNvPr>
                <p14:cNvContentPartPr/>
                <p14:nvPr/>
              </p14:nvContentPartPr>
              <p14:xfrm>
                <a:off x="734693" y="95107"/>
                <a:ext cx="107280" cy="156960"/>
              </p14:xfrm>
            </p:contentPart>
          </mc:Choice>
          <mc:Fallback>
            <p:pic>
              <p:nvPicPr>
                <p:cNvPr id="157" name="Freihand 156">
                  <a:extLst>
                    <a:ext uri="{FF2B5EF4-FFF2-40B4-BE49-F238E27FC236}">
                      <a16:creationId xmlns:a16="http://schemas.microsoft.com/office/drawing/2014/main" id="{21B46BF6-6DBB-406A-8CFF-84BD496081E3}"/>
                    </a:ext>
                  </a:extLst>
                </p:cNvPr>
                <p:cNvPicPr/>
                <p:nvPr/>
              </p:nvPicPr>
              <p:blipFill>
                <a:blip r:embed="rId81"/>
                <a:stretch>
                  <a:fillRect/>
                </a:stretch>
              </p:blipFill>
              <p:spPr>
                <a:xfrm>
                  <a:off x="730373" y="90787"/>
                  <a:ext cx="11592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159" name="Freihand 158">
                  <a:extLst>
                    <a:ext uri="{FF2B5EF4-FFF2-40B4-BE49-F238E27FC236}">
                      <a16:creationId xmlns:a16="http://schemas.microsoft.com/office/drawing/2014/main" id="{F226E852-3A71-4EC6-8797-D5242B131EDA}"/>
                    </a:ext>
                  </a:extLst>
                </p14:cNvPr>
                <p14:cNvContentPartPr/>
                <p14:nvPr/>
              </p14:nvContentPartPr>
              <p14:xfrm>
                <a:off x="909293" y="135067"/>
                <a:ext cx="69120" cy="93600"/>
              </p14:xfrm>
            </p:contentPart>
          </mc:Choice>
          <mc:Fallback>
            <p:pic>
              <p:nvPicPr>
                <p:cNvPr id="159" name="Freihand 158">
                  <a:extLst>
                    <a:ext uri="{FF2B5EF4-FFF2-40B4-BE49-F238E27FC236}">
                      <a16:creationId xmlns:a16="http://schemas.microsoft.com/office/drawing/2014/main" id="{F226E852-3A71-4EC6-8797-D5242B131EDA}"/>
                    </a:ext>
                  </a:extLst>
                </p:cNvPr>
                <p:cNvPicPr/>
                <p:nvPr/>
              </p:nvPicPr>
              <p:blipFill>
                <a:blip r:embed="rId83"/>
                <a:stretch>
                  <a:fillRect/>
                </a:stretch>
              </p:blipFill>
              <p:spPr>
                <a:xfrm>
                  <a:off x="904973" y="130747"/>
                  <a:ext cx="7776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160" name="Freihand 159">
                  <a:extLst>
                    <a:ext uri="{FF2B5EF4-FFF2-40B4-BE49-F238E27FC236}">
                      <a16:creationId xmlns:a16="http://schemas.microsoft.com/office/drawing/2014/main" id="{CFB3AE38-1008-4965-8101-68A4F1D67BFC}"/>
                    </a:ext>
                  </a:extLst>
                </p14:cNvPr>
                <p14:cNvContentPartPr/>
                <p14:nvPr/>
              </p14:nvContentPartPr>
              <p14:xfrm>
                <a:off x="1041053" y="207067"/>
                <a:ext cx="20160" cy="1440"/>
              </p14:xfrm>
            </p:contentPart>
          </mc:Choice>
          <mc:Fallback>
            <p:pic>
              <p:nvPicPr>
                <p:cNvPr id="160" name="Freihand 159">
                  <a:extLst>
                    <a:ext uri="{FF2B5EF4-FFF2-40B4-BE49-F238E27FC236}">
                      <a16:creationId xmlns:a16="http://schemas.microsoft.com/office/drawing/2014/main" id="{CFB3AE38-1008-4965-8101-68A4F1D67BFC}"/>
                    </a:ext>
                  </a:extLst>
                </p:cNvPr>
                <p:cNvPicPr/>
                <p:nvPr/>
              </p:nvPicPr>
              <p:blipFill>
                <a:blip r:embed="rId85"/>
                <a:stretch>
                  <a:fillRect/>
                </a:stretch>
              </p:blipFill>
              <p:spPr>
                <a:xfrm>
                  <a:off x="1036733" y="202747"/>
                  <a:ext cx="2880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161" name="Freihand 160">
                  <a:extLst>
                    <a:ext uri="{FF2B5EF4-FFF2-40B4-BE49-F238E27FC236}">
                      <a16:creationId xmlns:a16="http://schemas.microsoft.com/office/drawing/2014/main" id="{08DC7C6E-7FB3-44FC-9AEA-F7FC3DE582B3}"/>
                    </a:ext>
                  </a:extLst>
                </p14:cNvPr>
                <p14:cNvContentPartPr/>
                <p14:nvPr/>
              </p14:nvContentPartPr>
              <p14:xfrm>
                <a:off x="1104053" y="128227"/>
                <a:ext cx="57600" cy="81360"/>
              </p14:xfrm>
            </p:contentPart>
          </mc:Choice>
          <mc:Fallback>
            <p:pic>
              <p:nvPicPr>
                <p:cNvPr id="161" name="Freihand 160">
                  <a:extLst>
                    <a:ext uri="{FF2B5EF4-FFF2-40B4-BE49-F238E27FC236}">
                      <a16:creationId xmlns:a16="http://schemas.microsoft.com/office/drawing/2014/main" id="{08DC7C6E-7FB3-44FC-9AEA-F7FC3DE582B3}"/>
                    </a:ext>
                  </a:extLst>
                </p:cNvPr>
                <p:cNvPicPr/>
                <p:nvPr/>
              </p:nvPicPr>
              <p:blipFill>
                <a:blip r:embed="rId87"/>
                <a:stretch>
                  <a:fillRect/>
                </a:stretch>
              </p:blipFill>
              <p:spPr>
                <a:xfrm>
                  <a:off x="1099733" y="123907"/>
                  <a:ext cx="6624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162" name="Freihand 161">
                  <a:extLst>
                    <a:ext uri="{FF2B5EF4-FFF2-40B4-BE49-F238E27FC236}">
                      <a16:creationId xmlns:a16="http://schemas.microsoft.com/office/drawing/2014/main" id="{E3F2D49B-8218-4C22-B7CA-4A473531CE0C}"/>
                    </a:ext>
                  </a:extLst>
                </p14:cNvPr>
                <p14:cNvContentPartPr/>
                <p14:nvPr/>
              </p14:nvContentPartPr>
              <p14:xfrm>
                <a:off x="1184333" y="100147"/>
                <a:ext cx="96480" cy="117720"/>
              </p14:xfrm>
            </p:contentPart>
          </mc:Choice>
          <mc:Fallback>
            <p:pic>
              <p:nvPicPr>
                <p:cNvPr id="162" name="Freihand 161">
                  <a:extLst>
                    <a:ext uri="{FF2B5EF4-FFF2-40B4-BE49-F238E27FC236}">
                      <a16:creationId xmlns:a16="http://schemas.microsoft.com/office/drawing/2014/main" id="{E3F2D49B-8218-4C22-B7CA-4A473531CE0C}"/>
                    </a:ext>
                  </a:extLst>
                </p:cNvPr>
                <p:cNvPicPr/>
                <p:nvPr/>
              </p:nvPicPr>
              <p:blipFill>
                <a:blip r:embed="rId89"/>
                <a:stretch>
                  <a:fillRect/>
                </a:stretch>
              </p:blipFill>
              <p:spPr>
                <a:xfrm>
                  <a:off x="1180013" y="95827"/>
                  <a:ext cx="10512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163" name="Freihand 162">
                  <a:extLst>
                    <a:ext uri="{FF2B5EF4-FFF2-40B4-BE49-F238E27FC236}">
                      <a16:creationId xmlns:a16="http://schemas.microsoft.com/office/drawing/2014/main" id="{ED21B982-A6BD-4D97-84F4-D45A079029D3}"/>
                    </a:ext>
                  </a:extLst>
                </p14:cNvPr>
                <p14:cNvContentPartPr/>
                <p14:nvPr/>
              </p14:nvContentPartPr>
              <p14:xfrm>
                <a:off x="1302413" y="102307"/>
                <a:ext cx="79200" cy="101880"/>
              </p14:xfrm>
            </p:contentPart>
          </mc:Choice>
          <mc:Fallback>
            <p:pic>
              <p:nvPicPr>
                <p:cNvPr id="163" name="Freihand 162">
                  <a:extLst>
                    <a:ext uri="{FF2B5EF4-FFF2-40B4-BE49-F238E27FC236}">
                      <a16:creationId xmlns:a16="http://schemas.microsoft.com/office/drawing/2014/main" id="{ED21B982-A6BD-4D97-84F4-D45A079029D3}"/>
                    </a:ext>
                  </a:extLst>
                </p:cNvPr>
                <p:cNvPicPr/>
                <p:nvPr/>
              </p:nvPicPr>
              <p:blipFill>
                <a:blip r:embed="rId91"/>
                <a:stretch>
                  <a:fillRect/>
                </a:stretch>
              </p:blipFill>
              <p:spPr>
                <a:xfrm>
                  <a:off x="1298093" y="97987"/>
                  <a:ext cx="8784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164" name="Freihand 163">
                  <a:extLst>
                    <a:ext uri="{FF2B5EF4-FFF2-40B4-BE49-F238E27FC236}">
                      <a16:creationId xmlns:a16="http://schemas.microsoft.com/office/drawing/2014/main" id="{BADEC2B3-5BB0-4549-8ED4-05BB040EAEAD}"/>
                    </a:ext>
                  </a:extLst>
                </p14:cNvPr>
                <p14:cNvContentPartPr/>
                <p14:nvPr/>
              </p14:nvContentPartPr>
              <p14:xfrm>
                <a:off x="1526693" y="59827"/>
                <a:ext cx="117000" cy="106920"/>
              </p14:xfrm>
            </p:contentPart>
          </mc:Choice>
          <mc:Fallback>
            <p:pic>
              <p:nvPicPr>
                <p:cNvPr id="164" name="Freihand 163">
                  <a:extLst>
                    <a:ext uri="{FF2B5EF4-FFF2-40B4-BE49-F238E27FC236}">
                      <a16:creationId xmlns:a16="http://schemas.microsoft.com/office/drawing/2014/main" id="{BADEC2B3-5BB0-4549-8ED4-05BB040EAEAD}"/>
                    </a:ext>
                  </a:extLst>
                </p:cNvPr>
                <p:cNvPicPr/>
                <p:nvPr/>
              </p:nvPicPr>
              <p:blipFill>
                <a:blip r:embed="rId93"/>
                <a:stretch>
                  <a:fillRect/>
                </a:stretch>
              </p:blipFill>
              <p:spPr>
                <a:xfrm>
                  <a:off x="1522373" y="55507"/>
                  <a:ext cx="12564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165" name="Freihand 164">
                  <a:extLst>
                    <a:ext uri="{FF2B5EF4-FFF2-40B4-BE49-F238E27FC236}">
                      <a16:creationId xmlns:a16="http://schemas.microsoft.com/office/drawing/2014/main" id="{AE7C2CCB-B157-4297-B064-084A40B762EE}"/>
                    </a:ext>
                  </a:extLst>
                </p14:cNvPr>
                <p14:cNvContentPartPr/>
                <p14:nvPr/>
              </p14:nvContentPartPr>
              <p14:xfrm>
                <a:off x="1463693" y="110587"/>
                <a:ext cx="158040" cy="58320"/>
              </p14:xfrm>
            </p:contentPart>
          </mc:Choice>
          <mc:Fallback>
            <p:pic>
              <p:nvPicPr>
                <p:cNvPr id="165" name="Freihand 164">
                  <a:extLst>
                    <a:ext uri="{FF2B5EF4-FFF2-40B4-BE49-F238E27FC236}">
                      <a16:creationId xmlns:a16="http://schemas.microsoft.com/office/drawing/2014/main" id="{AE7C2CCB-B157-4297-B064-084A40B762EE}"/>
                    </a:ext>
                  </a:extLst>
                </p:cNvPr>
                <p:cNvPicPr/>
                <p:nvPr/>
              </p:nvPicPr>
              <p:blipFill>
                <a:blip r:embed="rId95"/>
                <a:stretch>
                  <a:fillRect/>
                </a:stretch>
              </p:blipFill>
              <p:spPr>
                <a:xfrm>
                  <a:off x="1459373" y="106267"/>
                  <a:ext cx="16668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167" name="Freihand 166">
                  <a:extLst>
                    <a:ext uri="{FF2B5EF4-FFF2-40B4-BE49-F238E27FC236}">
                      <a16:creationId xmlns:a16="http://schemas.microsoft.com/office/drawing/2014/main" id="{0662E3C5-9B26-48F4-95BE-7CB215B70481}"/>
                    </a:ext>
                  </a:extLst>
                </p14:cNvPr>
                <p14:cNvContentPartPr/>
                <p14:nvPr/>
              </p14:nvContentPartPr>
              <p14:xfrm>
                <a:off x="227453" y="485707"/>
                <a:ext cx="27720" cy="120240"/>
              </p14:xfrm>
            </p:contentPart>
          </mc:Choice>
          <mc:Fallback>
            <p:pic>
              <p:nvPicPr>
                <p:cNvPr id="167" name="Freihand 166">
                  <a:extLst>
                    <a:ext uri="{FF2B5EF4-FFF2-40B4-BE49-F238E27FC236}">
                      <a16:creationId xmlns:a16="http://schemas.microsoft.com/office/drawing/2014/main" id="{0662E3C5-9B26-48F4-95BE-7CB215B70481}"/>
                    </a:ext>
                  </a:extLst>
                </p:cNvPr>
                <p:cNvPicPr/>
                <p:nvPr/>
              </p:nvPicPr>
              <p:blipFill>
                <a:blip r:embed="rId97"/>
                <a:stretch>
                  <a:fillRect/>
                </a:stretch>
              </p:blipFill>
              <p:spPr>
                <a:xfrm>
                  <a:off x="223133" y="481387"/>
                  <a:ext cx="3636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68" name="Freihand 167">
                  <a:extLst>
                    <a:ext uri="{FF2B5EF4-FFF2-40B4-BE49-F238E27FC236}">
                      <a16:creationId xmlns:a16="http://schemas.microsoft.com/office/drawing/2014/main" id="{9E2C26E3-3588-413F-B411-723F58FACC68}"/>
                    </a:ext>
                  </a:extLst>
                </p14:cNvPr>
                <p14:cNvContentPartPr/>
                <p14:nvPr/>
              </p14:nvContentPartPr>
              <p14:xfrm>
                <a:off x="180653" y="574267"/>
                <a:ext cx="108000" cy="36720"/>
              </p14:xfrm>
            </p:contentPart>
          </mc:Choice>
          <mc:Fallback>
            <p:pic>
              <p:nvPicPr>
                <p:cNvPr id="168" name="Freihand 167">
                  <a:extLst>
                    <a:ext uri="{FF2B5EF4-FFF2-40B4-BE49-F238E27FC236}">
                      <a16:creationId xmlns:a16="http://schemas.microsoft.com/office/drawing/2014/main" id="{9E2C26E3-3588-413F-B411-723F58FACC68}"/>
                    </a:ext>
                  </a:extLst>
                </p:cNvPr>
                <p:cNvPicPr/>
                <p:nvPr/>
              </p:nvPicPr>
              <p:blipFill>
                <a:blip r:embed="rId99"/>
                <a:stretch>
                  <a:fillRect/>
                </a:stretch>
              </p:blipFill>
              <p:spPr>
                <a:xfrm>
                  <a:off x="176333" y="569947"/>
                  <a:ext cx="11664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69" name="Freihand 168">
                  <a:extLst>
                    <a:ext uri="{FF2B5EF4-FFF2-40B4-BE49-F238E27FC236}">
                      <a16:creationId xmlns:a16="http://schemas.microsoft.com/office/drawing/2014/main" id="{CD8970B1-3452-4444-939A-9B2ECAA5B7A8}"/>
                    </a:ext>
                  </a:extLst>
                </p14:cNvPr>
                <p14:cNvContentPartPr/>
                <p14:nvPr/>
              </p14:nvContentPartPr>
              <p14:xfrm>
                <a:off x="139973" y="460867"/>
                <a:ext cx="150120" cy="37800"/>
              </p14:xfrm>
            </p:contentPart>
          </mc:Choice>
          <mc:Fallback>
            <p:pic>
              <p:nvPicPr>
                <p:cNvPr id="169" name="Freihand 168">
                  <a:extLst>
                    <a:ext uri="{FF2B5EF4-FFF2-40B4-BE49-F238E27FC236}">
                      <a16:creationId xmlns:a16="http://schemas.microsoft.com/office/drawing/2014/main" id="{CD8970B1-3452-4444-939A-9B2ECAA5B7A8}"/>
                    </a:ext>
                  </a:extLst>
                </p:cNvPr>
                <p:cNvPicPr/>
                <p:nvPr/>
              </p:nvPicPr>
              <p:blipFill>
                <a:blip r:embed="rId101"/>
                <a:stretch>
                  <a:fillRect/>
                </a:stretch>
              </p:blipFill>
              <p:spPr>
                <a:xfrm>
                  <a:off x="135653" y="456547"/>
                  <a:ext cx="15876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70" name="Freihand 169">
                  <a:extLst>
                    <a:ext uri="{FF2B5EF4-FFF2-40B4-BE49-F238E27FC236}">
                      <a16:creationId xmlns:a16="http://schemas.microsoft.com/office/drawing/2014/main" id="{2B511FFB-E711-4A2A-9710-F7361AD164F3}"/>
                    </a:ext>
                  </a:extLst>
                </p14:cNvPr>
                <p14:cNvContentPartPr/>
                <p14:nvPr/>
              </p14:nvContentPartPr>
              <p14:xfrm>
                <a:off x="340493" y="573907"/>
                <a:ext cx="82080" cy="69480"/>
              </p14:xfrm>
            </p:contentPart>
          </mc:Choice>
          <mc:Fallback>
            <p:pic>
              <p:nvPicPr>
                <p:cNvPr id="170" name="Freihand 169">
                  <a:extLst>
                    <a:ext uri="{FF2B5EF4-FFF2-40B4-BE49-F238E27FC236}">
                      <a16:creationId xmlns:a16="http://schemas.microsoft.com/office/drawing/2014/main" id="{2B511FFB-E711-4A2A-9710-F7361AD164F3}"/>
                    </a:ext>
                  </a:extLst>
                </p:cNvPr>
                <p:cNvPicPr/>
                <p:nvPr/>
              </p:nvPicPr>
              <p:blipFill>
                <a:blip r:embed="rId103"/>
                <a:stretch>
                  <a:fillRect/>
                </a:stretch>
              </p:blipFill>
              <p:spPr>
                <a:xfrm>
                  <a:off x="336173" y="569587"/>
                  <a:ext cx="9072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71" name="Freihand 170">
                  <a:extLst>
                    <a:ext uri="{FF2B5EF4-FFF2-40B4-BE49-F238E27FC236}">
                      <a16:creationId xmlns:a16="http://schemas.microsoft.com/office/drawing/2014/main" id="{C27DDBF4-1172-4D67-BAA6-8B9C86843F9B}"/>
                    </a:ext>
                  </a:extLst>
                </p14:cNvPr>
                <p14:cNvContentPartPr/>
                <p14:nvPr/>
              </p14:nvContentPartPr>
              <p14:xfrm>
                <a:off x="495653" y="492187"/>
                <a:ext cx="100080" cy="18360"/>
              </p14:xfrm>
            </p:contentPart>
          </mc:Choice>
          <mc:Fallback>
            <p:pic>
              <p:nvPicPr>
                <p:cNvPr id="171" name="Freihand 170">
                  <a:extLst>
                    <a:ext uri="{FF2B5EF4-FFF2-40B4-BE49-F238E27FC236}">
                      <a16:creationId xmlns:a16="http://schemas.microsoft.com/office/drawing/2014/main" id="{C27DDBF4-1172-4D67-BAA6-8B9C86843F9B}"/>
                    </a:ext>
                  </a:extLst>
                </p:cNvPr>
                <p:cNvPicPr/>
                <p:nvPr/>
              </p:nvPicPr>
              <p:blipFill>
                <a:blip r:embed="rId105"/>
                <a:stretch>
                  <a:fillRect/>
                </a:stretch>
              </p:blipFill>
              <p:spPr>
                <a:xfrm>
                  <a:off x="491333" y="487867"/>
                  <a:ext cx="1087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172" name="Freihand 171">
                  <a:extLst>
                    <a:ext uri="{FF2B5EF4-FFF2-40B4-BE49-F238E27FC236}">
                      <a16:creationId xmlns:a16="http://schemas.microsoft.com/office/drawing/2014/main" id="{4370C574-6208-4E88-B0D1-29EC08F18E40}"/>
                    </a:ext>
                  </a:extLst>
                </p14:cNvPr>
                <p14:cNvContentPartPr/>
                <p14:nvPr/>
              </p14:nvContentPartPr>
              <p14:xfrm>
                <a:off x="127373" y="442507"/>
                <a:ext cx="142560" cy="211320"/>
              </p14:xfrm>
            </p:contentPart>
          </mc:Choice>
          <mc:Fallback>
            <p:pic>
              <p:nvPicPr>
                <p:cNvPr id="172" name="Freihand 171">
                  <a:extLst>
                    <a:ext uri="{FF2B5EF4-FFF2-40B4-BE49-F238E27FC236}">
                      <a16:creationId xmlns:a16="http://schemas.microsoft.com/office/drawing/2014/main" id="{4370C574-6208-4E88-B0D1-29EC08F18E40}"/>
                    </a:ext>
                  </a:extLst>
                </p:cNvPr>
                <p:cNvPicPr/>
                <p:nvPr/>
              </p:nvPicPr>
              <p:blipFill>
                <a:blip r:embed="rId107"/>
                <a:stretch>
                  <a:fillRect/>
                </a:stretch>
              </p:blipFill>
              <p:spPr>
                <a:xfrm>
                  <a:off x="123053" y="438187"/>
                  <a:ext cx="15120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73" name="Freihand 172">
                  <a:extLst>
                    <a:ext uri="{FF2B5EF4-FFF2-40B4-BE49-F238E27FC236}">
                      <a16:creationId xmlns:a16="http://schemas.microsoft.com/office/drawing/2014/main" id="{3194F26E-CF09-4316-A27C-B467FBBCAE15}"/>
                    </a:ext>
                  </a:extLst>
                </p14:cNvPr>
                <p14:cNvContentPartPr/>
                <p14:nvPr/>
              </p14:nvContentPartPr>
              <p14:xfrm>
                <a:off x="174533" y="551227"/>
                <a:ext cx="136440" cy="39600"/>
              </p14:xfrm>
            </p:contentPart>
          </mc:Choice>
          <mc:Fallback>
            <p:pic>
              <p:nvPicPr>
                <p:cNvPr id="173" name="Freihand 172">
                  <a:extLst>
                    <a:ext uri="{FF2B5EF4-FFF2-40B4-BE49-F238E27FC236}">
                      <a16:creationId xmlns:a16="http://schemas.microsoft.com/office/drawing/2014/main" id="{3194F26E-CF09-4316-A27C-B467FBBCAE15}"/>
                    </a:ext>
                  </a:extLst>
                </p:cNvPr>
                <p:cNvPicPr/>
                <p:nvPr/>
              </p:nvPicPr>
              <p:blipFill>
                <a:blip r:embed="rId109"/>
                <a:stretch>
                  <a:fillRect/>
                </a:stretch>
              </p:blipFill>
              <p:spPr>
                <a:xfrm>
                  <a:off x="170213" y="546907"/>
                  <a:ext cx="14508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75" name="Freihand 174">
                  <a:extLst>
                    <a:ext uri="{FF2B5EF4-FFF2-40B4-BE49-F238E27FC236}">
                      <a16:creationId xmlns:a16="http://schemas.microsoft.com/office/drawing/2014/main" id="{0E21B012-1A29-4272-BFA3-467EBF0E767B}"/>
                    </a:ext>
                  </a:extLst>
                </p14:cNvPr>
                <p14:cNvContentPartPr/>
                <p14:nvPr/>
              </p14:nvContentPartPr>
              <p14:xfrm>
                <a:off x="835493" y="438547"/>
                <a:ext cx="99360" cy="101880"/>
              </p14:xfrm>
            </p:contentPart>
          </mc:Choice>
          <mc:Fallback>
            <p:pic>
              <p:nvPicPr>
                <p:cNvPr id="175" name="Freihand 174">
                  <a:extLst>
                    <a:ext uri="{FF2B5EF4-FFF2-40B4-BE49-F238E27FC236}">
                      <a16:creationId xmlns:a16="http://schemas.microsoft.com/office/drawing/2014/main" id="{0E21B012-1A29-4272-BFA3-467EBF0E767B}"/>
                    </a:ext>
                  </a:extLst>
                </p:cNvPr>
                <p:cNvPicPr/>
                <p:nvPr/>
              </p:nvPicPr>
              <p:blipFill>
                <a:blip r:embed="rId111"/>
                <a:stretch>
                  <a:fillRect/>
                </a:stretch>
              </p:blipFill>
              <p:spPr>
                <a:xfrm>
                  <a:off x="831173" y="434227"/>
                  <a:ext cx="1080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76" name="Freihand 175">
                  <a:extLst>
                    <a:ext uri="{FF2B5EF4-FFF2-40B4-BE49-F238E27FC236}">
                      <a16:creationId xmlns:a16="http://schemas.microsoft.com/office/drawing/2014/main" id="{7F41FABB-C502-4BF2-A26D-6C35E5B5F691}"/>
                    </a:ext>
                  </a:extLst>
                </p14:cNvPr>
                <p14:cNvContentPartPr/>
                <p14:nvPr/>
              </p14:nvContentPartPr>
              <p14:xfrm>
                <a:off x="893453" y="401107"/>
                <a:ext cx="69120" cy="2880"/>
              </p14:xfrm>
            </p:contentPart>
          </mc:Choice>
          <mc:Fallback>
            <p:pic>
              <p:nvPicPr>
                <p:cNvPr id="176" name="Freihand 175">
                  <a:extLst>
                    <a:ext uri="{FF2B5EF4-FFF2-40B4-BE49-F238E27FC236}">
                      <a16:creationId xmlns:a16="http://schemas.microsoft.com/office/drawing/2014/main" id="{7F41FABB-C502-4BF2-A26D-6C35E5B5F691}"/>
                    </a:ext>
                  </a:extLst>
                </p:cNvPr>
                <p:cNvPicPr/>
                <p:nvPr/>
              </p:nvPicPr>
              <p:blipFill>
                <a:blip r:embed="rId113"/>
                <a:stretch>
                  <a:fillRect/>
                </a:stretch>
              </p:blipFill>
              <p:spPr>
                <a:xfrm>
                  <a:off x="889133" y="396787"/>
                  <a:ext cx="7776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77" name="Freihand 176">
                  <a:extLst>
                    <a:ext uri="{FF2B5EF4-FFF2-40B4-BE49-F238E27FC236}">
                      <a16:creationId xmlns:a16="http://schemas.microsoft.com/office/drawing/2014/main" id="{7EFBECD5-3AA9-4CDD-9B99-899A33C6341B}"/>
                    </a:ext>
                  </a:extLst>
                </p14:cNvPr>
                <p14:cNvContentPartPr/>
                <p14:nvPr/>
              </p14:nvContentPartPr>
              <p14:xfrm>
                <a:off x="988853" y="397147"/>
                <a:ext cx="95040" cy="114480"/>
              </p14:xfrm>
            </p:contentPart>
          </mc:Choice>
          <mc:Fallback>
            <p:pic>
              <p:nvPicPr>
                <p:cNvPr id="177" name="Freihand 176">
                  <a:extLst>
                    <a:ext uri="{FF2B5EF4-FFF2-40B4-BE49-F238E27FC236}">
                      <a16:creationId xmlns:a16="http://schemas.microsoft.com/office/drawing/2014/main" id="{7EFBECD5-3AA9-4CDD-9B99-899A33C6341B}"/>
                    </a:ext>
                  </a:extLst>
                </p:cNvPr>
                <p:cNvPicPr/>
                <p:nvPr/>
              </p:nvPicPr>
              <p:blipFill>
                <a:blip r:embed="rId115"/>
                <a:stretch>
                  <a:fillRect/>
                </a:stretch>
              </p:blipFill>
              <p:spPr>
                <a:xfrm>
                  <a:off x="984533" y="392827"/>
                  <a:ext cx="10368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78" name="Freihand 177">
                  <a:extLst>
                    <a:ext uri="{FF2B5EF4-FFF2-40B4-BE49-F238E27FC236}">
                      <a16:creationId xmlns:a16="http://schemas.microsoft.com/office/drawing/2014/main" id="{6FC36116-ED06-48D7-B1A2-6F92F78A1C2D}"/>
                    </a:ext>
                  </a:extLst>
                </p14:cNvPr>
                <p14:cNvContentPartPr/>
                <p14:nvPr/>
              </p14:nvContentPartPr>
              <p14:xfrm>
                <a:off x="1115573" y="399667"/>
                <a:ext cx="74160" cy="106200"/>
              </p14:xfrm>
            </p:contentPart>
          </mc:Choice>
          <mc:Fallback>
            <p:pic>
              <p:nvPicPr>
                <p:cNvPr id="178" name="Freihand 177">
                  <a:extLst>
                    <a:ext uri="{FF2B5EF4-FFF2-40B4-BE49-F238E27FC236}">
                      <a16:creationId xmlns:a16="http://schemas.microsoft.com/office/drawing/2014/main" id="{6FC36116-ED06-48D7-B1A2-6F92F78A1C2D}"/>
                    </a:ext>
                  </a:extLst>
                </p:cNvPr>
                <p:cNvPicPr/>
                <p:nvPr/>
              </p:nvPicPr>
              <p:blipFill>
                <a:blip r:embed="rId117"/>
                <a:stretch>
                  <a:fillRect/>
                </a:stretch>
              </p:blipFill>
              <p:spPr>
                <a:xfrm>
                  <a:off x="1111253" y="395347"/>
                  <a:ext cx="8280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79" name="Freihand 178">
                  <a:extLst>
                    <a:ext uri="{FF2B5EF4-FFF2-40B4-BE49-F238E27FC236}">
                      <a16:creationId xmlns:a16="http://schemas.microsoft.com/office/drawing/2014/main" id="{BD9D1D1F-F85E-46C6-8FA7-6A408A906CEE}"/>
                    </a:ext>
                  </a:extLst>
                </p14:cNvPr>
                <p14:cNvContentPartPr/>
                <p14:nvPr/>
              </p14:nvContentPartPr>
              <p14:xfrm>
                <a:off x="1195133" y="397867"/>
                <a:ext cx="77760" cy="95400"/>
              </p14:xfrm>
            </p:contentPart>
          </mc:Choice>
          <mc:Fallback>
            <p:pic>
              <p:nvPicPr>
                <p:cNvPr id="179" name="Freihand 178">
                  <a:extLst>
                    <a:ext uri="{FF2B5EF4-FFF2-40B4-BE49-F238E27FC236}">
                      <a16:creationId xmlns:a16="http://schemas.microsoft.com/office/drawing/2014/main" id="{BD9D1D1F-F85E-46C6-8FA7-6A408A906CEE}"/>
                    </a:ext>
                  </a:extLst>
                </p:cNvPr>
                <p:cNvPicPr/>
                <p:nvPr/>
              </p:nvPicPr>
              <p:blipFill>
                <a:blip r:embed="rId119"/>
                <a:stretch>
                  <a:fillRect/>
                </a:stretch>
              </p:blipFill>
              <p:spPr>
                <a:xfrm>
                  <a:off x="1190813" y="393547"/>
                  <a:ext cx="8640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81" name="Freihand 180">
                  <a:extLst>
                    <a:ext uri="{FF2B5EF4-FFF2-40B4-BE49-F238E27FC236}">
                      <a16:creationId xmlns:a16="http://schemas.microsoft.com/office/drawing/2014/main" id="{6DED3FB2-D33D-494F-BEF9-DEB7ADEFE920}"/>
                    </a:ext>
                  </a:extLst>
                </p14:cNvPr>
                <p14:cNvContentPartPr/>
                <p14:nvPr/>
              </p14:nvContentPartPr>
              <p14:xfrm>
                <a:off x="1365413" y="356467"/>
                <a:ext cx="97920" cy="124920"/>
              </p14:xfrm>
            </p:contentPart>
          </mc:Choice>
          <mc:Fallback>
            <p:pic>
              <p:nvPicPr>
                <p:cNvPr id="181" name="Freihand 180">
                  <a:extLst>
                    <a:ext uri="{FF2B5EF4-FFF2-40B4-BE49-F238E27FC236}">
                      <a16:creationId xmlns:a16="http://schemas.microsoft.com/office/drawing/2014/main" id="{6DED3FB2-D33D-494F-BEF9-DEB7ADEFE920}"/>
                    </a:ext>
                  </a:extLst>
                </p:cNvPr>
                <p:cNvPicPr/>
                <p:nvPr/>
              </p:nvPicPr>
              <p:blipFill>
                <a:blip r:embed="rId121"/>
                <a:stretch>
                  <a:fillRect/>
                </a:stretch>
              </p:blipFill>
              <p:spPr>
                <a:xfrm>
                  <a:off x="1361093" y="352147"/>
                  <a:ext cx="1065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82" name="Freihand 181">
                  <a:extLst>
                    <a:ext uri="{FF2B5EF4-FFF2-40B4-BE49-F238E27FC236}">
                      <a16:creationId xmlns:a16="http://schemas.microsoft.com/office/drawing/2014/main" id="{20056442-ED78-4E22-9812-E90D3DBCB006}"/>
                    </a:ext>
                  </a:extLst>
                </p14:cNvPr>
                <p14:cNvContentPartPr/>
                <p14:nvPr/>
              </p14:nvContentPartPr>
              <p14:xfrm>
                <a:off x="1315013" y="394627"/>
                <a:ext cx="155880" cy="47880"/>
              </p14:xfrm>
            </p:contentPart>
          </mc:Choice>
          <mc:Fallback>
            <p:pic>
              <p:nvPicPr>
                <p:cNvPr id="182" name="Freihand 181">
                  <a:extLst>
                    <a:ext uri="{FF2B5EF4-FFF2-40B4-BE49-F238E27FC236}">
                      <a16:creationId xmlns:a16="http://schemas.microsoft.com/office/drawing/2014/main" id="{20056442-ED78-4E22-9812-E90D3DBCB006}"/>
                    </a:ext>
                  </a:extLst>
                </p:cNvPr>
                <p:cNvPicPr/>
                <p:nvPr/>
              </p:nvPicPr>
              <p:blipFill>
                <a:blip r:embed="rId123"/>
                <a:stretch>
                  <a:fillRect/>
                </a:stretch>
              </p:blipFill>
              <p:spPr>
                <a:xfrm>
                  <a:off x="1310693" y="390307"/>
                  <a:ext cx="16452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84" name="Freihand 183">
                  <a:extLst>
                    <a:ext uri="{FF2B5EF4-FFF2-40B4-BE49-F238E27FC236}">
                      <a16:creationId xmlns:a16="http://schemas.microsoft.com/office/drawing/2014/main" id="{E4B7DA32-9DFA-4B3B-8722-DB1A2884C5F9}"/>
                    </a:ext>
                  </a:extLst>
                </p14:cNvPr>
                <p14:cNvContentPartPr/>
                <p14:nvPr/>
              </p14:nvContentPartPr>
              <p14:xfrm>
                <a:off x="114413" y="677227"/>
                <a:ext cx="132480" cy="169920"/>
              </p14:xfrm>
            </p:contentPart>
          </mc:Choice>
          <mc:Fallback>
            <p:pic>
              <p:nvPicPr>
                <p:cNvPr id="184" name="Freihand 183">
                  <a:extLst>
                    <a:ext uri="{FF2B5EF4-FFF2-40B4-BE49-F238E27FC236}">
                      <a16:creationId xmlns:a16="http://schemas.microsoft.com/office/drawing/2014/main" id="{E4B7DA32-9DFA-4B3B-8722-DB1A2884C5F9}"/>
                    </a:ext>
                  </a:extLst>
                </p:cNvPr>
                <p:cNvPicPr/>
                <p:nvPr/>
              </p:nvPicPr>
              <p:blipFill>
                <a:blip r:embed="rId125"/>
                <a:stretch>
                  <a:fillRect/>
                </a:stretch>
              </p:blipFill>
              <p:spPr>
                <a:xfrm>
                  <a:off x="110093" y="672907"/>
                  <a:ext cx="14112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85" name="Freihand 184">
                  <a:extLst>
                    <a:ext uri="{FF2B5EF4-FFF2-40B4-BE49-F238E27FC236}">
                      <a16:creationId xmlns:a16="http://schemas.microsoft.com/office/drawing/2014/main" id="{92AFD9E1-43F8-4209-9D7C-C946011E2F27}"/>
                    </a:ext>
                  </a:extLst>
                </p14:cNvPr>
                <p14:cNvContentPartPr/>
                <p14:nvPr/>
              </p14:nvContentPartPr>
              <p14:xfrm>
                <a:off x="168773" y="774067"/>
                <a:ext cx="99000" cy="36360"/>
              </p14:xfrm>
            </p:contentPart>
          </mc:Choice>
          <mc:Fallback>
            <p:pic>
              <p:nvPicPr>
                <p:cNvPr id="185" name="Freihand 184">
                  <a:extLst>
                    <a:ext uri="{FF2B5EF4-FFF2-40B4-BE49-F238E27FC236}">
                      <a16:creationId xmlns:a16="http://schemas.microsoft.com/office/drawing/2014/main" id="{92AFD9E1-43F8-4209-9D7C-C946011E2F27}"/>
                    </a:ext>
                  </a:extLst>
                </p:cNvPr>
                <p:cNvPicPr/>
                <p:nvPr/>
              </p:nvPicPr>
              <p:blipFill>
                <a:blip r:embed="rId127"/>
                <a:stretch>
                  <a:fillRect/>
                </a:stretch>
              </p:blipFill>
              <p:spPr>
                <a:xfrm>
                  <a:off x="164453" y="769747"/>
                  <a:ext cx="10764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86" name="Freihand 185">
                  <a:extLst>
                    <a:ext uri="{FF2B5EF4-FFF2-40B4-BE49-F238E27FC236}">
                      <a16:creationId xmlns:a16="http://schemas.microsoft.com/office/drawing/2014/main" id="{2DC54FD5-E323-4C5B-B948-670CA5477B00}"/>
                    </a:ext>
                  </a:extLst>
                </p14:cNvPr>
                <p14:cNvContentPartPr/>
                <p14:nvPr/>
              </p14:nvContentPartPr>
              <p14:xfrm>
                <a:off x="300173" y="783067"/>
                <a:ext cx="114480" cy="100800"/>
              </p14:xfrm>
            </p:contentPart>
          </mc:Choice>
          <mc:Fallback>
            <p:pic>
              <p:nvPicPr>
                <p:cNvPr id="186" name="Freihand 185">
                  <a:extLst>
                    <a:ext uri="{FF2B5EF4-FFF2-40B4-BE49-F238E27FC236}">
                      <a16:creationId xmlns:a16="http://schemas.microsoft.com/office/drawing/2014/main" id="{2DC54FD5-E323-4C5B-B948-670CA5477B00}"/>
                    </a:ext>
                  </a:extLst>
                </p:cNvPr>
                <p:cNvPicPr/>
                <p:nvPr/>
              </p:nvPicPr>
              <p:blipFill>
                <a:blip r:embed="rId129"/>
                <a:stretch>
                  <a:fillRect/>
                </a:stretch>
              </p:blipFill>
              <p:spPr>
                <a:xfrm>
                  <a:off x="295853" y="778747"/>
                  <a:ext cx="12312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87" name="Freihand 186">
                  <a:extLst>
                    <a:ext uri="{FF2B5EF4-FFF2-40B4-BE49-F238E27FC236}">
                      <a16:creationId xmlns:a16="http://schemas.microsoft.com/office/drawing/2014/main" id="{1ABBAEAF-C99E-479A-88FD-9CB757C2BFF0}"/>
                    </a:ext>
                  </a:extLst>
                </p14:cNvPr>
                <p14:cNvContentPartPr/>
                <p14:nvPr/>
              </p14:nvContentPartPr>
              <p14:xfrm>
                <a:off x="573773" y="675067"/>
                <a:ext cx="140760" cy="66960"/>
              </p14:xfrm>
            </p:contentPart>
          </mc:Choice>
          <mc:Fallback>
            <p:pic>
              <p:nvPicPr>
                <p:cNvPr id="187" name="Freihand 186">
                  <a:extLst>
                    <a:ext uri="{FF2B5EF4-FFF2-40B4-BE49-F238E27FC236}">
                      <a16:creationId xmlns:a16="http://schemas.microsoft.com/office/drawing/2014/main" id="{1ABBAEAF-C99E-479A-88FD-9CB757C2BFF0}"/>
                    </a:ext>
                  </a:extLst>
                </p:cNvPr>
                <p:cNvPicPr/>
                <p:nvPr/>
              </p:nvPicPr>
              <p:blipFill>
                <a:blip r:embed="rId131"/>
                <a:stretch>
                  <a:fillRect/>
                </a:stretch>
              </p:blipFill>
              <p:spPr>
                <a:xfrm>
                  <a:off x="569453" y="670747"/>
                  <a:ext cx="14940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89" name="Freihand 188">
                  <a:extLst>
                    <a:ext uri="{FF2B5EF4-FFF2-40B4-BE49-F238E27FC236}">
                      <a16:creationId xmlns:a16="http://schemas.microsoft.com/office/drawing/2014/main" id="{D47D20D3-9AE4-4384-8143-64010E7A2D30}"/>
                    </a:ext>
                  </a:extLst>
                </p14:cNvPr>
                <p14:cNvContentPartPr/>
                <p14:nvPr/>
              </p14:nvContentPartPr>
              <p14:xfrm>
                <a:off x="912893" y="655627"/>
                <a:ext cx="360" cy="360"/>
              </p14:xfrm>
            </p:contentPart>
          </mc:Choice>
          <mc:Fallback>
            <p:pic>
              <p:nvPicPr>
                <p:cNvPr id="189" name="Freihand 188">
                  <a:extLst>
                    <a:ext uri="{FF2B5EF4-FFF2-40B4-BE49-F238E27FC236}">
                      <a16:creationId xmlns:a16="http://schemas.microsoft.com/office/drawing/2014/main" id="{D47D20D3-9AE4-4384-8143-64010E7A2D30}"/>
                    </a:ext>
                  </a:extLst>
                </p:cNvPr>
                <p:cNvPicPr/>
                <p:nvPr/>
              </p:nvPicPr>
              <p:blipFill>
                <a:blip r:embed="rId133"/>
                <a:stretch>
                  <a:fillRect/>
                </a:stretch>
              </p:blipFill>
              <p:spPr>
                <a:xfrm>
                  <a:off x="908573" y="651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90" name="Freihand 189">
                  <a:extLst>
                    <a:ext uri="{FF2B5EF4-FFF2-40B4-BE49-F238E27FC236}">
                      <a16:creationId xmlns:a16="http://schemas.microsoft.com/office/drawing/2014/main" id="{C0CE7C1F-65B3-4C2B-A2ED-EEE0D30813C0}"/>
                    </a:ext>
                  </a:extLst>
                </p14:cNvPr>
                <p14:cNvContentPartPr/>
                <p14:nvPr/>
              </p14:nvContentPartPr>
              <p14:xfrm>
                <a:off x="846653" y="622867"/>
                <a:ext cx="96840" cy="140760"/>
              </p14:xfrm>
            </p:contentPart>
          </mc:Choice>
          <mc:Fallback>
            <p:pic>
              <p:nvPicPr>
                <p:cNvPr id="190" name="Freihand 189">
                  <a:extLst>
                    <a:ext uri="{FF2B5EF4-FFF2-40B4-BE49-F238E27FC236}">
                      <a16:creationId xmlns:a16="http://schemas.microsoft.com/office/drawing/2014/main" id="{C0CE7C1F-65B3-4C2B-A2ED-EEE0D30813C0}"/>
                    </a:ext>
                  </a:extLst>
                </p:cNvPr>
                <p:cNvPicPr/>
                <p:nvPr/>
              </p:nvPicPr>
              <p:blipFill>
                <a:blip r:embed="rId135"/>
                <a:stretch>
                  <a:fillRect/>
                </a:stretch>
              </p:blipFill>
              <p:spPr>
                <a:xfrm>
                  <a:off x="842333" y="618547"/>
                  <a:ext cx="10548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91" name="Freihand 190">
                  <a:extLst>
                    <a:ext uri="{FF2B5EF4-FFF2-40B4-BE49-F238E27FC236}">
                      <a16:creationId xmlns:a16="http://schemas.microsoft.com/office/drawing/2014/main" id="{9F612BF7-35C2-4727-B6BC-3FAEB354293A}"/>
                    </a:ext>
                  </a:extLst>
                </p14:cNvPr>
                <p14:cNvContentPartPr/>
                <p14:nvPr/>
              </p14:nvContentPartPr>
              <p14:xfrm>
                <a:off x="974813" y="630427"/>
                <a:ext cx="91440" cy="90000"/>
              </p14:xfrm>
            </p:contentPart>
          </mc:Choice>
          <mc:Fallback>
            <p:pic>
              <p:nvPicPr>
                <p:cNvPr id="191" name="Freihand 190">
                  <a:extLst>
                    <a:ext uri="{FF2B5EF4-FFF2-40B4-BE49-F238E27FC236}">
                      <a16:creationId xmlns:a16="http://schemas.microsoft.com/office/drawing/2014/main" id="{9F612BF7-35C2-4727-B6BC-3FAEB354293A}"/>
                    </a:ext>
                  </a:extLst>
                </p:cNvPr>
                <p:cNvPicPr/>
                <p:nvPr/>
              </p:nvPicPr>
              <p:blipFill>
                <a:blip r:embed="rId137"/>
                <a:stretch>
                  <a:fillRect/>
                </a:stretch>
              </p:blipFill>
              <p:spPr>
                <a:xfrm>
                  <a:off x="970493" y="626107"/>
                  <a:ext cx="10008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92" name="Freihand 191">
                  <a:extLst>
                    <a:ext uri="{FF2B5EF4-FFF2-40B4-BE49-F238E27FC236}">
                      <a16:creationId xmlns:a16="http://schemas.microsoft.com/office/drawing/2014/main" id="{17538828-FC49-4B29-8139-194CC6B05217}"/>
                    </a:ext>
                  </a:extLst>
                </p14:cNvPr>
                <p14:cNvContentPartPr/>
                <p14:nvPr/>
              </p14:nvContentPartPr>
              <p14:xfrm>
                <a:off x="1084613" y="615667"/>
                <a:ext cx="68760" cy="96120"/>
              </p14:xfrm>
            </p:contentPart>
          </mc:Choice>
          <mc:Fallback>
            <p:pic>
              <p:nvPicPr>
                <p:cNvPr id="192" name="Freihand 191">
                  <a:extLst>
                    <a:ext uri="{FF2B5EF4-FFF2-40B4-BE49-F238E27FC236}">
                      <a16:creationId xmlns:a16="http://schemas.microsoft.com/office/drawing/2014/main" id="{17538828-FC49-4B29-8139-194CC6B05217}"/>
                    </a:ext>
                  </a:extLst>
                </p:cNvPr>
                <p:cNvPicPr/>
                <p:nvPr/>
              </p:nvPicPr>
              <p:blipFill>
                <a:blip r:embed="rId139"/>
                <a:stretch>
                  <a:fillRect/>
                </a:stretch>
              </p:blipFill>
              <p:spPr>
                <a:xfrm>
                  <a:off x="1080293" y="611347"/>
                  <a:ext cx="774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93" name="Freihand 192">
                  <a:extLst>
                    <a:ext uri="{FF2B5EF4-FFF2-40B4-BE49-F238E27FC236}">
                      <a16:creationId xmlns:a16="http://schemas.microsoft.com/office/drawing/2014/main" id="{FFE9D5D5-451C-45E1-A66D-2F95C3D10EA7}"/>
                    </a:ext>
                  </a:extLst>
                </p14:cNvPr>
                <p14:cNvContentPartPr/>
                <p14:nvPr/>
              </p14:nvContentPartPr>
              <p14:xfrm>
                <a:off x="1164893" y="617467"/>
                <a:ext cx="87480" cy="86400"/>
              </p14:xfrm>
            </p:contentPart>
          </mc:Choice>
          <mc:Fallback>
            <p:pic>
              <p:nvPicPr>
                <p:cNvPr id="193" name="Freihand 192">
                  <a:extLst>
                    <a:ext uri="{FF2B5EF4-FFF2-40B4-BE49-F238E27FC236}">
                      <a16:creationId xmlns:a16="http://schemas.microsoft.com/office/drawing/2014/main" id="{FFE9D5D5-451C-45E1-A66D-2F95C3D10EA7}"/>
                    </a:ext>
                  </a:extLst>
                </p:cNvPr>
                <p:cNvPicPr/>
                <p:nvPr/>
              </p:nvPicPr>
              <p:blipFill>
                <a:blip r:embed="rId141"/>
                <a:stretch>
                  <a:fillRect/>
                </a:stretch>
              </p:blipFill>
              <p:spPr>
                <a:xfrm>
                  <a:off x="1160573" y="613147"/>
                  <a:ext cx="9612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94" name="Freihand 193">
                  <a:extLst>
                    <a:ext uri="{FF2B5EF4-FFF2-40B4-BE49-F238E27FC236}">
                      <a16:creationId xmlns:a16="http://schemas.microsoft.com/office/drawing/2014/main" id="{B37BB80B-641D-4834-ADDB-24FE60D11C6A}"/>
                    </a:ext>
                  </a:extLst>
                </p14:cNvPr>
                <p14:cNvContentPartPr/>
                <p14:nvPr/>
              </p14:nvContentPartPr>
              <p14:xfrm>
                <a:off x="1338413" y="597667"/>
                <a:ext cx="93240" cy="95040"/>
              </p14:xfrm>
            </p:contentPart>
          </mc:Choice>
          <mc:Fallback>
            <p:pic>
              <p:nvPicPr>
                <p:cNvPr id="194" name="Freihand 193">
                  <a:extLst>
                    <a:ext uri="{FF2B5EF4-FFF2-40B4-BE49-F238E27FC236}">
                      <a16:creationId xmlns:a16="http://schemas.microsoft.com/office/drawing/2014/main" id="{B37BB80B-641D-4834-ADDB-24FE60D11C6A}"/>
                    </a:ext>
                  </a:extLst>
                </p:cNvPr>
                <p:cNvPicPr/>
                <p:nvPr/>
              </p:nvPicPr>
              <p:blipFill>
                <a:blip r:embed="rId143"/>
                <a:stretch>
                  <a:fillRect/>
                </a:stretch>
              </p:blipFill>
              <p:spPr>
                <a:xfrm>
                  <a:off x="1334093" y="593347"/>
                  <a:ext cx="10188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95" name="Freihand 194">
                  <a:extLst>
                    <a:ext uri="{FF2B5EF4-FFF2-40B4-BE49-F238E27FC236}">
                      <a16:creationId xmlns:a16="http://schemas.microsoft.com/office/drawing/2014/main" id="{58792176-6152-4F8F-B5A4-7316C6974622}"/>
                    </a:ext>
                  </a:extLst>
                </p14:cNvPr>
                <p14:cNvContentPartPr/>
                <p14:nvPr/>
              </p14:nvContentPartPr>
              <p14:xfrm>
                <a:off x="1315013" y="610627"/>
                <a:ext cx="135000" cy="35280"/>
              </p14:xfrm>
            </p:contentPart>
          </mc:Choice>
          <mc:Fallback>
            <p:pic>
              <p:nvPicPr>
                <p:cNvPr id="195" name="Freihand 194">
                  <a:extLst>
                    <a:ext uri="{FF2B5EF4-FFF2-40B4-BE49-F238E27FC236}">
                      <a16:creationId xmlns:a16="http://schemas.microsoft.com/office/drawing/2014/main" id="{58792176-6152-4F8F-B5A4-7316C6974622}"/>
                    </a:ext>
                  </a:extLst>
                </p:cNvPr>
                <p:cNvPicPr/>
                <p:nvPr/>
              </p:nvPicPr>
              <p:blipFill>
                <a:blip r:embed="rId145"/>
                <a:stretch>
                  <a:fillRect/>
                </a:stretch>
              </p:blipFill>
              <p:spPr>
                <a:xfrm>
                  <a:off x="1310693" y="606307"/>
                  <a:ext cx="14364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96" name="Freihand 195">
                  <a:extLst>
                    <a:ext uri="{FF2B5EF4-FFF2-40B4-BE49-F238E27FC236}">
                      <a16:creationId xmlns:a16="http://schemas.microsoft.com/office/drawing/2014/main" id="{1227775C-4267-4790-8D72-60817346D4A7}"/>
                    </a:ext>
                  </a:extLst>
                </p14:cNvPr>
                <p14:cNvContentPartPr/>
                <p14:nvPr/>
              </p14:nvContentPartPr>
              <p14:xfrm>
                <a:off x="1312133" y="634747"/>
                <a:ext cx="156240" cy="35640"/>
              </p14:xfrm>
            </p:contentPart>
          </mc:Choice>
          <mc:Fallback>
            <p:pic>
              <p:nvPicPr>
                <p:cNvPr id="196" name="Freihand 195">
                  <a:extLst>
                    <a:ext uri="{FF2B5EF4-FFF2-40B4-BE49-F238E27FC236}">
                      <a16:creationId xmlns:a16="http://schemas.microsoft.com/office/drawing/2014/main" id="{1227775C-4267-4790-8D72-60817346D4A7}"/>
                    </a:ext>
                  </a:extLst>
                </p:cNvPr>
                <p:cNvPicPr/>
                <p:nvPr/>
              </p:nvPicPr>
              <p:blipFill>
                <a:blip r:embed="rId147"/>
                <a:stretch>
                  <a:fillRect/>
                </a:stretch>
              </p:blipFill>
              <p:spPr>
                <a:xfrm>
                  <a:off x="1307813" y="630427"/>
                  <a:ext cx="16488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305" name="Freihand 304">
                  <a:extLst>
                    <a:ext uri="{FF2B5EF4-FFF2-40B4-BE49-F238E27FC236}">
                      <a16:creationId xmlns:a16="http://schemas.microsoft.com/office/drawing/2014/main" id="{C9FF80C6-E45B-44BF-BBEB-479106CD76F2}"/>
                    </a:ext>
                  </a:extLst>
                </p14:cNvPr>
                <p14:cNvContentPartPr/>
                <p14:nvPr/>
              </p14:nvContentPartPr>
              <p14:xfrm>
                <a:off x="676013" y="228480"/>
                <a:ext cx="906120" cy="425520"/>
              </p14:xfrm>
            </p:contentPart>
          </mc:Choice>
          <mc:Fallback>
            <p:pic>
              <p:nvPicPr>
                <p:cNvPr id="305" name="Freihand 304">
                  <a:extLst>
                    <a:ext uri="{FF2B5EF4-FFF2-40B4-BE49-F238E27FC236}">
                      <a16:creationId xmlns:a16="http://schemas.microsoft.com/office/drawing/2014/main" id="{C9FF80C6-E45B-44BF-BBEB-479106CD76F2}"/>
                    </a:ext>
                  </a:extLst>
                </p:cNvPr>
                <p:cNvPicPr/>
                <p:nvPr/>
              </p:nvPicPr>
              <p:blipFill>
                <a:blip r:embed="rId149"/>
                <a:stretch>
                  <a:fillRect/>
                </a:stretch>
              </p:blipFill>
              <p:spPr>
                <a:xfrm>
                  <a:off x="671693" y="224160"/>
                  <a:ext cx="914760" cy="434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0">
            <p14:nvContentPartPr>
              <p14:cNvPr id="266" name="Freihand 265">
                <a:extLst>
                  <a:ext uri="{FF2B5EF4-FFF2-40B4-BE49-F238E27FC236}">
                    <a16:creationId xmlns:a16="http://schemas.microsoft.com/office/drawing/2014/main" id="{98E9D03B-EB4F-47B1-AF48-EE9B19B72E82}"/>
                  </a:ext>
                </a:extLst>
              </p14:cNvPr>
              <p14:cNvContentPartPr/>
              <p14:nvPr/>
            </p14:nvContentPartPr>
            <p14:xfrm>
              <a:off x="4357733" y="1082040"/>
              <a:ext cx="92520" cy="146160"/>
            </p14:xfrm>
          </p:contentPart>
        </mc:Choice>
        <mc:Fallback>
          <p:pic>
            <p:nvPicPr>
              <p:cNvPr id="266" name="Freihand 265">
                <a:extLst>
                  <a:ext uri="{FF2B5EF4-FFF2-40B4-BE49-F238E27FC236}">
                    <a16:creationId xmlns:a16="http://schemas.microsoft.com/office/drawing/2014/main" id="{98E9D03B-EB4F-47B1-AF48-EE9B19B72E82}"/>
                  </a:ext>
                </a:extLst>
              </p:cNvPr>
              <p:cNvPicPr/>
              <p:nvPr/>
            </p:nvPicPr>
            <p:blipFill>
              <a:blip r:embed="rId151"/>
              <a:stretch>
                <a:fillRect/>
              </a:stretch>
            </p:blipFill>
            <p:spPr>
              <a:xfrm>
                <a:off x="4353413" y="1077720"/>
                <a:ext cx="10116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267" name="Freihand 266">
                <a:extLst>
                  <a:ext uri="{FF2B5EF4-FFF2-40B4-BE49-F238E27FC236}">
                    <a16:creationId xmlns:a16="http://schemas.microsoft.com/office/drawing/2014/main" id="{15A9539F-E612-42F6-A36A-0FD06CCF3704}"/>
                  </a:ext>
                </a:extLst>
              </p14:cNvPr>
              <p14:cNvContentPartPr/>
              <p14:nvPr/>
            </p14:nvContentPartPr>
            <p14:xfrm>
              <a:off x="4389053" y="1052520"/>
              <a:ext cx="201960" cy="135000"/>
            </p14:xfrm>
          </p:contentPart>
        </mc:Choice>
        <mc:Fallback>
          <p:pic>
            <p:nvPicPr>
              <p:cNvPr id="267" name="Freihand 266">
                <a:extLst>
                  <a:ext uri="{FF2B5EF4-FFF2-40B4-BE49-F238E27FC236}">
                    <a16:creationId xmlns:a16="http://schemas.microsoft.com/office/drawing/2014/main" id="{15A9539F-E612-42F6-A36A-0FD06CCF3704}"/>
                  </a:ext>
                </a:extLst>
              </p:cNvPr>
              <p:cNvPicPr/>
              <p:nvPr/>
            </p:nvPicPr>
            <p:blipFill>
              <a:blip r:embed="rId153"/>
              <a:stretch>
                <a:fillRect/>
              </a:stretch>
            </p:blipFill>
            <p:spPr>
              <a:xfrm>
                <a:off x="4384733" y="1048200"/>
                <a:ext cx="21060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268" name="Freihand 267">
                <a:extLst>
                  <a:ext uri="{FF2B5EF4-FFF2-40B4-BE49-F238E27FC236}">
                    <a16:creationId xmlns:a16="http://schemas.microsoft.com/office/drawing/2014/main" id="{16FC0E9D-0B65-477B-A12F-0F3709D04F04}"/>
                  </a:ext>
                </a:extLst>
              </p14:cNvPr>
              <p14:cNvContentPartPr/>
              <p14:nvPr/>
            </p14:nvContentPartPr>
            <p14:xfrm>
              <a:off x="4471133" y="1019040"/>
              <a:ext cx="70920" cy="79920"/>
            </p14:xfrm>
          </p:contentPart>
        </mc:Choice>
        <mc:Fallback>
          <p:pic>
            <p:nvPicPr>
              <p:cNvPr id="268" name="Freihand 267">
                <a:extLst>
                  <a:ext uri="{FF2B5EF4-FFF2-40B4-BE49-F238E27FC236}">
                    <a16:creationId xmlns:a16="http://schemas.microsoft.com/office/drawing/2014/main" id="{16FC0E9D-0B65-477B-A12F-0F3709D04F04}"/>
                  </a:ext>
                </a:extLst>
              </p:cNvPr>
              <p:cNvPicPr/>
              <p:nvPr/>
            </p:nvPicPr>
            <p:blipFill>
              <a:blip r:embed="rId155"/>
              <a:stretch>
                <a:fillRect/>
              </a:stretch>
            </p:blipFill>
            <p:spPr>
              <a:xfrm>
                <a:off x="4466813" y="1014720"/>
                <a:ext cx="7956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269" name="Freihand 268">
                <a:extLst>
                  <a:ext uri="{FF2B5EF4-FFF2-40B4-BE49-F238E27FC236}">
                    <a16:creationId xmlns:a16="http://schemas.microsoft.com/office/drawing/2014/main" id="{5A9C75D3-6447-4005-B752-E0DD10156E6A}"/>
                  </a:ext>
                </a:extLst>
              </p14:cNvPr>
              <p14:cNvContentPartPr/>
              <p14:nvPr/>
            </p14:nvContentPartPr>
            <p14:xfrm>
              <a:off x="4571573" y="1101840"/>
              <a:ext cx="81000" cy="85320"/>
            </p14:xfrm>
          </p:contentPart>
        </mc:Choice>
        <mc:Fallback>
          <p:pic>
            <p:nvPicPr>
              <p:cNvPr id="269" name="Freihand 268">
                <a:extLst>
                  <a:ext uri="{FF2B5EF4-FFF2-40B4-BE49-F238E27FC236}">
                    <a16:creationId xmlns:a16="http://schemas.microsoft.com/office/drawing/2014/main" id="{5A9C75D3-6447-4005-B752-E0DD10156E6A}"/>
                  </a:ext>
                </a:extLst>
              </p:cNvPr>
              <p:cNvPicPr/>
              <p:nvPr/>
            </p:nvPicPr>
            <p:blipFill>
              <a:blip r:embed="rId157"/>
              <a:stretch>
                <a:fillRect/>
              </a:stretch>
            </p:blipFill>
            <p:spPr>
              <a:xfrm>
                <a:off x="4567253" y="1097520"/>
                <a:ext cx="8964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307" name="Freihand 306">
                <a:extLst>
                  <a:ext uri="{FF2B5EF4-FFF2-40B4-BE49-F238E27FC236}">
                    <a16:creationId xmlns:a16="http://schemas.microsoft.com/office/drawing/2014/main" id="{BC922022-0CFB-4209-95B4-81D399BE64BE}"/>
                  </a:ext>
                </a:extLst>
              </p14:cNvPr>
              <p14:cNvContentPartPr/>
              <p14:nvPr/>
            </p14:nvContentPartPr>
            <p14:xfrm>
              <a:off x="4239653" y="871080"/>
              <a:ext cx="500760" cy="482040"/>
            </p14:xfrm>
          </p:contentPart>
        </mc:Choice>
        <mc:Fallback>
          <p:pic>
            <p:nvPicPr>
              <p:cNvPr id="307" name="Freihand 306">
                <a:extLst>
                  <a:ext uri="{FF2B5EF4-FFF2-40B4-BE49-F238E27FC236}">
                    <a16:creationId xmlns:a16="http://schemas.microsoft.com/office/drawing/2014/main" id="{BC922022-0CFB-4209-95B4-81D399BE64BE}"/>
                  </a:ext>
                </a:extLst>
              </p:cNvPr>
              <p:cNvPicPr/>
              <p:nvPr/>
            </p:nvPicPr>
            <p:blipFill>
              <a:blip r:embed="rId159"/>
              <a:stretch>
                <a:fillRect/>
              </a:stretch>
            </p:blipFill>
            <p:spPr>
              <a:xfrm>
                <a:off x="4235333" y="866760"/>
                <a:ext cx="509400" cy="4906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308" name="Freihand 307">
                <a:extLst>
                  <a:ext uri="{FF2B5EF4-FFF2-40B4-BE49-F238E27FC236}">
                    <a16:creationId xmlns:a16="http://schemas.microsoft.com/office/drawing/2014/main" id="{6C03A606-9BB8-40A0-B344-C948CB2AEA8B}"/>
                  </a:ext>
                </a:extLst>
              </p14:cNvPr>
              <p14:cNvContentPartPr/>
              <p14:nvPr/>
            </p14:nvContentPartPr>
            <p14:xfrm>
              <a:off x="3984413" y="1109760"/>
              <a:ext cx="115200" cy="118440"/>
            </p14:xfrm>
          </p:contentPart>
        </mc:Choice>
        <mc:Fallback>
          <p:pic>
            <p:nvPicPr>
              <p:cNvPr id="308" name="Freihand 307">
                <a:extLst>
                  <a:ext uri="{FF2B5EF4-FFF2-40B4-BE49-F238E27FC236}">
                    <a16:creationId xmlns:a16="http://schemas.microsoft.com/office/drawing/2014/main" id="{6C03A606-9BB8-40A0-B344-C948CB2AEA8B}"/>
                  </a:ext>
                </a:extLst>
              </p:cNvPr>
              <p:cNvPicPr/>
              <p:nvPr/>
            </p:nvPicPr>
            <p:blipFill>
              <a:blip r:embed="rId161"/>
              <a:stretch>
                <a:fillRect/>
              </a:stretch>
            </p:blipFill>
            <p:spPr>
              <a:xfrm>
                <a:off x="3980093" y="1105440"/>
                <a:ext cx="12384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309" name="Freihand 308">
                <a:extLst>
                  <a:ext uri="{FF2B5EF4-FFF2-40B4-BE49-F238E27FC236}">
                    <a16:creationId xmlns:a16="http://schemas.microsoft.com/office/drawing/2014/main" id="{695F5FFA-4442-4453-B1D9-6E8713145FB3}"/>
                  </a:ext>
                </a:extLst>
              </p14:cNvPr>
              <p14:cNvContentPartPr/>
              <p14:nvPr/>
            </p14:nvContentPartPr>
            <p14:xfrm>
              <a:off x="3992693" y="1028040"/>
              <a:ext cx="176400" cy="96480"/>
            </p14:xfrm>
          </p:contentPart>
        </mc:Choice>
        <mc:Fallback>
          <p:pic>
            <p:nvPicPr>
              <p:cNvPr id="309" name="Freihand 308">
                <a:extLst>
                  <a:ext uri="{FF2B5EF4-FFF2-40B4-BE49-F238E27FC236}">
                    <a16:creationId xmlns:a16="http://schemas.microsoft.com/office/drawing/2014/main" id="{695F5FFA-4442-4453-B1D9-6E8713145FB3}"/>
                  </a:ext>
                </a:extLst>
              </p:cNvPr>
              <p:cNvPicPr/>
              <p:nvPr/>
            </p:nvPicPr>
            <p:blipFill>
              <a:blip r:embed="rId163"/>
              <a:stretch>
                <a:fillRect/>
              </a:stretch>
            </p:blipFill>
            <p:spPr>
              <a:xfrm>
                <a:off x="3988373" y="1023720"/>
                <a:ext cx="1850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310" name="Freihand 309">
                <a:extLst>
                  <a:ext uri="{FF2B5EF4-FFF2-40B4-BE49-F238E27FC236}">
                    <a16:creationId xmlns:a16="http://schemas.microsoft.com/office/drawing/2014/main" id="{A82F2A5E-B55F-466E-AC12-90C2E0024AD6}"/>
                  </a:ext>
                </a:extLst>
              </p14:cNvPr>
              <p14:cNvContentPartPr/>
              <p14:nvPr/>
            </p14:nvContentPartPr>
            <p14:xfrm>
              <a:off x="4101053" y="1163400"/>
              <a:ext cx="105840" cy="28080"/>
            </p14:xfrm>
          </p:contentPart>
        </mc:Choice>
        <mc:Fallback>
          <p:pic>
            <p:nvPicPr>
              <p:cNvPr id="310" name="Freihand 309">
                <a:extLst>
                  <a:ext uri="{FF2B5EF4-FFF2-40B4-BE49-F238E27FC236}">
                    <a16:creationId xmlns:a16="http://schemas.microsoft.com/office/drawing/2014/main" id="{A82F2A5E-B55F-466E-AC12-90C2E0024AD6}"/>
                  </a:ext>
                </a:extLst>
              </p:cNvPr>
              <p:cNvPicPr/>
              <p:nvPr/>
            </p:nvPicPr>
            <p:blipFill>
              <a:blip r:embed="rId165"/>
              <a:stretch>
                <a:fillRect/>
              </a:stretch>
            </p:blipFill>
            <p:spPr>
              <a:xfrm>
                <a:off x="4096733" y="1159080"/>
                <a:ext cx="114480" cy="36720"/>
              </a:xfrm>
              <a:prstGeom prst="rect">
                <a:avLst/>
              </a:prstGeom>
            </p:spPr>
          </p:pic>
        </mc:Fallback>
      </mc:AlternateContent>
      <p:grpSp>
        <p:nvGrpSpPr>
          <p:cNvPr id="347" name="Gruppieren 346">
            <a:extLst>
              <a:ext uri="{FF2B5EF4-FFF2-40B4-BE49-F238E27FC236}">
                <a16:creationId xmlns:a16="http://schemas.microsoft.com/office/drawing/2014/main" id="{3A4F52E0-B01E-495D-BB51-363D36BC6C35}"/>
              </a:ext>
            </a:extLst>
          </p:cNvPr>
          <p:cNvGrpSpPr/>
          <p:nvPr/>
        </p:nvGrpSpPr>
        <p:grpSpPr>
          <a:xfrm>
            <a:off x="1996493" y="-69600"/>
            <a:ext cx="3669120" cy="491760"/>
            <a:chOff x="1996493" y="-69600"/>
            <a:chExt cx="3669120" cy="491760"/>
          </a:xfrm>
        </p:grpSpPr>
        <mc:AlternateContent xmlns:mc="http://schemas.openxmlformats.org/markup-compatibility/2006">
          <mc:Choice xmlns:p14="http://schemas.microsoft.com/office/powerpoint/2010/main" Requires="p14">
            <p:contentPart p14:bwMode="auto" r:id="rId166">
              <p14:nvContentPartPr>
                <p14:cNvPr id="200" name="Freihand 199">
                  <a:extLst>
                    <a:ext uri="{FF2B5EF4-FFF2-40B4-BE49-F238E27FC236}">
                      <a16:creationId xmlns:a16="http://schemas.microsoft.com/office/drawing/2014/main" id="{7AC596DB-2FC7-438B-9BEA-95DEDED1566C}"/>
                    </a:ext>
                  </a:extLst>
                </p14:cNvPr>
                <p14:cNvContentPartPr/>
                <p14:nvPr/>
              </p14:nvContentPartPr>
              <p14:xfrm>
                <a:off x="1996493" y="135067"/>
                <a:ext cx="121320" cy="16200"/>
              </p14:xfrm>
            </p:contentPart>
          </mc:Choice>
          <mc:Fallback>
            <p:pic>
              <p:nvPicPr>
                <p:cNvPr id="200" name="Freihand 199">
                  <a:extLst>
                    <a:ext uri="{FF2B5EF4-FFF2-40B4-BE49-F238E27FC236}">
                      <a16:creationId xmlns:a16="http://schemas.microsoft.com/office/drawing/2014/main" id="{7AC596DB-2FC7-438B-9BEA-95DEDED1566C}"/>
                    </a:ext>
                  </a:extLst>
                </p:cNvPr>
                <p:cNvPicPr/>
                <p:nvPr/>
              </p:nvPicPr>
              <p:blipFill>
                <a:blip r:embed="rId167"/>
                <a:stretch>
                  <a:fillRect/>
                </a:stretch>
              </p:blipFill>
              <p:spPr>
                <a:xfrm>
                  <a:off x="1992173" y="130747"/>
                  <a:ext cx="12996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201" name="Freihand 200">
                  <a:extLst>
                    <a:ext uri="{FF2B5EF4-FFF2-40B4-BE49-F238E27FC236}">
                      <a16:creationId xmlns:a16="http://schemas.microsoft.com/office/drawing/2014/main" id="{4CD54442-F5A0-4F25-8D50-3C5C0E569B7A}"/>
                    </a:ext>
                  </a:extLst>
                </p14:cNvPr>
                <p14:cNvContentPartPr/>
                <p14:nvPr/>
              </p14:nvContentPartPr>
              <p14:xfrm>
                <a:off x="2251733" y="76387"/>
                <a:ext cx="7920" cy="116640"/>
              </p14:xfrm>
            </p:contentPart>
          </mc:Choice>
          <mc:Fallback>
            <p:pic>
              <p:nvPicPr>
                <p:cNvPr id="201" name="Freihand 200">
                  <a:extLst>
                    <a:ext uri="{FF2B5EF4-FFF2-40B4-BE49-F238E27FC236}">
                      <a16:creationId xmlns:a16="http://schemas.microsoft.com/office/drawing/2014/main" id="{4CD54442-F5A0-4F25-8D50-3C5C0E569B7A}"/>
                    </a:ext>
                  </a:extLst>
                </p:cNvPr>
                <p:cNvPicPr/>
                <p:nvPr/>
              </p:nvPicPr>
              <p:blipFill>
                <a:blip r:embed="rId169"/>
                <a:stretch>
                  <a:fillRect/>
                </a:stretch>
              </p:blipFill>
              <p:spPr>
                <a:xfrm>
                  <a:off x="2247413" y="72067"/>
                  <a:ext cx="1656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202" name="Freihand 201">
                  <a:extLst>
                    <a:ext uri="{FF2B5EF4-FFF2-40B4-BE49-F238E27FC236}">
                      <a16:creationId xmlns:a16="http://schemas.microsoft.com/office/drawing/2014/main" id="{16693018-FA92-40D4-AC25-15121B37AE72}"/>
                    </a:ext>
                  </a:extLst>
                </p14:cNvPr>
                <p14:cNvContentPartPr/>
                <p14:nvPr/>
              </p14:nvContentPartPr>
              <p14:xfrm>
                <a:off x="2169653" y="157027"/>
                <a:ext cx="144360" cy="36360"/>
              </p14:xfrm>
            </p:contentPart>
          </mc:Choice>
          <mc:Fallback>
            <p:pic>
              <p:nvPicPr>
                <p:cNvPr id="202" name="Freihand 201">
                  <a:extLst>
                    <a:ext uri="{FF2B5EF4-FFF2-40B4-BE49-F238E27FC236}">
                      <a16:creationId xmlns:a16="http://schemas.microsoft.com/office/drawing/2014/main" id="{16693018-FA92-40D4-AC25-15121B37AE72}"/>
                    </a:ext>
                  </a:extLst>
                </p:cNvPr>
                <p:cNvPicPr/>
                <p:nvPr/>
              </p:nvPicPr>
              <p:blipFill>
                <a:blip r:embed="rId171"/>
                <a:stretch>
                  <a:fillRect/>
                </a:stretch>
              </p:blipFill>
              <p:spPr>
                <a:xfrm>
                  <a:off x="2165333" y="152707"/>
                  <a:ext cx="15300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203" name="Freihand 202">
                  <a:extLst>
                    <a:ext uri="{FF2B5EF4-FFF2-40B4-BE49-F238E27FC236}">
                      <a16:creationId xmlns:a16="http://schemas.microsoft.com/office/drawing/2014/main" id="{5F8396CA-53F9-4993-A2E7-F3ACC9C9AC2C}"/>
                    </a:ext>
                  </a:extLst>
                </p14:cNvPr>
                <p14:cNvContentPartPr/>
                <p14:nvPr/>
              </p14:nvContentPartPr>
              <p14:xfrm>
                <a:off x="2191613" y="58387"/>
                <a:ext cx="102240" cy="18360"/>
              </p14:xfrm>
            </p:contentPart>
          </mc:Choice>
          <mc:Fallback>
            <p:pic>
              <p:nvPicPr>
                <p:cNvPr id="203" name="Freihand 202">
                  <a:extLst>
                    <a:ext uri="{FF2B5EF4-FFF2-40B4-BE49-F238E27FC236}">
                      <a16:creationId xmlns:a16="http://schemas.microsoft.com/office/drawing/2014/main" id="{5F8396CA-53F9-4993-A2E7-F3ACC9C9AC2C}"/>
                    </a:ext>
                  </a:extLst>
                </p:cNvPr>
                <p:cNvPicPr/>
                <p:nvPr/>
              </p:nvPicPr>
              <p:blipFill>
                <a:blip r:embed="rId173"/>
                <a:stretch>
                  <a:fillRect/>
                </a:stretch>
              </p:blipFill>
              <p:spPr>
                <a:xfrm>
                  <a:off x="2187293" y="54067"/>
                  <a:ext cx="11088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204" name="Freihand 203">
                  <a:extLst>
                    <a:ext uri="{FF2B5EF4-FFF2-40B4-BE49-F238E27FC236}">
                      <a16:creationId xmlns:a16="http://schemas.microsoft.com/office/drawing/2014/main" id="{6207DC35-15A9-4968-AD57-A25886A6CE0E}"/>
                    </a:ext>
                  </a:extLst>
                </p14:cNvPr>
                <p14:cNvContentPartPr/>
                <p14:nvPr/>
              </p14:nvContentPartPr>
              <p14:xfrm>
                <a:off x="2339933" y="130027"/>
                <a:ext cx="61200" cy="65160"/>
              </p14:xfrm>
            </p:contentPart>
          </mc:Choice>
          <mc:Fallback>
            <p:pic>
              <p:nvPicPr>
                <p:cNvPr id="204" name="Freihand 203">
                  <a:extLst>
                    <a:ext uri="{FF2B5EF4-FFF2-40B4-BE49-F238E27FC236}">
                      <a16:creationId xmlns:a16="http://schemas.microsoft.com/office/drawing/2014/main" id="{6207DC35-15A9-4968-AD57-A25886A6CE0E}"/>
                    </a:ext>
                  </a:extLst>
                </p:cNvPr>
                <p:cNvPicPr/>
                <p:nvPr/>
              </p:nvPicPr>
              <p:blipFill>
                <a:blip r:embed="rId175"/>
                <a:stretch>
                  <a:fillRect/>
                </a:stretch>
              </p:blipFill>
              <p:spPr>
                <a:xfrm>
                  <a:off x="2335613" y="125707"/>
                  <a:ext cx="6984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206" name="Freihand 205">
                  <a:extLst>
                    <a:ext uri="{FF2B5EF4-FFF2-40B4-BE49-F238E27FC236}">
                      <a16:creationId xmlns:a16="http://schemas.microsoft.com/office/drawing/2014/main" id="{7E36A51F-C774-4CCF-86E0-3B37245B3E3F}"/>
                    </a:ext>
                  </a:extLst>
                </p14:cNvPr>
                <p14:cNvContentPartPr/>
                <p14:nvPr/>
              </p14:nvContentPartPr>
              <p14:xfrm>
                <a:off x="2559533" y="71347"/>
                <a:ext cx="16200" cy="94680"/>
              </p14:xfrm>
            </p:contentPart>
          </mc:Choice>
          <mc:Fallback>
            <p:pic>
              <p:nvPicPr>
                <p:cNvPr id="206" name="Freihand 205">
                  <a:extLst>
                    <a:ext uri="{FF2B5EF4-FFF2-40B4-BE49-F238E27FC236}">
                      <a16:creationId xmlns:a16="http://schemas.microsoft.com/office/drawing/2014/main" id="{7E36A51F-C774-4CCF-86E0-3B37245B3E3F}"/>
                    </a:ext>
                  </a:extLst>
                </p:cNvPr>
                <p:cNvPicPr/>
                <p:nvPr/>
              </p:nvPicPr>
              <p:blipFill>
                <a:blip r:embed="rId177"/>
                <a:stretch>
                  <a:fillRect/>
                </a:stretch>
              </p:blipFill>
              <p:spPr>
                <a:xfrm>
                  <a:off x="2555213" y="67027"/>
                  <a:ext cx="2484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207" name="Freihand 206">
                  <a:extLst>
                    <a:ext uri="{FF2B5EF4-FFF2-40B4-BE49-F238E27FC236}">
                      <a16:creationId xmlns:a16="http://schemas.microsoft.com/office/drawing/2014/main" id="{9CB918AB-26B6-46E8-ABAA-78D6FE7D8558}"/>
                    </a:ext>
                  </a:extLst>
                </p14:cNvPr>
                <p14:cNvContentPartPr/>
                <p14:nvPr/>
              </p14:nvContentPartPr>
              <p14:xfrm>
                <a:off x="2490413" y="108427"/>
                <a:ext cx="119520" cy="7200"/>
              </p14:xfrm>
            </p:contentPart>
          </mc:Choice>
          <mc:Fallback>
            <p:pic>
              <p:nvPicPr>
                <p:cNvPr id="207" name="Freihand 206">
                  <a:extLst>
                    <a:ext uri="{FF2B5EF4-FFF2-40B4-BE49-F238E27FC236}">
                      <a16:creationId xmlns:a16="http://schemas.microsoft.com/office/drawing/2014/main" id="{9CB918AB-26B6-46E8-ABAA-78D6FE7D8558}"/>
                    </a:ext>
                  </a:extLst>
                </p:cNvPr>
                <p:cNvPicPr/>
                <p:nvPr/>
              </p:nvPicPr>
              <p:blipFill>
                <a:blip r:embed="rId179"/>
                <a:stretch>
                  <a:fillRect/>
                </a:stretch>
              </p:blipFill>
              <p:spPr>
                <a:xfrm>
                  <a:off x="2486093" y="104107"/>
                  <a:ext cx="12816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209" name="Freihand 208">
                  <a:extLst>
                    <a:ext uri="{FF2B5EF4-FFF2-40B4-BE49-F238E27FC236}">
                      <a16:creationId xmlns:a16="http://schemas.microsoft.com/office/drawing/2014/main" id="{FDF5C8B8-34A6-4991-9740-E2232C84975F}"/>
                    </a:ext>
                  </a:extLst>
                </p14:cNvPr>
                <p14:cNvContentPartPr/>
                <p14:nvPr/>
              </p14:nvContentPartPr>
              <p14:xfrm>
                <a:off x="2848973" y="-23333"/>
                <a:ext cx="137520" cy="124200"/>
              </p14:xfrm>
            </p:contentPart>
          </mc:Choice>
          <mc:Fallback>
            <p:pic>
              <p:nvPicPr>
                <p:cNvPr id="209" name="Freihand 208">
                  <a:extLst>
                    <a:ext uri="{FF2B5EF4-FFF2-40B4-BE49-F238E27FC236}">
                      <a16:creationId xmlns:a16="http://schemas.microsoft.com/office/drawing/2014/main" id="{FDF5C8B8-34A6-4991-9740-E2232C84975F}"/>
                    </a:ext>
                  </a:extLst>
                </p:cNvPr>
                <p:cNvPicPr/>
                <p:nvPr/>
              </p:nvPicPr>
              <p:blipFill>
                <a:blip r:embed="rId181"/>
                <a:stretch>
                  <a:fillRect/>
                </a:stretch>
              </p:blipFill>
              <p:spPr>
                <a:xfrm>
                  <a:off x="2844653" y="-27653"/>
                  <a:ext cx="14616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210" name="Freihand 209">
                  <a:extLst>
                    <a:ext uri="{FF2B5EF4-FFF2-40B4-BE49-F238E27FC236}">
                      <a16:creationId xmlns:a16="http://schemas.microsoft.com/office/drawing/2014/main" id="{806EC5C2-1FAB-454A-A7E5-554AAA8324DA}"/>
                    </a:ext>
                  </a:extLst>
                </p14:cNvPr>
                <p14:cNvContentPartPr/>
                <p14:nvPr/>
              </p14:nvContentPartPr>
              <p14:xfrm>
                <a:off x="2900813" y="27240"/>
                <a:ext cx="111600" cy="23040"/>
              </p14:xfrm>
            </p:contentPart>
          </mc:Choice>
          <mc:Fallback>
            <p:pic>
              <p:nvPicPr>
                <p:cNvPr id="210" name="Freihand 209">
                  <a:extLst>
                    <a:ext uri="{FF2B5EF4-FFF2-40B4-BE49-F238E27FC236}">
                      <a16:creationId xmlns:a16="http://schemas.microsoft.com/office/drawing/2014/main" id="{806EC5C2-1FAB-454A-A7E5-554AAA8324DA}"/>
                    </a:ext>
                  </a:extLst>
                </p:cNvPr>
                <p:cNvPicPr/>
                <p:nvPr/>
              </p:nvPicPr>
              <p:blipFill>
                <a:blip r:embed="rId183"/>
                <a:stretch>
                  <a:fillRect/>
                </a:stretch>
              </p:blipFill>
              <p:spPr>
                <a:xfrm>
                  <a:off x="2896493" y="22920"/>
                  <a:ext cx="12024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211" name="Freihand 210">
                  <a:extLst>
                    <a:ext uri="{FF2B5EF4-FFF2-40B4-BE49-F238E27FC236}">
                      <a16:creationId xmlns:a16="http://schemas.microsoft.com/office/drawing/2014/main" id="{B87DAAD7-DA6D-4116-92A0-ED437B8F5091}"/>
                    </a:ext>
                  </a:extLst>
                </p14:cNvPr>
                <p14:cNvContentPartPr/>
                <p14:nvPr/>
              </p14:nvContentPartPr>
              <p14:xfrm>
                <a:off x="3006653" y="54240"/>
                <a:ext cx="64800" cy="47160"/>
              </p14:xfrm>
            </p:contentPart>
          </mc:Choice>
          <mc:Fallback>
            <p:pic>
              <p:nvPicPr>
                <p:cNvPr id="211" name="Freihand 210">
                  <a:extLst>
                    <a:ext uri="{FF2B5EF4-FFF2-40B4-BE49-F238E27FC236}">
                      <a16:creationId xmlns:a16="http://schemas.microsoft.com/office/drawing/2014/main" id="{B87DAAD7-DA6D-4116-92A0-ED437B8F5091}"/>
                    </a:ext>
                  </a:extLst>
                </p:cNvPr>
                <p:cNvPicPr/>
                <p:nvPr/>
              </p:nvPicPr>
              <p:blipFill>
                <a:blip r:embed="rId185"/>
                <a:stretch>
                  <a:fillRect/>
                </a:stretch>
              </p:blipFill>
              <p:spPr>
                <a:xfrm>
                  <a:off x="3002333" y="49920"/>
                  <a:ext cx="7344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212" name="Freihand 211">
                  <a:extLst>
                    <a:ext uri="{FF2B5EF4-FFF2-40B4-BE49-F238E27FC236}">
                      <a16:creationId xmlns:a16="http://schemas.microsoft.com/office/drawing/2014/main" id="{7EEDD81F-08DE-4121-B74B-E7B9703DE217}"/>
                    </a:ext>
                  </a:extLst>
                </p14:cNvPr>
                <p14:cNvContentPartPr/>
                <p14:nvPr/>
              </p14:nvContentPartPr>
              <p14:xfrm>
                <a:off x="2765093" y="103920"/>
                <a:ext cx="459360" cy="42840"/>
              </p14:xfrm>
            </p:contentPart>
          </mc:Choice>
          <mc:Fallback>
            <p:pic>
              <p:nvPicPr>
                <p:cNvPr id="212" name="Freihand 211">
                  <a:extLst>
                    <a:ext uri="{FF2B5EF4-FFF2-40B4-BE49-F238E27FC236}">
                      <a16:creationId xmlns:a16="http://schemas.microsoft.com/office/drawing/2014/main" id="{7EEDD81F-08DE-4121-B74B-E7B9703DE217}"/>
                    </a:ext>
                  </a:extLst>
                </p:cNvPr>
                <p:cNvPicPr/>
                <p:nvPr/>
              </p:nvPicPr>
              <p:blipFill>
                <a:blip r:embed="rId187"/>
                <a:stretch>
                  <a:fillRect/>
                </a:stretch>
              </p:blipFill>
              <p:spPr>
                <a:xfrm>
                  <a:off x="2760773" y="99600"/>
                  <a:ext cx="46800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213" name="Freihand 212">
                  <a:extLst>
                    <a:ext uri="{FF2B5EF4-FFF2-40B4-BE49-F238E27FC236}">
                      <a16:creationId xmlns:a16="http://schemas.microsoft.com/office/drawing/2014/main" id="{7179F6AC-8D4F-4EDD-873D-3C1EABAC7A76}"/>
                    </a:ext>
                  </a:extLst>
                </p14:cNvPr>
                <p14:cNvContentPartPr/>
                <p14:nvPr/>
              </p14:nvContentPartPr>
              <p14:xfrm>
                <a:off x="2711453" y="174480"/>
                <a:ext cx="131400" cy="87840"/>
              </p14:xfrm>
            </p:contentPart>
          </mc:Choice>
          <mc:Fallback>
            <p:pic>
              <p:nvPicPr>
                <p:cNvPr id="213" name="Freihand 212">
                  <a:extLst>
                    <a:ext uri="{FF2B5EF4-FFF2-40B4-BE49-F238E27FC236}">
                      <a16:creationId xmlns:a16="http://schemas.microsoft.com/office/drawing/2014/main" id="{7179F6AC-8D4F-4EDD-873D-3C1EABAC7A76}"/>
                    </a:ext>
                  </a:extLst>
                </p:cNvPr>
                <p:cNvPicPr/>
                <p:nvPr/>
              </p:nvPicPr>
              <p:blipFill>
                <a:blip r:embed="rId189"/>
                <a:stretch>
                  <a:fillRect/>
                </a:stretch>
              </p:blipFill>
              <p:spPr>
                <a:xfrm>
                  <a:off x="2707133" y="170160"/>
                  <a:ext cx="14004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214" name="Freihand 213">
                  <a:extLst>
                    <a:ext uri="{FF2B5EF4-FFF2-40B4-BE49-F238E27FC236}">
                      <a16:creationId xmlns:a16="http://schemas.microsoft.com/office/drawing/2014/main" id="{136FE8B2-E058-43AC-ACF7-914EA6BB6D9D}"/>
                    </a:ext>
                  </a:extLst>
                </p14:cNvPr>
                <p14:cNvContentPartPr/>
                <p14:nvPr/>
              </p14:nvContentPartPr>
              <p14:xfrm>
                <a:off x="2912693" y="193200"/>
                <a:ext cx="10440" cy="66960"/>
              </p14:xfrm>
            </p:contentPart>
          </mc:Choice>
          <mc:Fallback>
            <p:pic>
              <p:nvPicPr>
                <p:cNvPr id="214" name="Freihand 213">
                  <a:extLst>
                    <a:ext uri="{FF2B5EF4-FFF2-40B4-BE49-F238E27FC236}">
                      <a16:creationId xmlns:a16="http://schemas.microsoft.com/office/drawing/2014/main" id="{136FE8B2-E058-43AC-ACF7-914EA6BB6D9D}"/>
                    </a:ext>
                  </a:extLst>
                </p:cNvPr>
                <p:cNvPicPr/>
                <p:nvPr/>
              </p:nvPicPr>
              <p:blipFill>
                <a:blip r:embed="rId191"/>
                <a:stretch>
                  <a:fillRect/>
                </a:stretch>
              </p:blipFill>
              <p:spPr>
                <a:xfrm>
                  <a:off x="2908373" y="188880"/>
                  <a:ext cx="1908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215" name="Freihand 214">
                  <a:extLst>
                    <a:ext uri="{FF2B5EF4-FFF2-40B4-BE49-F238E27FC236}">
                      <a16:creationId xmlns:a16="http://schemas.microsoft.com/office/drawing/2014/main" id="{7731AABC-DBFE-4F12-91ED-FC95F4087E8A}"/>
                    </a:ext>
                  </a:extLst>
                </p14:cNvPr>
                <p14:cNvContentPartPr/>
                <p14:nvPr/>
              </p14:nvContentPartPr>
              <p14:xfrm>
                <a:off x="2852213" y="186720"/>
                <a:ext cx="216360" cy="78120"/>
              </p14:xfrm>
            </p:contentPart>
          </mc:Choice>
          <mc:Fallback>
            <p:pic>
              <p:nvPicPr>
                <p:cNvPr id="215" name="Freihand 214">
                  <a:extLst>
                    <a:ext uri="{FF2B5EF4-FFF2-40B4-BE49-F238E27FC236}">
                      <a16:creationId xmlns:a16="http://schemas.microsoft.com/office/drawing/2014/main" id="{7731AABC-DBFE-4F12-91ED-FC95F4087E8A}"/>
                    </a:ext>
                  </a:extLst>
                </p:cNvPr>
                <p:cNvPicPr/>
                <p:nvPr/>
              </p:nvPicPr>
              <p:blipFill>
                <a:blip r:embed="rId193"/>
                <a:stretch>
                  <a:fillRect/>
                </a:stretch>
              </p:blipFill>
              <p:spPr>
                <a:xfrm>
                  <a:off x="2847893" y="182400"/>
                  <a:ext cx="22500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216" name="Freihand 215">
                  <a:extLst>
                    <a:ext uri="{FF2B5EF4-FFF2-40B4-BE49-F238E27FC236}">
                      <a16:creationId xmlns:a16="http://schemas.microsoft.com/office/drawing/2014/main" id="{475BF7DB-6F60-4194-8362-C6696D547273}"/>
                    </a:ext>
                  </a:extLst>
                </p14:cNvPr>
                <p14:cNvContentPartPr/>
                <p14:nvPr/>
              </p14:nvContentPartPr>
              <p14:xfrm>
                <a:off x="3039773" y="175200"/>
                <a:ext cx="13320" cy="4680"/>
              </p14:xfrm>
            </p:contentPart>
          </mc:Choice>
          <mc:Fallback>
            <p:pic>
              <p:nvPicPr>
                <p:cNvPr id="216" name="Freihand 215">
                  <a:extLst>
                    <a:ext uri="{FF2B5EF4-FFF2-40B4-BE49-F238E27FC236}">
                      <a16:creationId xmlns:a16="http://schemas.microsoft.com/office/drawing/2014/main" id="{475BF7DB-6F60-4194-8362-C6696D547273}"/>
                    </a:ext>
                  </a:extLst>
                </p:cNvPr>
                <p:cNvPicPr/>
                <p:nvPr/>
              </p:nvPicPr>
              <p:blipFill>
                <a:blip r:embed="rId195"/>
                <a:stretch>
                  <a:fillRect/>
                </a:stretch>
              </p:blipFill>
              <p:spPr>
                <a:xfrm>
                  <a:off x="3035453" y="170880"/>
                  <a:ext cx="2196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217" name="Freihand 216">
                  <a:extLst>
                    <a:ext uri="{FF2B5EF4-FFF2-40B4-BE49-F238E27FC236}">
                      <a16:creationId xmlns:a16="http://schemas.microsoft.com/office/drawing/2014/main" id="{83EC846D-C164-44BE-AB70-003B61763AF6}"/>
                    </a:ext>
                  </a:extLst>
                </p14:cNvPr>
                <p14:cNvContentPartPr/>
                <p14:nvPr/>
              </p14:nvContentPartPr>
              <p14:xfrm>
                <a:off x="3453413" y="107520"/>
                <a:ext cx="16200" cy="84600"/>
              </p14:xfrm>
            </p:contentPart>
          </mc:Choice>
          <mc:Fallback>
            <p:pic>
              <p:nvPicPr>
                <p:cNvPr id="217" name="Freihand 216">
                  <a:extLst>
                    <a:ext uri="{FF2B5EF4-FFF2-40B4-BE49-F238E27FC236}">
                      <a16:creationId xmlns:a16="http://schemas.microsoft.com/office/drawing/2014/main" id="{83EC846D-C164-44BE-AB70-003B61763AF6}"/>
                    </a:ext>
                  </a:extLst>
                </p:cNvPr>
                <p:cNvPicPr/>
                <p:nvPr/>
              </p:nvPicPr>
              <p:blipFill>
                <a:blip r:embed="rId197"/>
                <a:stretch>
                  <a:fillRect/>
                </a:stretch>
              </p:blipFill>
              <p:spPr>
                <a:xfrm>
                  <a:off x="3449093" y="103200"/>
                  <a:ext cx="2484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218" name="Freihand 217">
                  <a:extLst>
                    <a:ext uri="{FF2B5EF4-FFF2-40B4-BE49-F238E27FC236}">
                      <a16:creationId xmlns:a16="http://schemas.microsoft.com/office/drawing/2014/main" id="{FC2E20BD-1AA2-4788-B5CE-9E398AEE8B24}"/>
                    </a:ext>
                  </a:extLst>
                </p14:cNvPr>
                <p14:cNvContentPartPr/>
                <p14:nvPr/>
              </p14:nvContentPartPr>
              <p14:xfrm>
                <a:off x="3392213" y="123720"/>
                <a:ext cx="142920" cy="14040"/>
              </p14:xfrm>
            </p:contentPart>
          </mc:Choice>
          <mc:Fallback>
            <p:pic>
              <p:nvPicPr>
                <p:cNvPr id="218" name="Freihand 217">
                  <a:extLst>
                    <a:ext uri="{FF2B5EF4-FFF2-40B4-BE49-F238E27FC236}">
                      <a16:creationId xmlns:a16="http://schemas.microsoft.com/office/drawing/2014/main" id="{FC2E20BD-1AA2-4788-B5CE-9E398AEE8B24}"/>
                    </a:ext>
                  </a:extLst>
                </p:cNvPr>
                <p:cNvPicPr/>
                <p:nvPr/>
              </p:nvPicPr>
              <p:blipFill>
                <a:blip r:embed="rId199"/>
                <a:stretch>
                  <a:fillRect/>
                </a:stretch>
              </p:blipFill>
              <p:spPr>
                <a:xfrm>
                  <a:off x="3387893" y="119400"/>
                  <a:ext cx="15156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219" name="Freihand 218">
                  <a:extLst>
                    <a:ext uri="{FF2B5EF4-FFF2-40B4-BE49-F238E27FC236}">
                      <a16:creationId xmlns:a16="http://schemas.microsoft.com/office/drawing/2014/main" id="{6D8DD324-BC8F-4816-ADE6-DDF67F4A4E3B}"/>
                    </a:ext>
                  </a:extLst>
                </p14:cNvPr>
                <p14:cNvContentPartPr/>
                <p14:nvPr/>
              </p14:nvContentPartPr>
              <p14:xfrm>
                <a:off x="3766253" y="10680"/>
                <a:ext cx="98280" cy="104760"/>
              </p14:xfrm>
            </p:contentPart>
          </mc:Choice>
          <mc:Fallback>
            <p:pic>
              <p:nvPicPr>
                <p:cNvPr id="219" name="Freihand 218">
                  <a:extLst>
                    <a:ext uri="{FF2B5EF4-FFF2-40B4-BE49-F238E27FC236}">
                      <a16:creationId xmlns:a16="http://schemas.microsoft.com/office/drawing/2014/main" id="{6D8DD324-BC8F-4816-ADE6-DDF67F4A4E3B}"/>
                    </a:ext>
                  </a:extLst>
                </p:cNvPr>
                <p:cNvPicPr/>
                <p:nvPr/>
              </p:nvPicPr>
              <p:blipFill>
                <a:blip r:embed="rId201"/>
                <a:stretch>
                  <a:fillRect/>
                </a:stretch>
              </p:blipFill>
              <p:spPr>
                <a:xfrm>
                  <a:off x="3761933" y="6360"/>
                  <a:ext cx="10692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220" name="Freihand 219">
                  <a:extLst>
                    <a:ext uri="{FF2B5EF4-FFF2-40B4-BE49-F238E27FC236}">
                      <a16:creationId xmlns:a16="http://schemas.microsoft.com/office/drawing/2014/main" id="{917057B9-589A-401C-8749-BB9DD687032D}"/>
                    </a:ext>
                  </a:extLst>
                </p14:cNvPr>
                <p14:cNvContentPartPr/>
                <p14:nvPr/>
              </p14:nvContentPartPr>
              <p14:xfrm>
                <a:off x="3789293" y="71880"/>
                <a:ext cx="86040" cy="7200"/>
              </p14:xfrm>
            </p:contentPart>
          </mc:Choice>
          <mc:Fallback>
            <p:pic>
              <p:nvPicPr>
                <p:cNvPr id="220" name="Freihand 219">
                  <a:extLst>
                    <a:ext uri="{FF2B5EF4-FFF2-40B4-BE49-F238E27FC236}">
                      <a16:creationId xmlns:a16="http://schemas.microsoft.com/office/drawing/2014/main" id="{917057B9-589A-401C-8749-BB9DD687032D}"/>
                    </a:ext>
                  </a:extLst>
                </p:cNvPr>
                <p:cNvPicPr/>
                <p:nvPr/>
              </p:nvPicPr>
              <p:blipFill>
                <a:blip r:embed="rId203"/>
                <a:stretch>
                  <a:fillRect/>
                </a:stretch>
              </p:blipFill>
              <p:spPr>
                <a:xfrm>
                  <a:off x="3784973" y="67560"/>
                  <a:ext cx="9468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221" name="Freihand 220">
                  <a:extLst>
                    <a:ext uri="{FF2B5EF4-FFF2-40B4-BE49-F238E27FC236}">
                      <a16:creationId xmlns:a16="http://schemas.microsoft.com/office/drawing/2014/main" id="{968B7506-005D-4ABF-81BB-28CED9816EC3}"/>
                    </a:ext>
                  </a:extLst>
                </p14:cNvPr>
                <p14:cNvContentPartPr/>
                <p14:nvPr/>
              </p14:nvContentPartPr>
              <p14:xfrm>
                <a:off x="3892973" y="64680"/>
                <a:ext cx="97560" cy="47880"/>
              </p14:xfrm>
            </p:contentPart>
          </mc:Choice>
          <mc:Fallback>
            <p:pic>
              <p:nvPicPr>
                <p:cNvPr id="221" name="Freihand 220">
                  <a:extLst>
                    <a:ext uri="{FF2B5EF4-FFF2-40B4-BE49-F238E27FC236}">
                      <a16:creationId xmlns:a16="http://schemas.microsoft.com/office/drawing/2014/main" id="{968B7506-005D-4ABF-81BB-28CED9816EC3}"/>
                    </a:ext>
                  </a:extLst>
                </p:cNvPr>
                <p:cNvPicPr/>
                <p:nvPr/>
              </p:nvPicPr>
              <p:blipFill>
                <a:blip r:embed="rId205"/>
                <a:stretch>
                  <a:fillRect/>
                </a:stretch>
              </p:blipFill>
              <p:spPr>
                <a:xfrm>
                  <a:off x="3888653" y="60360"/>
                  <a:ext cx="10620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222" name="Freihand 221">
                  <a:extLst>
                    <a:ext uri="{FF2B5EF4-FFF2-40B4-BE49-F238E27FC236}">
                      <a16:creationId xmlns:a16="http://schemas.microsoft.com/office/drawing/2014/main" id="{BF6E325A-6B47-489F-B3E7-FFE836FD436C}"/>
                    </a:ext>
                  </a:extLst>
                </p14:cNvPr>
                <p14:cNvContentPartPr/>
                <p14:nvPr/>
              </p14:nvContentPartPr>
              <p14:xfrm>
                <a:off x="3677333" y="105720"/>
                <a:ext cx="431640" cy="55440"/>
              </p14:xfrm>
            </p:contentPart>
          </mc:Choice>
          <mc:Fallback>
            <p:pic>
              <p:nvPicPr>
                <p:cNvPr id="222" name="Freihand 221">
                  <a:extLst>
                    <a:ext uri="{FF2B5EF4-FFF2-40B4-BE49-F238E27FC236}">
                      <a16:creationId xmlns:a16="http://schemas.microsoft.com/office/drawing/2014/main" id="{BF6E325A-6B47-489F-B3E7-FFE836FD436C}"/>
                    </a:ext>
                  </a:extLst>
                </p:cNvPr>
                <p:cNvPicPr/>
                <p:nvPr/>
              </p:nvPicPr>
              <p:blipFill>
                <a:blip r:embed="rId207"/>
                <a:stretch>
                  <a:fillRect/>
                </a:stretch>
              </p:blipFill>
              <p:spPr>
                <a:xfrm>
                  <a:off x="3673013" y="101400"/>
                  <a:ext cx="44028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223" name="Freihand 222">
                  <a:extLst>
                    <a:ext uri="{FF2B5EF4-FFF2-40B4-BE49-F238E27FC236}">
                      <a16:creationId xmlns:a16="http://schemas.microsoft.com/office/drawing/2014/main" id="{1345AEB3-F981-4627-B901-61573E2A9E9D}"/>
                    </a:ext>
                  </a:extLst>
                </p14:cNvPr>
                <p14:cNvContentPartPr/>
                <p14:nvPr/>
              </p14:nvContentPartPr>
              <p14:xfrm>
                <a:off x="3679133" y="183480"/>
                <a:ext cx="138600" cy="83880"/>
              </p14:xfrm>
            </p:contentPart>
          </mc:Choice>
          <mc:Fallback>
            <p:pic>
              <p:nvPicPr>
                <p:cNvPr id="223" name="Freihand 222">
                  <a:extLst>
                    <a:ext uri="{FF2B5EF4-FFF2-40B4-BE49-F238E27FC236}">
                      <a16:creationId xmlns:a16="http://schemas.microsoft.com/office/drawing/2014/main" id="{1345AEB3-F981-4627-B901-61573E2A9E9D}"/>
                    </a:ext>
                  </a:extLst>
                </p:cNvPr>
                <p:cNvPicPr/>
                <p:nvPr/>
              </p:nvPicPr>
              <p:blipFill>
                <a:blip r:embed="rId209"/>
                <a:stretch>
                  <a:fillRect/>
                </a:stretch>
              </p:blipFill>
              <p:spPr>
                <a:xfrm>
                  <a:off x="3674813" y="179160"/>
                  <a:ext cx="14724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224" name="Freihand 223">
                  <a:extLst>
                    <a:ext uri="{FF2B5EF4-FFF2-40B4-BE49-F238E27FC236}">
                      <a16:creationId xmlns:a16="http://schemas.microsoft.com/office/drawing/2014/main" id="{D9FFC885-9586-4B75-B679-A680F90576C6}"/>
                    </a:ext>
                  </a:extLst>
                </p14:cNvPr>
                <p14:cNvContentPartPr/>
                <p14:nvPr/>
              </p14:nvContentPartPr>
              <p14:xfrm>
                <a:off x="3856253" y="193920"/>
                <a:ext cx="19080" cy="89640"/>
              </p14:xfrm>
            </p:contentPart>
          </mc:Choice>
          <mc:Fallback>
            <p:pic>
              <p:nvPicPr>
                <p:cNvPr id="224" name="Freihand 223">
                  <a:extLst>
                    <a:ext uri="{FF2B5EF4-FFF2-40B4-BE49-F238E27FC236}">
                      <a16:creationId xmlns:a16="http://schemas.microsoft.com/office/drawing/2014/main" id="{D9FFC885-9586-4B75-B679-A680F90576C6}"/>
                    </a:ext>
                  </a:extLst>
                </p:cNvPr>
                <p:cNvPicPr/>
                <p:nvPr/>
              </p:nvPicPr>
              <p:blipFill>
                <a:blip r:embed="rId211"/>
                <a:stretch>
                  <a:fillRect/>
                </a:stretch>
              </p:blipFill>
              <p:spPr>
                <a:xfrm>
                  <a:off x="3851933" y="189600"/>
                  <a:ext cx="2772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225" name="Freihand 224">
                  <a:extLst>
                    <a:ext uri="{FF2B5EF4-FFF2-40B4-BE49-F238E27FC236}">
                      <a16:creationId xmlns:a16="http://schemas.microsoft.com/office/drawing/2014/main" id="{ADB418FE-D792-4BB9-8BC7-A2A86337C0AB}"/>
                    </a:ext>
                  </a:extLst>
                </p14:cNvPr>
                <p14:cNvContentPartPr/>
                <p14:nvPr/>
              </p14:nvContentPartPr>
              <p14:xfrm>
                <a:off x="3813053" y="211920"/>
                <a:ext cx="119520" cy="28440"/>
              </p14:xfrm>
            </p:contentPart>
          </mc:Choice>
          <mc:Fallback>
            <p:pic>
              <p:nvPicPr>
                <p:cNvPr id="225" name="Freihand 224">
                  <a:extLst>
                    <a:ext uri="{FF2B5EF4-FFF2-40B4-BE49-F238E27FC236}">
                      <a16:creationId xmlns:a16="http://schemas.microsoft.com/office/drawing/2014/main" id="{ADB418FE-D792-4BB9-8BC7-A2A86337C0AB}"/>
                    </a:ext>
                  </a:extLst>
                </p:cNvPr>
                <p:cNvPicPr/>
                <p:nvPr/>
              </p:nvPicPr>
              <p:blipFill>
                <a:blip r:embed="rId213"/>
                <a:stretch>
                  <a:fillRect/>
                </a:stretch>
              </p:blipFill>
              <p:spPr>
                <a:xfrm>
                  <a:off x="3808733" y="207600"/>
                  <a:ext cx="12816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226" name="Freihand 225">
                  <a:extLst>
                    <a:ext uri="{FF2B5EF4-FFF2-40B4-BE49-F238E27FC236}">
                      <a16:creationId xmlns:a16="http://schemas.microsoft.com/office/drawing/2014/main" id="{14D00B97-FFA4-4A36-9F77-82B0C0F6E7A1}"/>
                    </a:ext>
                  </a:extLst>
                </p14:cNvPr>
                <p14:cNvContentPartPr/>
                <p14:nvPr/>
              </p14:nvContentPartPr>
              <p14:xfrm>
                <a:off x="3990173" y="208320"/>
                <a:ext cx="44640" cy="57240"/>
              </p14:xfrm>
            </p:contentPart>
          </mc:Choice>
          <mc:Fallback>
            <p:pic>
              <p:nvPicPr>
                <p:cNvPr id="226" name="Freihand 225">
                  <a:extLst>
                    <a:ext uri="{FF2B5EF4-FFF2-40B4-BE49-F238E27FC236}">
                      <a16:creationId xmlns:a16="http://schemas.microsoft.com/office/drawing/2014/main" id="{14D00B97-FFA4-4A36-9F77-82B0C0F6E7A1}"/>
                    </a:ext>
                  </a:extLst>
                </p:cNvPr>
                <p:cNvPicPr/>
                <p:nvPr/>
              </p:nvPicPr>
              <p:blipFill>
                <a:blip r:embed="rId215"/>
                <a:stretch>
                  <a:fillRect/>
                </a:stretch>
              </p:blipFill>
              <p:spPr>
                <a:xfrm>
                  <a:off x="3985853" y="204000"/>
                  <a:ext cx="5328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227" name="Freihand 226">
                  <a:extLst>
                    <a:ext uri="{FF2B5EF4-FFF2-40B4-BE49-F238E27FC236}">
                      <a16:creationId xmlns:a16="http://schemas.microsoft.com/office/drawing/2014/main" id="{2FF5B03A-71EB-47D8-849E-090BD88C0E80}"/>
                    </a:ext>
                  </a:extLst>
                </p14:cNvPr>
                <p14:cNvContentPartPr/>
                <p14:nvPr/>
              </p14:nvContentPartPr>
              <p14:xfrm>
                <a:off x="3998813" y="147120"/>
                <a:ext cx="4680" cy="6840"/>
              </p14:xfrm>
            </p:contentPart>
          </mc:Choice>
          <mc:Fallback>
            <p:pic>
              <p:nvPicPr>
                <p:cNvPr id="227" name="Freihand 226">
                  <a:extLst>
                    <a:ext uri="{FF2B5EF4-FFF2-40B4-BE49-F238E27FC236}">
                      <a16:creationId xmlns:a16="http://schemas.microsoft.com/office/drawing/2014/main" id="{2FF5B03A-71EB-47D8-849E-090BD88C0E80}"/>
                    </a:ext>
                  </a:extLst>
                </p:cNvPr>
                <p:cNvPicPr/>
                <p:nvPr/>
              </p:nvPicPr>
              <p:blipFill>
                <a:blip r:embed="rId217"/>
                <a:stretch>
                  <a:fillRect/>
                </a:stretch>
              </p:blipFill>
              <p:spPr>
                <a:xfrm>
                  <a:off x="3994493" y="142800"/>
                  <a:ext cx="1332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229" name="Freihand 228">
                  <a:extLst>
                    <a:ext uri="{FF2B5EF4-FFF2-40B4-BE49-F238E27FC236}">
                      <a16:creationId xmlns:a16="http://schemas.microsoft.com/office/drawing/2014/main" id="{A6FA91D0-7C6D-4E6A-80ED-12F8E5688D5E}"/>
                    </a:ext>
                  </a:extLst>
                </p14:cNvPr>
                <p14:cNvContentPartPr/>
                <p14:nvPr/>
              </p14:nvContentPartPr>
              <p14:xfrm>
                <a:off x="4228853" y="94200"/>
                <a:ext cx="177480" cy="18360"/>
              </p14:xfrm>
            </p:contentPart>
          </mc:Choice>
          <mc:Fallback>
            <p:pic>
              <p:nvPicPr>
                <p:cNvPr id="229" name="Freihand 228">
                  <a:extLst>
                    <a:ext uri="{FF2B5EF4-FFF2-40B4-BE49-F238E27FC236}">
                      <a16:creationId xmlns:a16="http://schemas.microsoft.com/office/drawing/2014/main" id="{A6FA91D0-7C6D-4E6A-80ED-12F8E5688D5E}"/>
                    </a:ext>
                  </a:extLst>
                </p:cNvPr>
                <p:cNvPicPr/>
                <p:nvPr/>
              </p:nvPicPr>
              <p:blipFill>
                <a:blip r:embed="rId219"/>
                <a:stretch>
                  <a:fillRect/>
                </a:stretch>
              </p:blipFill>
              <p:spPr>
                <a:xfrm>
                  <a:off x="4224533" y="89880"/>
                  <a:ext cx="1861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230" name="Freihand 229">
                  <a:extLst>
                    <a:ext uri="{FF2B5EF4-FFF2-40B4-BE49-F238E27FC236}">
                      <a16:creationId xmlns:a16="http://schemas.microsoft.com/office/drawing/2014/main" id="{C9812C4A-5980-4CA7-8563-20F3404B9BA4}"/>
                    </a:ext>
                  </a:extLst>
                </p14:cNvPr>
                <p14:cNvContentPartPr/>
                <p14:nvPr/>
              </p14:nvContentPartPr>
              <p14:xfrm>
                <a:off x="4234973" y="140640"/>
                <a:ext cx="180360" cy="12600"/>
              </p14:xfrm>
            </p:contentPart>
          </mc:Choice>
          <mc:Fallback>
            <p:pic>
              <p:nvPicPr>
                <p:cNvPr id="230" name="Freihand 229">
                  <a:extLst>
                    <a:ext uri="{FF2B5EF4-FFF2-40B4-BE49-F238E27FC236}">
                      <a16:creationId xmlns:a16="http://schemas.microsoft.com/office/drawing/2014/main" id="{C9812C4A-5980-4CA7-8563-20F3404B9BA4}"/>
                    </a:ext>
                  </a:extLst>
                </p:cNvPr>
                <p:cNvPicPr/>
                <p:nvPr/>
              </p:nvPicPr>
              <p:blipFill>
                <a:blip r:embed="rId221"/>
                <a:stretch>
                  <a:fillRect/>
                </a:stretch>
              </p:blipFill>
              <p:spPr>
                <a:xfrm>
                  <a:off x="4230653" y="136320"/>
                  <a:ext cx="18900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232" name="Freihand 231">
                  <a:extLst>
                    <a:ext uri="{FF2B5EF4-FFF2-40B4-BE49-F238E27FC236}">
                      <a16:creationId xmlns:a16="http://schemas.microsoft.com/office/drawing/2014/main" id="{04CA7C33-46B7-4A37-ADBD-81194FE9CBC9}"/>
                    </a:ext>
                  </a:extLst>
                </p14:cNvPr>
                <p14:cNvContentPartPr/>
                <p14:nvPr/>
              </p14:nvContentPartPr>
              <p14:xfrm>
                <a:off x="3627293" y="170160"/>
                <a:ext cx="111600" cy="146160"/>
              </p14:xfrm>
            </p:contentPart>
          </mc:Choice>
          <mc:Fallback>
            <p:pic>
              <p:nvPicPr>
                <p:cNvPr id="232" name="Freihand 231">
                  <a:extLst>
                    <a:ext uri="{FF2B5EF4-FFF2-40B4-BE49-F238E27FC236}">
                      <a16:creationId xmlns:a16="http://schemas.microsoft.com/office/drawing/2014/main" id="{04CA7C33-46B7-4A37-ADBD-81194FE9CBC9}"/>
                    </a:ext>
                  </a:extLst>
                </p:cNvPr>
                <p:cNvPicPr/>
                <p:nvPr/>
              </p:nvPicPr>
              <p:blipFill>
                <a:blip r:embed="rId223"/>
                <a:stretch>
                  <a:fillRect/>
                </a:stretch>
              </p:blipFill>
              <p:spPr>
                <a:xfrm>
                  <a:off x="3622973" y="165840"/>
                  <a:ext cx="12024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233" name="Freihand 232">
                  <a:extLst>
                    <a:ext uri="{FF2B5EF4-FFF2-40B4-BE49-F238E27FC236}">
                      <a16:creationId xmlns:a16="http://schemas.microsoft.com/office/drawing/2014/main" id="{F5C35D57-B221-44DE-BD95-5856A4D9CA90}"/>
                    </a:ext>
                  </a:extLst>
                </p14:cNvPr>
                <p14:cNvContentPartPr/>
                <p14:nvPr/>
              </p14:nvContentPartPr>
              <p14:xfrm>
                <a:off x="4010693" y="167280"/>
                <a:ext cx="47160" cy="120960"/>
              </p14:xfrm>
            </p:contentPart>
          </mc:Choice>
          <mc:Fallback>
            <p:pic>
              <p:nvPicPr>
                <p:cNvPr id="233" name="Freihand 232">
                  <a:extLst>
                    <a:ext uri="{FF2B5EF4-FFF2-40B4-BE49-F238E27FC236}">
                      <a16:creationId xmlns:a16="http://schemas.microsoft.com/office/drawing/2014/main" id="{F5C35D57-B221-44DE-BD95-5856A4D9CA90}"/>
                    </a:ext>
                  </a:extLst>
                </p:cNvPr>
                <p:cNvPicPr/>
                <p:nvPr/>
              </p:nvPicPr>
              <p:blipFill>
                <a:blip r:embed="rId225"/>
                <a:stretch>
                  <a:fillRect/>
                </a:stretch>
              </p:blipFill>
              <p:spPr>
                <a:xfrm>
                  <a:off x="4006373" y="162960"/>
                  <a:ext cx="5580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234" name="Freihand 233">
                  <a:extLst>
                    <a:ext uri="{FF2B5EF4-FFF2-40B4-BE49-F238E27FC236}">
                      <a16:creationId xmlns:a16="http://schemas.microsoft.com/office/drawing/2014/main" id="{DFE55301-7F61-4974-AD5C-EEAEC1FABB24}"/>
                    </a:ext>
                  </a:extLst>
                </p14:cNvPr>
                <p14:cNvContentPartPr/>
                <p14:nvPr/>
              </p14:nvContentPartPr>
              <p14:xfrm>
                <a:off x="4065413" y="119040"/>
                <a:ext cx="78480" cy="69840"/>
              </p14:xfrm>
            </p:contentPart>
          </mc:Choice>
          <mc:Fallback>
            <p:pic>
              <p:nvPicPr>
                <p:cNvPr id="234" name="Freihand 233">
                  <a:extLst>
                    <a:ext uri="{FF2B5EF4-FFF2-40B4-BE49-F238E27FC236}">
                      <a16:creationId xmlns:a16="http://schemas.microsoft.com/office/drawing/2014/main" id="{DFE55301-7F61-4974-AD5C-EEAEC1FABB24}"/>
                    </a:ext>
                  </a:extLst>
                </p:cNvPr>
                <p:cNvPicPr/>
                <p:nvPr/>
              </p:nvPicPr>
              <p:blipFill>
                <a:blip r:embed="rId227"/>
                <a:stretch>
                  <a:fillRect/>
                </a:stretch>
              </p:blipFill>
              <p:spPr>
                <a:xfrm>
                  <a:off x="4061093" y="114720"/>
                  <a:ext cx="8712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236" name="Freihand 235">
                  <a:extLst>
                    <a:ext uri="{FF2B5EF4-FFF2-40B4-BE49-F238E27FC236}">
                      <a16:creationId xmlns:a16="http://schemas.microsoft.com/office/drawing/2014/main" id="{DD857C2C-0643-48A2-BCBD-6BD6498B8F58}"/>
                    </a:ext>
                  </a:extLst>
                </p14:cNvPr>
                <p14:cNvContentPartPr/>
                <p14:nvPr/>
              </p14:nvContentPartPr>
              <p14:xfrm>
                <a:off x="4507493" y="15000"/>
                <a:ext cx="127080" cy="167400"/>
              </p14:xfrm>
            </p:contentPart>
          </mc:Choice>
          <mc:Fallback>
            <p:pic>
              <p:nvPicPr>
                <p:cNvPr id="236" name="Freihand 235">
                  <a:extLst>
                    <a:ext uri="{FF2B5EF4-FFF2-40B4-BE49-F238E27FC236}">
                      <a16:creationId xmlns:a16="http://schemas.microsoft.com/office/drawing/2014/main" id="{DD857C2C-0643-48A2-BCBD-6BD6498B8F58}"/>
                    </a:ext>
                  </a:extLst>
                </p:cNvPr>
                <p:cNvPicPr/>
                <p:nvPr/>
              </p:nvPicPr>
              <p:blipFill>
                <a:blip r:embed="rId229"/>
                <a:stretch>
                  <a:fillRect/>
                </a:stretch>
              </p:blipFill>
              <p:spPr>
                <a:xfrm>
                  <a:off x="4503173" y="10680"/>
                  <a:ext cx="13572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237" name="Freihand 236">
                  <a:extLst>
                    <a:ext uri="{FF2B5EF4-FFF2-40B4-BE49-F238E27FC236}">
                      <a16:creationId xmlns:a16="http://schemas.microsoft.com/office/drawing/2014/main" id="{0C16B6D2-10BC-495D-90A3-D4E6B79CE2C8}"/>
                    </a:ext>
                  </a:extLst>
                </p14:cNvPr>
                <p14:cNvContentPartPr/>
                <p14:nvPr/>
              </p14:nvContentPartPr>
              <p14:xfrm>
                <a:off x="4576613" y="108600"/>
                <a:ext cx="38520" cy="73080"/>
              </p14:xfrm>
            </p:contentPart>
          </mc:Choice>
          <mc:Fallback>
            <p:pic>
              <p:nvPicPr>
                <p:cNvPr id="237" name="Freihand 236">
                  <a:extLst>
                    <a:ext uri="{FF2B5EF4-FFF2-40B4-BE49-F238E27FC236}">
                      <a16:creationId xmlns:a16="http://schemas.microsoft.com/office/drawing/2014/main" id="{0C16B6D2-10BC-495D-90A3-D4E6B79CE2C8}"/>
                    </a:ext>
                  </a:extLst>
                </p:cNvPr>
                <p:cNvPicPr/>
                <p:nvPr/>
              </p:nvPicPr>
              <p:blipFill>
                <a:blip r:embed="rId231"/>
                <a:stretch>
                  <a:fillRect/>
                </a:stretch>
              </p:blipFill>
              <p:spPr>
                <a:xfrm>
                  <a:off x="4572293" y="104280"/>
                  <a:ext cx="4716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238" name="Freihand 237">
                  <a:extLst>
                    <a:ext uri="{FF2B5EF4-FFF2-40B4-BE49-F238E27FC236}">
                      <a16:creationId xmlns:a16="http://schemas.microsoft.com/office/drawing/2014/main" id="{60277FB2-8811-44A2-845A-7B9332A6C04A}"/>
                    </a:ext>
                  </a:extLst>
                </p14:cNvPr>
                <p14:cNvContentPartPr/>
                <p14:nvPr/>
              </p14:nvContentPartPr>
              <p14:xfrm>
                <a:off x="4621253" y="129840"/>
                <a:ext cx="96480" cy="66240"/>
              </p14:xfrm>
            </p:contentPart>
          </mc:Choice>
          <mc:Fallback>
            <p:pic>
              <p:nvPicPr>
                <p:cNvPr id="238" name="Freihand 237">
                  <a:extLst>
                    <a:ext uri="{FF2B5EF4-FFF2-40B4-BE49-F238E27FC236}">
                      <a16:creationId xmlns:a16="http://schemas.microsoft.com/office/drawing/2014/main" id="{60277FB2-8811-44A2-845A-7B9332A6C04A}"/>
                    </a:ext>
                  </a:extLst>
                </p:cNvPr>
                <p:cNvPicPr/>
                <p:nvPr/>
              </p:nvPicPr>
              <p:blipFill>
                <a:blip r:embed="rId233"/>
                <a:stretch>
                  <a:fillRect/>
                </a:stretch>
              </p:blipFill>
              <p:spPr>
                <a:xfrm>
                  <a:off x="4616933" y="125520"/>
                  <a:ext cx="10512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239" name="Freihand 238">
                  <a:extLst>
                    <a:ext uri="{FF2B5EF4-FFF2-40B4-BE49-F238E27FC236}">
                      <a16:creationId xmlns:a16="http://schemas.microsoft.com/office/drawing/2014/main" id="{EB702B63-C1F3-4DDC-912F-2050EF339B5A}"/>
                    </a:ext>
                  </a:extLst>
                </p14:cNvPr>
                <p14:cNvContentPartPr/>
                <p14:nvPr/>
              </p14:nvContentPartPr>
              <p14:xfrm>
                <a:off x="4719173" y="121560"/>
                <a:ext cx="88920" cy="163440"/>
              </p14:xfrm>
            </p:contentPart>
          </mc:Choice>
          <mc:Fallback>
            <p:pic>
              <p:nvPicPr>
                <p:cNvPr id="239" name="Freihand 238">
                  <a:extLst>
                    <a:ext uri="{FF2B5EF4-FFF2-40B4-BE49-F238E27FC236}">
                      <a16:creationId xmlns:a16="http://schemas.microsoft.com/office/drawing/2014/main" id="{EB702B63-C1F3-4DDC-912F-2050EF339B5A}"/>
                    </a:ext>
                  </a:extLst>
                </p:cNvPr>
                <p:cNvPicPr/>
                <p:nvPr/>
              </p:nvPicPr>
              <p:blipFill>
                <a:blip r:embed="rId235"/>
                <a:stretch>
                  <a:fillRect/>
                </a:stretch>
              </p:blipFill>
              <p:spPr>
                <a:xfrm>
                  <a:off x="4714853" y="117240"/>
                  <a:ext cx="9756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240" name="Freihand 239">
                  <a:extLst>
                    <a:ext uri="{FF2B5EF4-FFF2-40B4-BE49-F238E27FC236}">
                      <a16:creationId xmlns:a16="http://schemas.microsoft.com/office/drawing/2014/main" id="{C1CA94A1-7630-4442-B248-C36BF047C931}"/>
                    </a:ext>
                  </a:extLst>
                </p14:cNvPr>
                <p14:cNvContentPartPr/>
                <p14:nvPr/>
              </p14:nvContentPartPr>
              <p14:xfrm>
                <a:off x="4862453" y="65040"/>
                <a:ext cx="95400" cy="138600"/>
              </p14:xfrm>
            </p:contentPart>
          </mc:Choice>
          <mc:Fallback>
            <p:pic>
              <p:nvPicPr>
                <p:cNvPr id="240" name="Freihand 239">
                  <a:extLst>
                    <a:ext uri="{FF2B5EF4-FFF2-40B4-BE49-F238E27FC236}">
                      <a16:creationId xmlns:a16="http://schemas.microsoft.com/office/drawing/2014/main" id="{C1CA94A1-7630-4442-B248-C36BF047C931}"/>
                    </a:ext>
                  </a:extLst>
                </p:cNvPr>
                <p:cNvPicPr/>
                <p:nvPr/>
              </p:nvPicPr>
              <p:blipFill>
                <a:blip r:embed="rId237"/>
                <a:stretch>
                  <a:fillRect/>
                </a:stretch>
              </p:blipFill>
              <p:spPr>
                <a:xfrm>
                  <a:off x="4858133" y="60720"/>
                  <a:ext cx="10404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241" name="Freihand 240">
                  <a:extLst>
                    <a:ext uri="{FF2B5EF4-FFF2-40B4-BE49-F238E27FC236}">
                      <a16:creationId xmlns:a16="http://schemas.microsoft.com/office/drawing/2014/main" id="{4A9006A7-1895-4505-A57B-C32F13B42FCF}"/>
                    </a:ext>
                  </a:extLst>
                </p14:cNvPr>
                <p14:cNvContentPartPr/>
                <p14:nvPr/>
              </p14:nvContentPartPr>
              <p14:xfrm>
                <a:off x="4939133" y="57840"/>
                <a:ext cx="9360" cy="20520"/>
              </p14:xfrm>
            </p:contentPart>
          </mc:Choice>
          <mc:Fallback>
            <p:pic>
              <p:nvPicPr>
                <p:cNvPr id="241" name="Freihand 240">
                  <a:extLst>
                    <a:ext uri="{FF2B5EF4-FFF2-40B4-BE49-F238E27FC236}">
                      <a16:creationId xmlns:a16="http://schemas.microsoft.com/office/drawing/2014/main" id="{4A9006A7-1895-4505-A57B-C32F13B42FCF}"/>
                    </a:ext>
                  </a:extLst>
                </p:cNvPr>
                <p:cNvPicPr/>
                <p:nvPr/>
              </p:nvPicPr>
              <p:blipFill>
                <a:blip r:embed="rId239"/>
                <a:stretch>
                  <a:fillRect/>
                </a:stretch>
              </p:blipFill>
              <p:spPr>
                <a:xfrm>
                  <a:off x="4934813" y="53520"/>
                  <a:ext cx="1800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242" name="Freihand 241">
                  <a:extLst>
                    <a:ext uri="{FF2B5EF4-FFF2-40B4-BE49-F238E27FC236}">
                      <a16:creationId xmlns:a16="http://schemas.microsoft.com/office/drawing/2014/main" id="{A30C93DC-43DB-4C67-A862-48C4A0F7BFA7}"/>
                    </a:ext>
                  </a:extLst>
                </p14:cNvPr>
                <p14:cNvContentPartPr/>
                <p14:nvPr/>
              </p14:nvContentPartPr>
              <p14:xfrm>
                <a:off x="4985573" y="44160"/>
                <a:ext cx="194040" cy="154440"/>
              </p14:xfrm>
            </p:contentPart>
          </mc:Choice>
          <mc:Fallback>
            <p:pic>
              <p:nvPicPr>
                <p:cNvPr id="242" name="Freihand 241">
                  <a:extLst>
                    <a:ext uri="{FF2B5EF4-FFF2-40B4-BE49-F238E27FC236}">
                      <a16:creationId xmlns:a16="http://schemas.microsoft.com/office/drawing/2014/main" id="{A30C93DC-43DB-4C67-A862-48C4A0F7BFA7}"/>
                    </a:ext>
                  </a:extLst>
                </p:cNvPr>
                <p:cNvPicPr/>
                <p:nvPr/>
              </p:nvPicPr>
              <p:blipFill>
                <a:blip r:embed="rId241"/>
                <a:stretch>
                  <a:fillRect/>
                </a:stretch>
              </p:blipFill>
              <p:spPr>
                <a:xfrm>
                  <a:off x="4981253" y="39840"/>
                  <a:ext cx="20268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243" name="Freihand 242">
                  <a:extLst>
                    <a:ext uri="{FF2B5EF4-FFF2-40B4-BE49-F238E27FC236}">
                      <a16:creationId xmlns:a16="http://schemas.microsoft.com/office/drawing/2014/main" id="{1253B428-5893-4355-85C6-45A1038CA21B}"/>
                    </a:ext>
                  </a:extLst>
                </p14:cNvPr>
                <p14:cNvContentPartPr/>
                <p14:nvPr/>
              </p14:nvContentPartPr>
              <p14:xfrm>
                <a:off x="5229653" y="66840"/>
                <a:ext cx="435960" cy="148320"/>
              </p14:xfrm>
            </p:contentPart>
          </mc:Choice>
          <mc:Fallback>
            <p:pic>
              <p:nvPicPr>
                <p:cNvPr id="243" name="Freihand 242">
                  <a:extLst>
                    <a:ext uri="{FF2B5EF4-FFF2-40B4-BE49-F238E27FC236}">
                      <a16:creationId xmlns:a16="http://schemas.microsoft.com/office/drawing/2014/main" id="{1253B428-5893-4355-85C6-45A1038CA21B}"/>
                    </a:ext>
                  </a:extLst>
                </p:cNvPr>
                <p:cNvPicPr/>
                <p:nvPr/>
              </p:nvPicPr>
              <p:blipFill>
                <a:blip r:embed="rId243"/>
                <a:stretch>
                  <a:fillRect/>
                </a:stretch>
              </p:blipFill>
              <p:spPr>
                <a:xfrm>
                  <a:off x="5225333" y="62520"/>
                  <a:ext cx="44460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250" name="Freihand 249">
                  <a:extLst>
                    <a:ext uri="{FF2B5EF4-FFF2-40B4-BE49-F238E27FC236}">
                      <a16:creationId xmlns:a16="http://schemas.microsoft.com/office/drawing/2014/main" id="{772A7430-5325-4DBC-B3D4-6E0F28FCF600}"/>
                    </a:ext>
                  </a:extLst>
                </p14:cNvPr>
                <p14:cNvContentPartPr/>
                <p14:nvPr/>
              </p14:nvContentPartPr>
              <p14:xfrm>
                <a:off x="2927093" y="151800"/>
                <a:ext cx="169920" cy="186480"/>
              </p14:xfrm>
            </p:contentPart>
          </mc:Choice>
          <mc:Fallback>
            <p:pic>
              <p:nvPicPr>
                <p:cNvPr id="250" name="Freihand 249">
                  <a:extLst>
                    <a:ext uri="{FF2B5EF4-FFF2-40B4-BE49-F238E27FC236}">
                      <a16:creationId xmlns:a16="http://schemas.microsoft.com/office/drawing/2014/main" id="{772A7430-5325-4DBC-B3D4-6E0F28FCF600}"/>
                    </a:ext>
                  </a:extLst>
                </p:cNvPr>
                <p:cNvPicPr/>
                <p:nvPr/>
              </p:nvPicPr>
              <p:blipFill>
                <a:blip r:embed="rId245"/>
                <a:stretch>
                  <a:fillRect/>
                </a:stretch>
              </p:blipFill>
              <p:spPr>
                <a:xfrm>
                  <a:off x="2922773" y="147480"/>
                  <a:ext cx="17856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251" name="Freihand 250">
                  <a:extLst>
                    <a:ext uri="{FF2B5EF4-FFF2-40B4-BE49-F238E27FC236}">
                      <a16:creationId xmlns:a16="http://schemas.microsoft.com/office/drawing/2014/main" id="{15C3EA3E-187F-4651-8A7E-47DEEC51BDD0}"/>
                    </a:ext>
                  </a:extLst>
                </p14:cNvPr>
                <p14:cNvContentPartPr/>
                <p14:nvPr/>
              </p14:nvContentPartPr>
              <p14:xfrm>
                <a:off x="3912413" y="168360"/>
                <a:ext cx="125280" cy="166320"/>
              </p14:xfrm>
            </p:contentPart>
          </mc:Choice>
          <mc:Fallback>
            <p:pic>
              <p:nvPicPr>
                <p:cNvPr id="251" name="Freihand 250">
                  <a:extLst>
                    <a:ext uri="{FF2B5EF4-FFF2-40B4-BE49-F238E27FC236}">
                      <a16:creationId xmlns:a16="http://schemas.microsoft.com/office/drawing/2014/main" id="{15C3EA3E-187F-4651-8A7E-47DEEC51BDD0}"/>
                    </a:ext>
                  </a:extLst>
                </p:cNvPr>
                <p:cNvPicPr/>
                <p:nvPr/>
              </p:nvPicPr>
              <p:blipFill>
                <a:blip r:embed="rId247"/>
                <a:stretch>
                  <a:fillRect/>
                </a:stretch>
              </p:blipFill>
              <p:spPr>
                <a:xfrm>
                  <a:off x="3908093" y="164040"/>
                  <a:ext cx="13392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257" name="Freihand 256">
                  <a:extLst>
                    <a:ext uri="{FF2B5EF4-FFF2-40B4-BE49-F238E27FC236}">
                      <a16:creationId xmlns:a16="http://schemas.microsoft.com/office/drawing/2014/main" id="{BF30C2F5-01D0-4DD0-A9CE-05D362063C88}"/>
                    </a:ext>
                  </a:extLst>
                </p14:cNvPr>
                <p14:cNvContentPartPr/>
                <p14:nvPr/>
              </p14:nvContentPartPr>
              <p14:xfrm>
                <a:off x="2701733" y="-33960"/>
                <a:ext cx="486360" cy="365760"/>
              </p14:xfrm>
            </p:contentPart>
          </mc:Choice>
          <mc:Fallback>
            <p:pic>
              <p:nvPicPr>
                <p:cNvPr id="257" name="Freihand 256">
                  <a:extLst>
                    <a:ext uri="{FF2B5EF4-FFF2-40B4-BE49-F238E27FC236}">
                      <a16:creationId xmlns:a16="http://schemas.microsoft.com/office/drawing/2014/main" id="{BF30C2F5-01D0-4DD0-A9CE-05D362063C88}"/>
                    </a:ext>
                  </a:extLst>
                </p:cNvPr>
                <p:cNvPicPr/>
                <p:nvPr/>
              </p:nvPicPr>
              <p:blipFill>
                <a:blip r:embed="rId249"/>
                <a:stretch>
                  <a:fillRect/>
                </a:stretch>
              </p:blipFill>
              <p:spPr>
                <a:xfrm>
                  <a:off x="2697413" y="-38280"/>
                  <a:ext cx="495000" cy="37440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258" name="Freihand 257">
                  <a:extLst>
                    <a:ext uri="{FF2B5EF4-FFF2-40B4-BE49-F238E27FC236}">
                      <a16:creationId xmlns:a16="http://schemas.microsoft.com/office/drawing/2014/main" id="{ED7E0238-AF7B-4C0A-BB60-54BB716166C2}"/>
                    </a:ext>
                  </a:extLst>
                </p14:cNvPr>
                <p14:cNvContentPartPr/>
                <p14:nvPr/>
              </p14:nvContentPartPr>
              <p14:xfrm>
                <a:off x="3597413" y="-69600"/>
                <a:ext cx="638280" cy="491760"/>
              </p14:xfrm>
            </p:contentPart>
          </mc:Choice>
          <mc:Fallback>
            <p:pic>
              <p:nvPicPr>
                <p:cNvPr id="258" name="Freihand 257">
                  <a:extLst>
                    <a:ext uri="{FF2B5EF4-FFF2-40B4-BE49-F238E27FC236}">
                      <a16:creationId xmlns:a16="http://schemas.microsoft.com/office/drawing/2014/main" id="{ED7E0238-AF7B-4C0A-BB60-54BB716166C2}"/>
                    </a:ext>
                  </a:extLst>
                </p:cNvPr>
                <p:cNvPicPr/>
                <p:nvPr/>
              </p:nvPicPr>
              <p:blipFill>
                <a:blip r:embed="rId251"/>
                <a:stretch>
                  <a:fillRect/>
                </a:stretch>
              </p:blipFill>
              <p:spPr>
                <a:xfrm>
                  <a:off x="3593093" y="-73920"/>
                  <a:ext cx="646920" cy="50040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343" name="Freihand 342">
                  <a:extLst>
                    <a:ext uri="{FF2B5EF4-FFF2-40B4-BE49-F238E27FC236}">
                      <a16:creationId xmlns:a16="http://schemas.microsoft.com/office/drawing/2014/main" id="{20B583AD-30CD-42DE-8E1D-147002FF8023}"/>
                    </a:ext>
                  </a:extLst>
                </p14:cNvPr>
                <p14:cNvContentPartPr/>
                <p14:nvPr/>
              </p14:nvContentPartPr>
              <p14:xfrm>
                <a:off x="3972173" y="212640"/>
                <a:ext cx="95760" cy="16560"/>
              </p14:xfrm>
            </p:contentPart>
          </mc:Choice>
          <mc:Fallback>
            <p:pic>
              <p:nvPicPr>
                <p:cNvPr id="343" name="Freihand 342">
                  <a:extLst>
                    <a:ext uri="{FF2B5EF4-FFF2-40B4-BE49-F238E27FC236}">
                      <a16:creationId xmlns:a16="http://schemas.microsoft.com/office/drawing/2014/main" id="{20B583AD-30CD-42DE-8E1D-147002FF8023}"/>
                    </a:ext>
                  </a:extLst>
                </p:cNvPr>
                <p:cNvPicPr/>
                <p:nvPr/>
              </p:nvPicPr>
              <p:blipFill>
                <a:blip r:embed="rId253"/>
                <a:stretch>
                  <a:fillRect/>
                </a:stretch>
              </p:blipFill>
              <p:spPr>
                <a:xfrm>
                  <a:off x="3967853" y="208320"/>
                  <a:ext cx="10440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344" name="Freihand 343">
                  <a:extLst>
                    <a:ext uri="{FF2B5EF4-FFF2-40B4-BE49-F238E27FC236}">
                      <a16:creationId xmlns:a16="http://schemas.microsoft.com/office/drawing/2014/main" id="{099E34F0-1BE1-4A72-AD37-2784746615A8}"/>
                    </a:ext>
                  </a:extLst>
                </p14:cNvPr>
                <p14:cNvContentPartPr/>
                <p14:nvPr/>
              </p14:nvContentPartPr>
              <p14:xfrm>
                <a:off x="3887933" y="152520"/>
                <a:ext cx="118800" cy="71640"/>
              </p14:xfrm>
            </p:contentPart>
          </mc:Choice>
          <mc:Fallback>
            <p:pic>
              <p:nvPicPr>
                <p:cNvPr id="344" name="Freihand 343">
                  <a:extLst>
                    <a:ext uri="{FF2B5EF4-FFF2-40B4-BE49-F238E27FC236}">
                      <a16:creationId xmlns:a16="http://schemas.microsoft.com/office/drawing/2014/main" id="{099E34F0-1BE1-4A72-AD37-2784746615A8}"/>
                    </a:ext>
                  </a:extLst>
                </p:cNvPr>
                <p:cNvPicPr/>
                <p:nvPr/>
              </p:nvPicPr>
              <p:blipFill>
                <a:blip r:embed="rId255"/>
                <a:stretch>
                  <a:fillRect/>
                </a:stretch>
              </p:blipFill>
              <p:spPr>
                <a:xfrm>
                  <a:off x="3883613" y="148200"/>
                  <a:ext cx="12744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345" name="Freihand 344">
                  <a:extLst>
                    <a:ext uri="{FF2B5EF4-FFF2-40B4-BE49-F238E27FC236}">
                      <a16:creationId xmlns:a16="http://schemas.microsoft.com/office/drawing/2014/main" id="{CB413E81-5406-427A-9C6C-91B168CB5A13}"/>
                    </a:ext>
                  </a:extLst>
                </p14:cNvPr>
                <p14:cNvContentPartPr/>
                <p14:nvPr/>
              </p14:nvContentPartPr>
              <p14:xfrm>
                <a:off x="4057853" y="176280"/>
                <a:ext cx="360" cy="360"/>
              </p14:xfrm>
            </p:contentPart>
          </mc:Choice>
          <mc:Fallback>
            <p:pic>
              <p:nvPicPr>
                <p:cNvPr id="345" name="Freihand 344">
                  <a:extLst>
                    <a:ext uri="{FF2B5EF4-FFF2-40B4-BE49-F238E27FC236}">
                      <a16:creationId xmlns:a16="http://schemas.microsoft.com/office/drawing/2014/main" id="{CB413E81-5406-427A-9C6C-91B168CB5A13}"/>
                    </a:ext>
                  </a:extLst>
                </p:cNvPr>
                <p:cNvPicPr/>
                <p:nvPr/>
              </p:nvPicPr>
              <p:blipFill>
                <a:blip r:embed="rId133"/>
                <a:stretch>
                  <a:fillRect/>
                </a:stretch>
              </p:blipFill>
              <p:spPr>
                <a:xfrm>
                  <a:off x="4053533" y="1719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346" name="Freihand 345">
                  <a:extLst>
                    <a:ext uri="{FF2B5EF4-FFF2-40B4-BE49-F238E27FC236}">
                      <a16:creationId xmlns:a16="http://schemas.microsoft.com/office/drawing/2014/main" id="{70DE4814-BE54-4F25-ACD4-C72450BD83B6}"/>
                    </a:ext>
                  </a:extLst>
                </p14:cNvPr>
                <p14:cNvContentPartPr/>
                <p14:nvPr/>
              </p14:nvContentPartPr>
              <p14:xfrm>
                <a:off x="3605333" y="118320"/>
                <a:ext cx="557640" cy="255960"/>
              </p14:xfrm>
            </p:contentPart>
          </mc:Choice>
          <mc:Fallback>
            <p:pic>
              <p:nvPicPr>
                <p:cNvPr id="346" name="Freihand 345">
                  <a:extLst>
                    <a:ext uri="{FF2B5EF4-FFF2-40B4-BE49-F238E27FC236}">
                      <a16:creationId xmlns:a16="http://schemas.microsoft.com/office/drawing/2014/main" id="{70DE4814-BE54-4F25-ACD4-C72450BD83B6}"/>
                    </a:ext>
                  </a:extLst>
                </p:cNvPr>
                <p:cNvPicPr/>
                <p:nvPr/>
              </p:nvPicPr>
              <p:blipFill>
                <a:blip r:embed="rId258"/>
                <a:stretch>
                  <a:fillRect/>
                </a:stretch>
              </p:blipFill>
              <p:spPr>
                <a:xfrm>
                  <a:off x="3601013" y="114000"/>
                  <a:ext cx="566280" cy="264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59">
            <p14:nvContentPartPr>
              <p14:cNvPr id="351" name="Freihand 350">
                <a:extLst>
                  <a:ext uri="{FF2B5EF4-FFF2-40B4-BE49-F238E27FC236}">
                    <a16:creationId xmlns:a16="http://schemas.microsoft.com/office/drawing/2014/main" id="{AE4AB306-708D-4EB4-95C0-0907ABA516B6}"/>
                  </a:ext>
                </a:extLst>
              </p14:cNvPr>
              <p14:cNvContentPartPr/>
              <p14:nvPr/>
            </p14:nvContentPartPr>
            <p14:xfrm>
              <a:off x="5662013" y="956760"/>
              <a:ext cx="932040" cy="593280"/>
            </p14:xfrm>
          </p:contentPart>
        </mc:Choice>
        <mc:Fallback>
          <p:pic>
            <p:nvPicPr>
              <p:cNvPr id="351" name="Freihand 350">
                <a:extLst>
                  <a:ext uri="{FF2B5EF4-FFF2-40B4-BE49-F238E27FC236}">
                    <a16:creationId xmlns:a16="http://schemas.microsoft.com/office/drawing/2014/main" id="{AE4AB306-708D-4EB4-95C0-0907ABA516B6}"/>
                  </a:ext>
                </a:extLst>
              </p:cNvPr>
              <p:cNvPicPr/>
              <p:nvPr/>
            </p:nvPicPr>
            <p:blipFill>
              <a:blip r:embed="rId260"/>
              <a:stretch>
                <a:fillRect/>
              </a:stretch>
            </p:blipFill>
            <p:spPr>
              <a:xfrm>
                <a:off x="5657693" y="952440"/>
                <a:ext cx="940680" cy="60192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271" name="Freihand 270">
                <a:extLst>
                  <a:ext uri="{FF2B5EF4-FFF2-40B4-BE49-F238E27FC236}">
                    <a16:creationId xmlns:a16="http://schemas.microsoft.com/office/drawing/2014/main" id="{332C7622-B58F-41C9-B565-9FD6A0BECABF}"/>
                  </a:ext>
                </a:extLst>
              </p14:cNvPr>
              <p14:cNvContentPartPr/>
              <p14:nvPr/>
            </p14:nvContentPartPr>
            <p14:xfrm>
              <a:off x="4957493" y="1068360"/>
              <a:ext cx="103320" cy="137160"/>
            </p14:xfrm>
          </p:contentPart>
        </mc:Choice>
        <mc:Fallback>
          <p:pic>
            <p:nvPicPr>
              <p:cNvPr id="271" name="Freihand 270">
                <a:extLst>
                  <a:ext uri="{FF2B5EF4-FFF2-40B4-BE49-F238E27FC236}">
                    <a16:creationId xmlns:a16="http://schemas.microsoft.com/office/drawing/2014/main" id="{332C7622-B58F-41C9-B565-9FD6A0BECABF}"/>
                  </a:ext>
                </a:extLst>
              </p:cNvPr>
              <p:cNvPicPr/>
              <p:nvPr/>
            </p:nvPicPr>
            <p:blipFill>
              <a:blip r:embed="rId262"/>
              <a:stretch>
                <a:fillRect/>
              </a:stretch>
            </p:blipFill>
            <p:spPr>
              <a:xfrm>
                <a:off x="4953173" y="1064040"/>
                <a:ext cx="11196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272" name="Freihand 271">
                <a:extLst>
                  <a:ext uri="{FF2B5EF4-FFF2-40B4-BE49-F238E27FC236}">
                    <a16:creationId xmlns:a16="http://schemas.microsoft.com/office/drawing/2014/main" id="{9AD0D47D-526E-46A3-9F50-9B87D2489F83}"/>
                  </a:ext>
                </a:extLst>
              </p14:cNvPr>
              <p14:cNvContentPartPr/>
              <p14:nvPr/>
            </p14:nvContentPartPr>
            <p14:xfrm>
              <a:off x="5025893" y="1067280"/>
              <a:ext cx="82440" cy="3600"/>
            </p14:xfrm>
          </p:contentPart>
        </mc:Choice>
        <mc:Fallback>
          <p:pic>
            <p:nvPicPr>
              <p:cNvPr id="272" name="Freihand 271">
                <a:extLst>
                  <a:ext uri="{FF2B5EF4-FFF2-40B4-BE49-F238E27FC236}">
                    <a16:creationId xmlns:a16="http://schemas.microsoft.com/office/drawing/2014/main" id="{9AD0D47D-526E-46A3-9F50-9B87D2489F83}"/>
                  </a:ext>
                </a:extLst>
              </p:cNvPr>
              <p:cNvPicPr/>
              <p:nvPr/>
            </p:nvPicPr>
            <p:blipFill>
              <a:blip r:embed="rId264"/>
              <a:stretch>
                <a:fillRect/>
              </a:stretch>
            </p:blipFill>
            <p:spPr>
              <a:xfrm>
                <a:off x="5021573" y="1062960"/>
                <a:ext cx="9108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273" name="Freihand 272">
                <a:extLst>
                  <a:ext uri="{FF2B5EF4-FFF2-40B4-BE49-F238E27FC236}">
                    <a16:creationId xmlns:a16="http://schemas.microsoft.com/office/drawing/2014/main" id="{CEC9D3F9-2843-4EDD-B684-1FFF3B20E90E}"/>
                  </a:ext>
                </a:extLst>
              </p14:cNvPr>
              <p14:cNvContentPartPr/>
              <p14:nvPr/>
            </p14:nvContentPartPr>
            <p14:xfrm>
              <a:off x="5120573" y="1082400"/>
              <a:ext cx="102960" cy="77760"/>
            </p14:xfrm>
          </p:contentPart>
        </mc:Choice>
        <mc:Fallback>
          <p:pic>
            <p:nvPicPr>
              <p:cNvPr id="273" name="Freihand 272">
                <a:extLst>
                  <a:ext uri="{FF2B5EF4-FFF2-40B4-BE49-F238E27FC236}">
                    <a16:creationId xmlns:a16="http://schemas.microsoft.com/office/drawing/2014/main" id="{CEC9D3F9-2843-4EDD-B684-1FFF3B20E90E}"/>
                  </a:ext>
                </a:extLst>
              </p:cNvPr>
              <p:cNvPicPr/>
              <p:nvPr/>
            </p:nvPicPr>
            <p:blipFill>
              <a:blip r:embed="rId266"/>
              <a:stretch>
                <a:fillRect/>
              </a:stretch>
            </p:blipFill>
            <p:spPr>
              <a:xfrm>
                <a:off x="5116253" y="1078080"/>
                <a:ext cx="11160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274" name="Freihand 273">
                <a:extLst>
                  <a:ext uri="{FF2B5EF4-FFF2-40B4-BE49-F238E27FC236}">
                    <a16:creationId xmlns:a16="http://schemas.microsoft.com/office/drawing/2014/main" id="{37EE2629-7991-49A8-B776-085D47E51B56}"/>
                  </a:ext>
                </a:extLst>
              </p14:cNvPr>
              <p14:cNvContentPartPr/>
              <p14:nvPr/>
            </p14:nvContentPartPr>
            <p14:xfrm>
              <a:off x="5260253" y="1074120"/>
              <a:ext cx="97200" cy="103320"/>
            </p14:xfrm>
          </p:contentPart>
        </mc:Choice>
        <mc:Fallback>
          <p:pic>
            <p:nvPicPr>
              <p:cNvPr id="274" name="Freihand 273">
                <a:extLst>
                  <a:ext uri="{FF2B5EF4-FFF2-40B4-BE49-F238E27FC236}">
                    <a16:creationId xmlns:a16="http://schemas.microsoft.com/office/drawing/2014/main" id="{37EE2629-7991-49A8-B776-085D47E51B56}"/>
                  </a:ext>
                </a:extLst>
              </p:cNvPr>
              <p:cNvPicPr/>
              <p:nvPr/>
            </p:nvPicPr>
            <p:blipFill>
              <a:blip r:embed="rId268"/>
              <a:stretch>
                <a:fillRect/>
              </a:stretch>
            </p:blipFill>
            <p:spPr>
              <a:xfrm>
                <a:off x="5255933" y="1069800"/>
                <a:ext cx="10584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275" name="Freihand 274">
                <a:extLst>
                  <a:ext uri="{FF2B5EF4-FFF2-40B4-BE49-F238E27FC236}">
                    <a16:creationId xmlns:a16="http://schemas.microsoft.com/office/drawing/2014/main" id="{40C0BCE7-7E14-45DC-B421-2A230AB969F6}"/>
                  </a:ext>
                </a:extLst>
              </p14:cNvPr>
              <p14:cNvContentPartPr/>
              <p14:nvPr/>
            </p14:nvContentPartPr>
            <p14:xfrm>
              <a:off x="5396693" y="1078080"/>
              <a:ext cx="84600" cy="81360"/>
            </p14:xfrm>
          </p:contentPart>
        </mc:Choice>
        <mc:Fallback>
          <p:pic>
            <p:nvPicPr>
              <p:cNvPr id="275" name="Freihand 274">
                <a:extLst>
                  <a:ext uri="{FF2B5EF4-FFF2-40B4-BE49-F238E27FC236}">
                    <a16:creationId xmlns:a16="http://schemas.microsoft.com/office/drawing/2014/main" id="{40C0BCE7-7E14-45DC-B421-2A230AB969F6}"/>
                  </a:ext>
                </a:extLst>
              </p:cNvPr>
              <p:cNvPicPr/>
              <p:nvPr/>
            </p:nvPicPr>
            <p:blipFill>
              <a:blip r:embed="rId270"/>
              <a:stretch>
                <a:fillRect/>
              </a:stretch>
            </p:blipFill>
            <p:spPr>
              <a:xfrm>
                <a:off x="5392373" y="1073760"/>
                <a:ext cx="9324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276" name="Freihand 275">
                <a:extLst>
                  <a:ext uri="{FF2B5EF4-FFF2-40B4-BE49-F238E27FC236}">
                    <a16:creationId xmlns:a16="http://schemas.microsoft.com/office/drawing/2014/main" id="{56EB514B-C7EC-4839-8511-F4D3ADA00209}"/>
                  </a:ext>
                </a:extLst>
              </p14:cNvPr>
              <p14:cNvContentPartPr/>
              <p14:nvPr/>
            </p14:nvContentPartPr>
            <p14:xfrm>
              <a:off x="4915373" y="1222440"/>
              <a:ext cx="559800" cy="31320"/>
            </p14:xfrm>
          </p:contentPart>
        </mc:Choice>
        <mc:Fallback>
          <p:pic>
            <p:nvPicPr>
              <p:cNvPr id="276" name="Freihand 275">
                <a:extLst>
                  <a:ext uri="{FF2B5EF4-FFF2-40B4-BE49-F238E27FC236}">
                    <a16:creationId xmlns:a16="http://schemas.microsoft.com/office/drawing/2014/main" id="{56EB514B-C7EC-4839-8511-F4D3ADA00209}"/>
                  </a:ext>
                </a:extLst>
              </p:cNvPr>
              <p:cNvPicPr/>
              <p:nvPr/>
            </p:nvPicPr>
            <p:blipFill>
              <a:blip r:embed="rId272"/>
              <a:stretch>
                <a:fillRect/>
              </a:stretch>
            </p:blipFill>
            <p:spPr>
              <a:xfrm>
                <a:off x="4911053" y="1218120"/>
                <a:ext cx="56844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277" name="Freihand 276">
                <a:extLst>
                  <a:ext uri="{FF2B5EF4-FFF2-40B4-BE49-F238E27FC236}">
                    <a16:creationId xmlns:a16="http://schemas.microsoft.com/office/drawing/2014/main" id="{79101921-BDC6-4257-B73D-E50E6B3C74A3}"/>
                  </a:ext>
                </a:extLst>
              </p14:cNvPr>
              <p14:cNvContentPartPr/>
              <p14:nvPr/>
            </p14:nvContentPartPr>
            <p14:xfrm>
              <a:off x="4963613" y="1306320"/>
              <a:ext cx="196560" cy="137880"/>
            </p14:xfrm>
          </p:contentPart>
        </mc:Choice>
        <mc:Fallback>
          <p:pic>
            <p:nvPicPr>
              <p:cNvPr id="277" name="Freihand 276">
                <a:extLst>
                  <a:ext uri="{FF2B5EF4-FFF2-40B4-BE49-F238E27FC236}">
                    <a16:creationId xmlns:a16="http://schemas.microsoft.com/office/drawing/2014/main" id="{79101921-BDC6-4257-B73D-E50E6B3C74A3}"/>
                  </a:ext>
                </a:extLst>
              </p:cNvPr>
              <p:cNvPicPr/>
              <p:nvPr/>
            </p:nvPicPr>
            <p:blipFill>
              <a:blip r:embed="rId274"/>
              <a:stretch>
                <a:fillRect/>
              </a:stretch>
            </p:blipFill>
            <p:spPr>
              <a:xfrm>
                <a:off x="4959293" y="1302000"/>
                <a:ext cx="20520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278" name="Freihand 277">
                <a:extLst>
                  <a:ext uri="{FF2B5EF4-FFF2-40B4-BE49-F238E27FC236}">
                    <a16:creationId xmlns:a16="http://schemas.microsoft.com/office/drawing/2014/main" id="{3F998A04-6E3C-465B-BF57-ACADFBED38FF}"/>
                  </a:ext>
                </a:extLst>
              </p14:cNvPr>
              <p14:cNvContentPartPr/>
              <p14:nvPr/>
            </p14:nvContentPartPr>
            <p14:xfrm>
              <a:off x="5209493" y="1314240"/>
              <a:ext cx="70920" cy="74520"/>
            </p14:xfrm>
          </p:contentPart>
        </mc:Choice>
        <mc:Fallback>
          <p:pic>
            <p:nvPicPr>
              <p:cNvPr id="278" name="Freihand 277">
                <a:extLst>
                  <a:ext uri="{FF2B5EF4-FFF2-40B4-BE49-F238E27FC236}">
                    <a16:creationId xmlns:a16="http://schemas.microsoft.com/office/drawing/2014/main" id="{3F998A04-6E3C-465B-BF57-ACADFBED38FF}"/>
                  </a:ext>
                </a:extLst>
              </p:cNvPr>
              <p:cNvPicPr/>
              <p:nvPr/>
            </p:nvPicPr>
            <p:blipFill>
              <a:blip r:embed="rId276"/>
              <a:stretch>
                <a:fillRect/>
              </a:stretch>
            </p:blipFill>
            <p:spPr>
              <a:xfrm>
                <a:off x="5205173" y="1309920"/>
                <a:ext cx="7956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279" name="Freihand 278">
                <a:extLst>
                  <a:ext uri="{FF2B5EF4-FFF2-40B4-BE49-F238E27FC236}">
                    <a16:creationId xmlns:a16="http://schemas.microsoft.com/office/drawing/2014/main" id="{C06FBA56-78AF-49C2-A039-BD12E367D3BF}"/>
                  </a:ext>
                </a:extLst>
              </p14:cNvPr>
              <p14:cNvContentPartPr/>
              <p14:nvPr/>
            </p14:nvContentPartPr>
            <p14:xfrm>
              <a:off x="5288693" y="1313520"/>
              <a:ext cx="70920" cy="96120"/>
            </p14:xfrm>
          </p:contentPart>
        </mc:Choice>
        <mc:Fallback>
          <p:pic>
            <p:nvPicPr>
              <p:cNvPr id="279" name="Freihand 278">
                <a:extLst>
                  <a:ext uri="{FF2B5EF4-FFF2-40B4-BE49-F238E27FC236}">
                    <a16:creationId xmlns:a16="http://schemas.microsoft.com/office/drawing/2014/main" id="{C06FBA56-78AF-49C2-A039-BD12E367D3BF}"/>
                  </a:ext>
                </a:extLst>
              </p:cNvPr>
              <p:cNvPicPr/>
              <p:nvPr/>
            </p:nvPicPr>
            <p:blipFill>
              <a:blip r:embed="rId278"/>
              <a:stretch>
                <a:fillRect/>
              </a:stretch>
            </p:blipFill>
            <p:spPr>
              <a:xfrm>
                <a:off x="5284373" y="1309200"/>
                <a:ext cx="795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280" name="Freihand 279">
                <a:extLst>
                  <a:ext uri="{FF2B5EF4-FFF2-40B4-BE49-F238E27FC236}">
                    <a16:creationId xmlns:a16="http://schemas.microsoft.com/office/drawing/2014/main" id="{370BA95C-0E4B-4CAC-BE2A-D14AF80BC4DD}"/>
                  </a:ext>
                </a:extLst>
              </p14:cNvPr>
              <p14:cNvContentPartPr/>
              <p14:nvPr/>
            </p14:nvContentPartPr>
            <p14:xfrm>
              <a:off x="5306693" y="1284360"/>
              <a:ext cx="114120" cy="29520"/>
            </p14:xfrm>
          </p:contentPart>
        </mc:Choice>
        <mc:Fallback>
          <p:pic>
            <p:nvPicPr>
              <p:cNvPr id="280" name="Freihand 279">
                <a:extLst>
                  <a:ext uri="{FF2B5EF4-FFF2-40B4-BE49-F238E27FC236}">
                    <a16:creationId xmlns:a16="http://schemas.microsoft.com/office/drawing/2014/main" id="{370BA95C-0E4B-4CAC-BE2A-D14AF80BC4DD}"/>
                  </a:ext>
                </a:extLst>
              </p:cNvPr>
              <p:cNvPicPr/>
              <p:nvPr/>
            </p:nvPicPr>
            <p:blipFill>
              <a:blip r:embed="rId280"/>
              <a:stretch>
                <a:fillRect/>
              </a:stretch>
            </p:blipFill>
            <p:spPr>
              <a:xfrm>
                <a:off x="5302373" y="1280040"/>
                <a:ext cx="1227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281" name="Freihand 280">
                <a:extLst>
                  <a:ext uri="{FF2B5EF4-FFF2-40B4-BE49-F238E27FC236}">
                    <a16:creationId xmlns:a16="http://schemas.microsoft.com/office/drawing/2014/main" id="{A9C8993A-0902-4E80-A0B6-35F574655592}"/>
                  </a:ext>
                </a:extLst>
              </p14:cNvPr>
              <p14:cNvContentPartPr/>
              <p14:nvPr/>
            </p14:nvContentPartPr>
            <p14:xfrm>
              <a:off x="5583173" y="1213080"/>
              <a:ext cx="156240" cy="57240"/>
            </p14:xfrm>
          </p:contentPart>
        </mc:Choice>
        <mc:Fallback>
          <p:pic>
            <p:nvPicPr>
              <p:cNvPr id="281" name="Freihand 280">
                <a:extLst>
                  <a:ext uri="{FF2B5EF4-FFF2-40B4-BE49-F238E27FC236}">
                    <a16:creationId xmlns:a16="http://schemas.microsoft.com/office/drawing/2014/main" id="{A9C8993A-0902-4E80-A0B6-35F574655592}"/>
                  </a:ext>
                </a:extLst>
              </p:cNvPr>
              <p:cNvPicPr/>
              <p:nvPr/>
            </p:nvPicPr>
            <p:blipFill>
              <a:blip r:embed="rId282"/>
              <a:stretch>
                <a:fillRect/>
              </a:stretch>
            </p:blipFill>
            <p:spPr>
              <a:xfrm>
                <a:off x="5578853" y="1208760"/>
                <a:ext cx="16488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282" name="Freihand 281">
                <a:extLst>
                  <a:ext uri="{FF2B5EF4-FFF2-40B4-BE49-F238E27FC236}">
                    <a16:creationId xmlns:a16="http://schemas.microsoft.com/office/drawing/2014/main" id="{CD067F1F-F1BC-4911-A249-4E9DE4A34294}"/>
                  </a:ext>
                </a:extLst>
              </p14:cNvPr>
              <p14:cNvContentPartPr/>
              <p14:nvPr/>
            </p14:nvContentPartPr>
            <p14:xfrm>
              <a:off x="5836613" y="1126320"/>
              <a:ext cx="66240" cy="97560"/>
            </p14:xfrm>
          </p:contentPart>
        </mc:Choice>
        <mc:Fallback>
          <p:pic>
            <p:nvPicPr>
              <p:cNvPr id="282" name="Freihand 281">
                <a:extLst>
                  <a:ext uri="{FF2B5EF4-FFF2-40B4-BE49-F238E27FC236}">
                    <a16:creationId xmlns:a16="http://schemas.microsoft.com/office/drawing/2014/main" id="{CD067F1F-F1BC-4911-A249-4E9DE4A34294}"/>
                  </a:ext>
                </a:extLst>
              </p:cNvPr>
              <p:cNvPicPr/>
              <p:nvPr/>
            </p:nvPicPr>
            <p:blipFill>
              <a:blip r:embed="rId284"/>
              <a:stretch>
                <a:fillRect/>
              </a:stretch>
            </p:blipFill>
            <p:spPr>
              <a:xfrm>
                <a:off x="5832293" y="1122000"/>
                <a:ext cx="7488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283" name="Freihand 282">
                <a:extLst>
                  <a:ext uri="{FF2B5EF4-FFF2-40B4-BE49-F238E27FC236}">
                    <a16:creationId xmlns:a16="http://schemas.microsoft.com/office/drawing/2014/main" id="{F5E96644-F53A-40DB-B326-774722505CFC}"/>
                  </a:ext>
                </a:extLst>
              </p14:cNvPr>
              <p14:cNvContentPartPr/>
              <p14:nvPr/>
            </p14:nvContentPartPr>
            <p14:xfrm>
              <a:off x="5901413" y="1166280"/>
              <a:ext cx="25560" cy="132120"/>
            </p14:xfrm>
          </p:contentPart>
        </mc:Choice>
        <mc:Fallback>
          <p:pic>
            <p:nvPicPr>
              <p:cNvPr id="283" name="Freihand 282">
                <a:extLst>
                  <a:ext uri="{FF2B5EF4-FFF2-40B4-BE49-F238E27FC236}">
                    <a16:creationId xmlns:a16="http://schemas.microsoft.com/office/drawing/2014/main" id="{F5E96644-F53A-40DB-B326-774722505CFC}"/>
                  </a:ext>
                </a:extLst>
              </p:cNvPr>
              <p:cNvPicPr/>
              <p:nvPr/>
            </p:nvPicPr>
            <p:blipFill>
              <a:blip r:embed="rId286"/>
              <a:stretch>
                <a:fillRect/>
              </a:stretch>
            </p:blipFill>
            <p:spPr>
              <a:xfrm>
                <a:off x="5897093" y="1161960"/>
                <a:ext cx="3420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285" name="Freihand 284">
                <a:extLst>
                  <a:ext uri="{FF2B5EF4-FFF2-40B4-BE49-F238E27FC236}">
                    <a16:creationId xmlns:a16="http://schemas.microsoft.com/office/drawing/2014/main" id="{4AA74E82-9A5B-487A-9029-3484B882FE77}"/>
                  </a:ext>
                </a:extLst>
              </p14:cNvPr>
              <p14:cNvContentPartPr/>
              <p14:nvPr/>
            </p14:nvContentPartPr>
            <p14:xfrm>
              <a:off x="5979173" y="1107600"/>
              <a:ext cx="127080" cy="165960"/>
            </p14:xfrm>
          </p:contentPart>
        </mc:Choice>
        <mc:Fallback>
          <p:pic>
            <p:nvPicPr>
              <p:cNvPr id="285" name="Freihand 284">
                <a:extLst>
                  <a:ext uri="{FF2B5EF4-FFF2-40B4-BE49-F238E27FC236}">
                    <a16:creationId xmlns:a16="http://schemas.microsoft.com/office/drawing/2014/main" id="{4AA74E82-9A5B-487A-9029-3484B882FE77}"/>
                  </a:ext>
                </a:extLst>
              </p:cNvPr>
              <p:cNvPicPr/>
              <p:nvPr/>
            </p:nvPicPr>
            <p:blipFill>
              <a:blip r:embed="rId288"/>
              <a:stretch>
                <a:fillRect/>
              </a:stretch>
            </p:blipFill>
            <p:spPr>
              <a:xfrm>
                <a:off x="5974853" y="1103280"/>
                <a:ext cx="13572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286" name="Freihand 285">
                <a:extLst>
                  <a:ext uri="{FF2B5EF4-FFF2-40B4-BE49-F238E27FC236}">
                    <a16:creationId xmlns:a16="http://schemas.microsoft.com/office/drawing/2014/main" id="{D064C549-AA4A-4A75-9DFE-48CCDAD258EF}"/>
                  </a:ext>
                </a:extLst>
              </p14:cNvPr>
              <p14:cNvContentPartPr/>
              <p14:nvPr/>
            </p14:nvContentPartPr>
            <p14:xfrm>
              <a:off x="5973773" y="1194000"/>
              <a:ext cx="149040" cy="15840"/>
            </p14:xfrm>
          </p:contentPart>
        </mc:Choice>
        <mc:Fallback>
          <p:pic>
            <p:nvPicPr>
              <p:cNvPr id="286" name="Freihand 285">
                <a:extLst>
                  <a:ext uri="{FF2B5EF4-FFF2-40B4-BE49-F238E27FC236}">
                    <a16:creationId xmlns:a16="http://schemas.microsoft.com/office/drawing/2014/main" id="{D064C549-AA4A-4A75-9DFE-48CCDAD258EF}"/>
                  </a:ext>
                </a:extLst>
              </p:cNvPr>
              <p:cNvPicPr/>
              <p:nvPr/>
            </p:nvPicPr>
            <p:blipFill>
              <a:blip r:embed="rId290"/>
              <a:stretch>
                <a:fillRect/>
              </a:stretch>
            </p:blipFill>
            <p:spPr>
              <a:xfrm>
                <a:off x="5969453" y="1189680"/>
                <a:ext cx="15768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287" name="Freihand 286">
                <a:extLst>
                  <a:ext uri="{FF2B5EF4-FFF2-40B4-BE49-F238E27FC236}">
                    <a16:creationId xmlns:a16="http://schemas.microsoft.com/office/drawing/2014/main" id="{F8A13EAF-D4F5-4F28-B929-8671D53B133E}"/>
                  </a:ext>
                </a:extLst>
              </p14:cNvPr>
              <p14:cNvContentPartPr/>
              <p14:nvPr/>
            </p14:nvContentPartPr>
            <p14:xfrm>
              <a:off x="6146933" y="1109760"/>
              <a:ext cx="102240" cy="169920"/>
            </p14:xfrm>
          </p:contentPart>
        </mc:Choice>
        <mc:Fallback>
          <p:pic>
            <p:nvPicPr>
              <p:cNvPr id="287" name="Freihand 286">
                <a:extLst>
                  <a:ext uri="{FF2B5EF4-FFF2-40B4-BE49-F238E27FC236}">
                    <a16:creationId xmlns:a16="http://schemas.microsoft.com/office/drawing/2014/main" id="{F8A13EAF-D4F5-4F28-B929-8671D53B133E}"/>
                  </a:ext>
                </a:extLst>
              </p:cNvPr>
              <p:cNvPicPr/>
              <p:nvPr/>
            </p:nvPicPr>
            <p:blipFill>
              <a:blip r:embed="rId292"/>
              <a:stretch>
                <a:fillRect/>
              </a:stretch>
            </p:blipFill>
            <p:spPr>
              <a:xfrm>
                <a:off x="6142613" y="1105440"/>
                <a:ext cx="11088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288" name="Freihand 287">
                <a:extLst>
                  <a:ext uri="{FF2B5EF4-FFF2-40B4-BE49-F238E27FC236}">
                    <a16:creationId xmlns:a16="http://schemas.microsoft.com/office/drawing/2014/main" id="{81AC020F-0DA5-41B7-B27C-2DEA13EB4C38}"/>
                  </a:ext>
                </a:extLst>
              </p14:cNvPr>
              <p14:cNvContentPartPr/>
              <p14:nvPr/>
            </p14:nvContentPartPr>
            <p14:xfrm>
              <a:off x="6240533" y="1122000"/>
              <a:ext cx="118440" cy="150840"/>
            </p14:xfrm>
          </p:contentPart>
        </mc:Choice>
        <mc:Fallback>
          <p:pic>
            <p:nvPicPr>
              <p:cNvPr id="288" name="Freihand 287">
                <a:extLst>
                  <a:ext uri="{FF2B5EF4-FFF2-40B4-BE49-F238E27FC236}">
                    <a16:creationId xmlns:a16="http://schemas.microsoft.com/office/drawing/2014/main" id="{81AC020F-0DA5-41B7-B27C-2DEA13EB4C38}"/>
                  </a:ext>
                </a:extLst>
              </p:cNvPr>
              <p:cNvPicPr/>
              <p:nvPr/>
            </p:nvPicPr>
            <p:blipFill>
              <a:blip r:embed="rId294"/>
              <a:stretch>
                <a:fillRect/>
              </a:stretch>
            </p:blipFill>
            <p:spPr>
              <a:xfrm>
                <a:off x="6236213" y="1117680"/>
                <a:ext cx="12708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289" name="Freihand 288">
                <a:extLst>
                  <a:ext uri="{FF2B5EF4-FFF2-40B4-BE49-F238E27FC236}">
                    <a16:creationId xmlns:a16="http://schemas.microsoft.com/office/drawing/2014/main" id="{4E4322DF-44B9-470B-9BB9-57A59B1C7D06}"/>
                  </a:ext>
                </a:extLst>
              </p14:cNvPr>
              <p14:cNvContentPartPr/>
              <p14:nvPr/>
            </p14:nvContentPartPr>
            <p14:xfrm>
              <a:off x="5595053" y="1163400"/>
              <a:ext cx="121320" cy="66600"/>
            </p14:xfrm>
          </p:contentPart>
        </mc:Choice>
        <mc:Fallback>
          <p:pic>
            <p:nvPicPr>
              <p:cNvPr id="289" name="Freihand 288">
                <a:extLst>
                  <a:ext uri="{FF2B5EF4-FFF2-40B4-BE49-F238E27FC236}">
                    <a16:creationId xmlns:a16="http://schemas.microsoft.com/office/drawing/2014/main" id="{4E4322DF-44B9-470B-9BB9-57A59B1C7D06}"/>
                  </a:ext>
                </a:extLst>
              </p:cNvPr>
              <p:cNvPicPr/>
              <p:nvPr/>
            </p:nvPicPr>
            <p:blipFill>
              <a:blip r:embed="rId296"/>
              <a:stretch>
                <a:fillRect/>
              </a:stretch>
            </p:blipFill>
            <p:spPr>
              <a:xfrm>
                <a:off x="5590733" y="1159080"/>
                <a:ext cx="1299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290" name="Freihand 289">
                <a:extLst>
                  <a:ext uri="{FF2B5EF4-FFF2-40B4-BE49-F238E27FC236}">
                    <a16:creationId xmlns:a16="http://schemas.microsoft.com/office/drawing/2014/main" id="{8982EA48-4EF9-4CE5-B725-C119DD0FFC6D}"/>
                  </a:ext>
                </a:extLst>
              </p14:cNvPr>
              <p14:cNvContentPartPr/>
              <p14:nvPr/>
            </p14:nvContentPartPr>
            <p14:xfrm>
              <a:off x="5610893" y="1271400"/>
              <a:ext cx="160920" cy="33480"/>
            </p14:xfrm>
          </p:contentPart>
        </mc:Choice>
        <mc:Fallback>
          <p:pic>
            <p:nvPicPr>
              <p:cNvPr id="290" name="Freihand 289">
                <a:extLst>
                  <a:ext uri="{FF2B5EF4-FFF2-40B4-BE49-F238E27FC236}">
                    <a16:creationId xmlns:a16="http://schemas.microsoft.com/office/drawing/2014/main" id="{8982EA48-4EF9-4CE5-B725-C119DD0FFC6D}"/>
                  </a:ext>
                </a:extLst>
              </p:cNvPr>
              <p:cNvPicPr/>
              <p:nvPr/>
            </p:nvPicPr>
            <p:blipFill>
              <a:blip r:embed="rId298"/>
              <a:stretch>
                <a:fillRect/>
              </a:stretch>
            </p:blipFill>
            <p:spPr>
              <a:xfrm>
                <a:off x="5606573" y="1267080"/>
                <a:ext cx="16956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291" name="Freihand 290">
                <a:extLst>
                  <a:ext uri="{FF2B5EF4-FFF2-40B4-BE49-F238E27FC236}">
                    <a16:creationId xmlns:a16="http://schemas.microsoft.com/office/drawing/2014/main" id="{3B623EF0-CBB3-4549-A872-3EF8577AF94C}"/>
                  </a:ext>
                </a:extLst>
              </p14:cNvPr>
              <p14:cNvContentPartPr/>
              <p14:nvPr/>
            </p14:nvContentPartPr>
            <p14:xfrm>
              <a:off x="5730053" y="980520"/>
              <a:ext cx="833400" cy="474840"/>
            </p14:xfrm>
          </p:contentPart>
        </mc:Choice>
        <mc:Fallback>
          <p:pic>
            <p:nvPicPr>
              <p:cNvPr id="291" name="Freihand 290">
                <a:extLst>
                  <a:ext uri="{FF2B5EF4-FFF2-40B4-BE49-F238E27FC236}">
                    <a16:creationId xmlns:a16="http://schemas.microsoft.com/office/drawing/2014/main" id="{3B623EF0-CBB3-4549-A872-3EF8577AF94C}"/>
                  </a:ext>
                </a:extLst>
              </p:cNvPr>
              <p:cNvPicPr/>
              <p:nvPr/>
            </p:nvPicPr>
            <p:blipFill>
              <a:blip r:embed="rId300"/>
              <a:stretch>
                <a:fillRect/>
              </a:stretch>
            </p:blipFill>
            <p:spPr>
              <a:xfrm>
                <a:off x="5725733" y="976200"/>
                <a:ext cx="842040" cy="48348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293" name="Freihand 292">
                <a:extLst>
                  <a:ext uri="{FF2B5EF4-FFF2-40B4-BE49-F238E27FC236}">
                    <a16:creationId xmlns:a16="http://schemas.microsoft.com/office/drawing/2014/main" id="{3E60BC8A-944A-473F-AD40-BBDA31EA6E75}"/>
                  </a:ext>
                </a:extLst>
              </p14:cNvPr>
              <p14:cNvContentPartPr/>
              <p14:nvPr/>
            </p14:nvContentPartPr>
            <p14:xfrm>
              <a:off x="5481653" y="1052880"/>
              <a:ext cx="124200" cy="102960"/>
            </p14:xfrm>
          </p:contentPart>
        </mc:Choice>
        <mc:Fallback>
          <p:pic>
            <p:nvPicPr>
              <p:cNvPr id="293" name="Freihand 292">
                <a:extLst>
                  <a:ext uri="{FF2B5EF4-FFF2-40B4-BE49-F238E27FC236}">
                    <a16:creationId xmlns:a16="http://schemas.microsoft.com/office/drawing/2014/main" id="{3E60BC8A-944A-473F-AD40-BBDA31EA6E75}"/>
                  </a:ext>
                </a:extLst>
              </p:cNvPr>
              <p:cNvPicPr/>
              <p:nvPr/>
            </p:nvPicPr>
            <p:blipFill>
              <a:blip r:embed="rId302"/>
              <a:stretch>
                <a:fillRect/>
              </a:stretch>
            </p:blipFill>
            <p:spPr>
              <a:xfrm>
                <a:off x="5477333" y="1048560"/>
                <a:ext cx="13284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294" name="Freihand 293">
                <a:extLst>
                  <a:ext uri="{FF2B5EF4-FFF2-40B4-BE49-F238E27FC236}">
                    <a16:creationId xmlns:a16="http://schemas.microsoft.com/office/drawing/2014/main" id="{EA59E356-0326-46EA-885C-C941254E443C}"/>
                  </a:ext>
                </a:extLst>
              </p14:cNvPr>
              <p14:cNvContentPartPr/>
              <p14:nvPr/>
            </p14:nvContentPartPr>
            <p14:xfrm>
              <a:off x="5444933" y="1109040"/>
              <a:ext cx="178560" cy="34560"/>
            </p14:xfrm>
          </p:contentPart>
        </mc:Choice>
        <mc:Fallback>
          <p:pic>
            <p:nvPicPr>
              <p:cNvPr id="294" name="Freihand 293">
                <a:extLst>
                  <a:ext uri="{FF2B5EF4-FFF2-40B4-BE49-F238E27FC236}">
                    <a16:creationId xmlns:a16="http://schemas.microsoft.com/office/drawing/2014/main" id="{EA59E356-0326-46EA-885C-C941254E443C}"/>
                  </a:ext>
                </a:extLst>
              </p:cNvPr>
              <p:cNvPicPr/>
              <p:nvPr/>
            </p:nvPicPr>
            <p:blipFill>
              <a:blip r:embed="rId304"/>
              <a:stretch>
                <a:fillRect/>
              </a:stretch>
            </p:blipFill>
            <p:spPr>
              <a:xfrm>
                <a:off x="5440613" y="1104720"/>
                <a:ext cx="18720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295" name="Freihand 294">
                <a:extLst>
                  <a:ext uri="{FF2B5EF4-FFF2-40B4-BE49-F238E27FC236}">
                    <a16:creationId xmlns:a16="http://schemas.microsoft.com/office/drawing/2014/main" id="{6A2D1A06-E861-4F2B-9058-6D4604B21029}"/>
                  </a:ext>
                </a:extLst>
              </p14:cNvPr>
              <p14:cNvContentPartPr/>
              <p14:nvPr/>
            </p14:nvContentPartPr>
            <p14:xfrm>
              <a:off x="6352853" y="1106880"/>
              <a:ext cx="166680" cy="139320"/>
            </p14:xfrm>
          </p:contentPart>
        </mc:Choice>
        <mc:Fallback>
          <p:pic>
            <p:nvPicPr>
              <p:cNvPr id="295" name="Freihand 294">
                <a:extLst>
                  <a:ext uri="{FF2B5EF4-FFF2-40B4-BE49-F238E27FC236}">
                    <a16:creationId xmlns:a16="http://schemas.microsoft.com/office/drawing/2014/main" id="{6A2D1A06-E861-4F2B-9058-6D4604B21029}"/>
                  </a:ext>
                </a:extLst>
              </p:cNvPr>
              <p:cNvPicPr/>
              <p:nvPr/>
            </p:nvPicPr>
            <p:blipFill>
              <a:blip r:embed="rId306"/>
              <a:stretch>
                <a:fillRect/>
              </a:stretch>
            </p:blipFill>
            <p:spPr>
              <a:xfrm>
                <a:off x="6348533" y="1102560"/>
                <a:ext cx="17532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297" name="Freihand 296">
                <a:extLst>
                  <a:ext uri="{FF2B5EF4-FFF2-40B4-BE49-F238E27FC236}">
                    <a16:creationId xmlns:a16="http://schemas.microsoft.com/office/drawing/2014/main" id="{8411E6B2-7D0A-4DB5-AB3F-3C05EE537EE5}"/>
                  </a:ext>
                </a:extLst>
              </p14:cNvPr>
              <p14:cNvContentPartPr/>
              <p14:nvPr/>
            </p14:nvContentPartPr>
            <p14:xfrm>
              <a:off x="6336293" y="1114440"/>
              <a:ext cx="182160" cy="133560"/>
            </p14:xfrm>
          </p:contentPart>
        </mc:Choice>
        <mc:Fallback>
          <p:pic>
            <p:nvPicPr>
              <p:cNvPr id="297" name="Freihand 296">
                <a:extLst>
                  <a:ext uri="{FF2B5EF4-FFF2-40B4-BE49-F238E27FC236}">
                    <a16:creationId xmlns:a16="http://schemas.microsoft.com/office/drawing/2014/main" id="{8411E6B2-7D0A-4DB5-AB3F-3C05EE537EE5}"/>
                  </a:ext>
                </a:extLst>
              </p:cNvPr>
              <p:cNvPicPr/>
              <p:nvPr/>
            </p:nvPicPr>
            <p:blipFill>
              <a:blip r:embed="rId308"/>
              <a:stretch>
                <a:fillRect/>
              </a:stretch>
            </p:blipFill>
            <p:spPr>
              <a:xfrm>
                <a:off x="6331973" y="1110120"/>
                <a:ext cx="1908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298" name="Freihand 297">
                <a:extLst>
                  <a:ext uri="{FF2B5EF4-FFF2-40B4-BE49-F238E27FC236}">
                    <a16:creationId xmlns:a16="http://schemas.microsoft.com/office/drawing/2014/main" id="{F5D1ABA9-58C4-4593-A979-7C2E4BB6E51E}"/>
                  </a:ext>
                </a:extLst>
              </p14:cNvPr>
              <p14:cNvContentPartPr/>
              <p14:nvPr/>
            </p14:nvContentPartPr>
            <p14:xfrm>
              <a:off x="6354653" y="1162680"/>
              <a:ext cx="171720" cy="37800"/>
            </p14:xfrm>
          </p:contentPart>
        </mc:Choice>
        <mc:Fallback>
          <p:pic>
            <p:nvPicPr>
              <p:cNvPr id="298" name="Freihand 297">
                <a:extLst>
                  <a:ext uri="{FF2B5EF4-FFF2-40B4-BE49-F238E27FC236}">
                    <a16:creationId xmlns:a16="http://schemas.microsoft.com/office/drawing/2014/main" id="{F5D1ABA9-58C4-4593-A979-7C2E4BB6E51E}"/>
                  </a:ext>
                </a:extLst>
              </p:cNvPr>
              <p:cNvPicPr/>
              <p:nvPr/>
            </p:nvPicPr>
            <p:blipFill>
              <a:blip r:embed="rId310"/>
              <a:stretch>
                <a:fillRect/>
              </a:stretch>
            </p:blipFill>
            <p:spPr>
              <a:xfrm>
                <a:off x="6350333" y="1158360"/>
                <a:ext cx="18036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300" name="Freihand 299">
                <a:extLst>
                  <a:ext uri="{FF2B5EF4-FFF2-40B4-BE49-F238E27FC236}">
                    <a16:creationId xmlns:a16="http://schemas.microsoft.com/office/drawing/2014/main" id="{83E2FBD2-3E54-4CD9-BFD2-942696F94CA2}"/>
                  </a:ext>
                </a:extLst>
              </p14:cNvPr>
              <p14:cNvContentPartPr/>
              <p14:nvPr/>
            </p14:nvContentPartPr>
            <p14:xfrm>
              <a:off x="6304973" y="1177440"/>
              <a:ext cx="168480" cy="20520"/>
            </p14:xfrm>
          </p:contentPart>
        </mc:Choice>
        <mc:Fallback>
          <p:pic>
            <p:nvPicPr>
              <p:cNvPr id="300" name="Freihand 299">
                <a:extLst>
                  <a:ext uri="{FF2B5EF4-FFF2-40B4-BE49-F238E27FC236}">
                    <a16:creationId xmlns:a16="http://schemas.microsoft.com/office/drawing/2014/main" id="{83E2FBD2-3E54-4CD9-BFD2-942696F94CA2}"/>
                  </a:ext>
                </a:extLst>
              </p:cNvPr>
              <p:cNvPicPr/>
              <p:nvPr/>
            </p:nvPicPr>
            <p:blipFill>
              <a:blip r:embed="rId312"/>
              <a:stretch>
                <a:fillRect/>
              </a:stretch>
            </p:blipFill>
            <p:spPr>
              <a:xfrm>
                <a:off x="6300653" y="1173120"/>
                <a:ext cx="17712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301" name="Freihand 300">
                <a:extLst>
                  <a:ext uri="{FF2B5EF4-FFF2-40B4-BE49-F238E27FC236}">
                    <a16:creationId xmlns:a16="http://schemas.microsoft.com/office/drawing/2014/main" id="{30A06B68-8E6E-4145-A1A4-9373AD92ACE6}"/>
                  </a:ext>
                </a:extLst>
              </p14:cNvPr>
              <p14:cNvContentPartPr/>
              <p14:nvPr/>
            </p14:nvContentPartPr>
            <p14:xfrm>
              <a:off x="6306413" y="1112640"/>
              <a:ext cx="160200" cy="116640"/>
            </p14:xfrm>
          </p:contentPart>
        </mc:Choice>
        <mc:Fallback>
          <p:pic>
            <p:nvPicPr>
              <p:cNvPr id="301" name="Freihand 300">
                <a:extLst>
                  <a:ext uri="{FF2B5EF4-FFF2-40B4-BE49-F238E27FC236}">
                    <a16:creationId xmlns:a16="http://schemas.microsoft.com/office/drawing/2014/main" id="{30A06B68-8E6E-4145-A1A4-9373AD92ACE6}"/>
                  </a:ext>
                </a:extLst>
              </p:cNvPr>
              <p:cNvPicPr/>
              <p:nvPr/>
            </p:nvPicPr>
            <p:blipFill>
              <a:blip r:embed="rId314"/>
              <a:stretch>
                <a:fillRect/>
              </a:stretch>
            </p:blipFill>
            <p:spPr>
              <a:xfrm>
                <a:off x="6302093" y="1108320"/>
                <a:ext cx="1688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302" name="Freihand 301">
                <a:extLst>
                  <a:ext uri="{FF2B5EF4-FFF2-40B4-BE49-F238E27FC236}">
                    <a16:creationId xmlns:a16="http://schemas.microsoft.com/office/drawing/2014/main" id="{A4788FD6-C733-459C-9CEE-8754EAD48C5E}"/>
                  </a:ext>
                </a:extLst>
              </p14:cNvPr>
              <p14:cNvContentPartPr/>
              <p14:nvPr/>
            </p14:nvContentPartPr>
            <p14:xfrm>
              <a:off x="6303173" y="1177800"/>
              <a:ext cx="192240" cy="16560"/>
            </p14:xfrm>
          </p:contentPart>
        </mc:Choice>
        <mc:Fallback>
          <p:pic>
            <p:nvPicPr>
              <p:cNvPr id="302" name="Freihand 301">
                <a:extLst>
                  <a:ext uri="{FF2B5EF4-FFF2-40B4-BE49-F238E27FC236}">
                    <a16:creationId xmlns:a16="http://schemas.microsoft.com/office/drawing/2014/main" id="{A4788FD6-C733-459C-9CEE-8754EAD48C5E}"/>
                  </a:ext>
                </a:extLst>
              </p:cNvPr>
              <p:cNvPicPr/>
              <p:nvPr/>
            </p:nvPicPr>
            <p:blipFill>
              <a:blip r:embed="rId316"/>
              <a:stretch>
                <a:fillRect/>
              </a:stretch>
            </p:blipFill>
            <p:spPr>
              <a:xfrm>
                <a:off x="6298853" y="1173480"/>
                <a:ext cx="20088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303" name="Freihand 302">
                <a:extLst>
                  <a:ext uri="{FF2B5EF4-FFF2-40B4-BE49-F238E27FC236}">
                    <a16:creationId xmlns:a16="http://schemas.microsoft.com/office/drawing/2014/main" id="{740EAD33-F75D-4945-B9B7-EC9D416FEC66}"/>
                  </a:ext>
                </a:extLst>
              </p14:cNvPr>
              <p14:cNvContentPartPr/>
              <p14:nvPr/>
            </p14:nvContentPartPr>
            <p14:xfrm>
              <a:off x="6283733" y="1197960"/>
              <a:ext cx="219600" cy="14040"/>
            </p14:xfrm>
          </p:contentPart>
        </mc:Choice>
        <mc:Fallback>
          <p:pic>
            <p:nvPicPr>
              <p:cNvPr id="303" name="Freihand 302">
                <a:extLst>
                  <a:ext uri="{FF2B5EF4-FFF2-40B4-BE49-F238E27FC236}">
                    <a16:creationId xmlns:a16="http://schemas.microsoft.com/office/drawing/2014/main" id="{740EAD33-F75D-4945-B9B7-EC9D416FEC66}"/>
                  </a:ext>
                </a:extLst>
              </p:cNvPr>
              <p:cNvPicPr/>
              <p:nvPr/>
            </p:nvPicPr>
            <p:blipFill>
              <a:blip r:embed="rId318"/>
              <a:stretch>
                <a:fillRect/>
              </a:stretch>
            </p:blipFill>
            <p:spPr>
              <a:xfrm>
                <a:off x="6279413" y="1193640"/>
                <a:ext cx="22824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312" name="Freihand 311">
                <a:extLst>
                  <a:ext uri="{FF2B5EF4-FFF2-40B4-BE49-F238E27FC236}">
                    <a16:creationId xmlns:a16="http://schemas.microsoft.com/office/drawing/2014/main" id="{F9947159-C8A8-4F3A-ADEF-19597B958941}"/>
                  </a:ext>
                </a:extLst>
              </p14:cNvPr>
              <p14:cNvContentPartPr/>
              <p14:nvPr/>
            </p14:nvContentPartPr>
            <p14:xfrm>
              <a:off x="6036413" y="1440600"/>
              <a:ext cx="78480" cy="219240"/>
            </p14:xfrm>
          </p:contentPart>
        </mc:Choice>
        <mc:Fallback>
          <p:pic>
            <p:nvPicPr>
              <p:cNvPr id="312" name="Freihand 311">
                <a:extLst>
                  <a:ext uri="{FF2B5EF4-FFF2-40B4-BE49-F238E27FC236}">
                    <a16:creationId xmlns:a16="http://schemas.microsoft.com/office/drawing/2014/main" id="{F9947159-C8A8-4F3A-ADEF-19597B958941}"/>
                  </a:ext>
                </a:extLst>
              </p:cNvPr>
              <p:cNvPicPr/>
              <p:nvPr/>
            </p:nvPicPr>
            <p:blipFill>
              <a:blip r:embed="rId320"/>
              <a:stretch>
                <a:fillRect/>
              </a:stretch>
            </p:blipFill>
            <p:spPr>
              <a:xfrm>
                <a:off x="6032093" y="1436280"/>
                <a:ext cx="8712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313" name="Freihand 312">
                <a:extLst>
                  <a:ext uri="{FF2B5EF4-FFF2-40B4-BE49-F238E27FC236}">
                    <a16:creationId xmlns:a16="http://schemas.microsoft.com/office/drawing/2014/main" id="{8F25BEFD-F034-4EDA-8ABA-2614C9049374}"/>
                  </a:ext>
                </a:extLst>
              </p14:cNvPr>
              <p14:cNvContentPartPr/>
              <p14:nvPr/>
            </p14:nvContentPartPr>
            <p14:xfrm>
              <a:off x="5819693" y="1722120"/>
              <a:ext cx="269640" cy="31320"/>
            </p14:xfrm>
          </p:contentPart>
        </mc:Choice>
        <mc:Fallback>
          <p:pic>
            <p:nvPicPr>
              <p:cNvPr id="313" name="Freihand 312">
                <a:extLst>
                  <a:ext uri="{FF2B5EF4-FFF2-40B4-BE49-F238E27FC236}">
                    <a16:creationId xmlns:a16="http://schemas.microsoft.com/office/drawing/2014/main" id="{8F25BEFD-F034-4EDA-8ABA-2614C9049374}"/>
                  </a:ext>
                </a:extLst>
              </p:cNvPr>
              <p:cNvPicPr/>
              <p:nvPr/>
            </p:nvPicPr>
            <p:blipFill>
              <a:blip r:embed="rId322"/>
              <a:stretch>
                <a:fillRect/>
              </a:stretch>
            </p:blipFill>
            <p:spPr>
              <a:xfrm>
                <a:off x="5815373" y="1717800"/>
                <a:ext cx="27828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314" name="Freihand 313">
                <a:extLst>
                  <a:ext uri="{FF2B5EF4-FFF2-40B4-BE49-F238E27FC236}">
                    <a16:creationId xmlns:a16="http://schemas.microsoft.com/office/drawing/2014/main" id="{B0F9D888-5ADE-41C0-8AA9-59F192D0C98C}"/>
                  </a:ext>
                </a:extLst>
              </p14:cNvPr>
              <p14:cNvContentPartPr/>
              <p14:nvPr/>
            </p14:nvContentPartPr>
            <p14:xfrm>
              <a:off x="6055853" y="1656240"/>
              <a:ext cx="208080" cy="150840"/>
            </p14:xfrm>
          </p:contentPart>
        </mc:Choice>
        <mc:Fallback>
          <p:pic>
            <p:nvPicPr>
              <p:cNvPr id="314" name="Freihand 313">
                <a:extLst>
                  <a:ext uri="{FF2B5EF4-FFF2-40B4-BE49-F238E27FC236}">
                    <a16:creationId xmlns:a16="http://schemas.microsoft.com/office/drawing/2014/main" id="{B0F9D888-5ADE-41C0-8AA9-59F192D0C98C}"/>
                  </a:ext>
                </a:extLst>
              </p:cNvPr>
              <p:cNvPicPr/>
              <p:nvPr/>
            </p:nvPicPr>
            <p:blipFill>
              <a:blip r:embed="rId324"/>
              <a:stretch>
                <a:fillRect/>
              </a:stretch>
            </p:blipFill>
            <p:spPr>
              <a:xfrm>
                <a:off x="6051533" y="1651920"/>
                <a:ext cx="21672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315" name="Freihand 314">
                <a:extLst>
                  <a:ext uri="{FF2B5EF4-FFF2-40B4-BE49-F238E27FC236}">
                    <a16:creationId xmlns:a16="http://schemas.microsoft.com/office/drawing/2014/main" id="{D2FAA6A0-852B-47F4-9112-9B82266C5E59}"/>
                  </a:ext>
                </a:extLst>
              </p14:cNvPr>
              <p14:cNvContentPartPr/>
              <p14:nvPr/>
            </p14:nvContentPartPr>
            <p14:xfrm>
              <a:off x="5835173" y="1887000"/>
              <a:ext cx="150120" cy="184320"/>
            </p14:xfrm>
          </p:contentPart>
        </mc:Choice>
        <mc:Fallback>
          <p:pic>
            <p:nvPicPr>
              <p:cNvPr id="315" name="Freihand 314">
                <a:extLst>
                  <a:ext uri="{FF2B5EF4-FFF2-40B4-BE49-F238E27FC236}">
                    <a16:creationId xmlns:a16="http://schemas.microsoft.com/office/drawing/2014/main" id="{D2FAA6A0-852B-47F4-9112-9B82266C5E59}"/>
                  </a:ext>
                </a:extLst>
              </p:cNvPr>
              <p:cNvPicPr/>
              <p:nvPr/>
            </p:nvPicPr>
            <p:blipFill>
              <a:blip r:embed="rId326"/>
              <a:stretch>
                <a:fillRect/>
              </a:stretch>
            </p:blipFill>
            <p:spPr>
              <a:xfrm>
                <a:off x="5830853" y="1882680"/>
                <a:ext cx="15876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316" name="Freihand 315">
                <a:extLst>
                  <a:ext uri="{FF2B5EF4-FFF2-40B4-BE49-F238E27FC236}">
                    <a16:creationId xmlns:a16="http://schemas.microsoft.com/office/drawing/2014/main" id="{920A80E1-E75A-490E-927C-333AAEE53653}"/>
                  </a:ext>
                </a:extLst>
              </p14:cNvPr>
              <p14:cNvContentPartPr/>
              <p14:nvPr/>
            </p14:nvContentPartPr>
            <p14:xfrm>
              <a:off x="5831213" y="1886640"/>
              <a:ext cx="216360" cy="138240"/>
            </p14:xfrm>
          </p:contentPart>
        </mc:Choice>
        <mc:Fallback>
          <p:pic>
            <p:nvPicPr>
              <p:cNvPr id="316" name="Freihand 315">
                <a:extLst>
                  <a:ext uri="{FF2B5EF4-FFF2-40B4-BE49-F238E27FC236}">
                    <a16:creationId xmlns:a16="http://schemas.microsoft.com/office/drawing/2014/main" id="{920A80E1-E75A-490E-927C-333AAEE53653}"/>
                  </a:ext>
                </a:extLst>
              </p:cNvPr>
              <p:cNvPicPr/>
              <p:nvPr/>
            </p:nvPicPr>
            <p:blipFill>
              <a:blip r:embed="rId328"/>
              <a:stretch>
                <a:fillRect/>
              </a:stretch>
            </p:blipFill>
            <p:spPr>
              <a:xfrm>
                <a:off x="5826893" y="1882320"/>
                <a:ext cx="2250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319" name="Freihand 318">
                <a:extLst>
                  <a:ext uri="{FF2B5EF4-FFF2-40B4-BE49-F238E27FC236}">
                    <a16:creationId xmlns:a16="http://schemas.microsoft.com/office/drawing/2014/main" id="{4FD1B5D0-434E-414F-83E5-B14E19D70A02}"/>
                  </a:ext>
                </a:extLst>
              </p14:cNvPr>
              <p14:cNvContentPartPr/>
              <p14:nvPr/>
            </p14:nvContentPartPr>
            <p14:xfrm>
              <a:off x="6049013" y="1826520"/>
              <a:ext cx="104760" cy="211680"/>
            </p14:xfrm>
          </p:contentPart>
        </mc:Choice>
        <mc:Fallback>
          <p:pic>
            <p:nvPicPr>
              <p:cNvPr id="319" name="Freihand 318">
                <a:extLst>
                  <a:ext uri="{FF2B5EF4-FFF2-40B4-BE49-F238E27FC236}">
                    <a16:creationId xmlns:a16="http://schemas.microsoft.com/office/drawing/2014/main" id="{4FD1B5D0-434E-414F-83E5-B14E19D70A02}"/>
                  </a:ext>
                </a:extLst>
              </p:cNvPr>
              <p:cNvPicPr/>
              <p:nvPr/>
            </p:nvPicPr>
            <p:blipFill>
              <a:blip r:embed="rId330"/>
              <a:stretch>
                <a:fillRect/>
              </a:stretch>
            </p:blipFill>
            <p:spPr>
              <a:xfrm>
                <a:off x="6044693" y="1822200"/>
                <a:ext cx="11340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320" name="Freihand 319">
                <a:extLst>
                  <a:ext uri="{FF2B5EF4-FFF2-40B4-BE49-F238E27FC236}">
                    <a16:creationId xmlns:a16="http://schemas.microsoft.com/office/drawing/2014/main" id="{ECFFEFA7-77C8-4D7A-81A5-FE77373CB0D3}"/>
                  </a:ext>
                </a:extLst>
              </p14:cNvPr>
              <p14:cNvContentPartPr/>
              <p14:nvPr/>
            </p14:nvContentPartPr>
            <p14:xfrm>
              <a:off x="6164933" y="1853520"/>
              <a:ext cx="101520" cy="119520"/>
            </p14:xfrm>
          </p:contentPart>
        </mc:Choice>
        <mc:Fallback>
          <p:pic>
            <p:nvPicPr>
              <p:cNvPr id="320" name="Freihand 319">
                <a:extLst>
                  <a:ext uri="{FF2B5EF4-FFF2-40B4-BE49-F238E27FC236}">
                    <a16:creationId xmlns:a16="http://schemas.microsoft.com/office/drawing/2014/main" id="{ECFFEFA7-77C8-4D7A-81A5-FE77373CB0D3}"/>
                  </a:ext>
                </a:extLst>
              </p:cNvPr>
              <p:cNvPicPr/>
              <p:nvPr/>
            </p:nvPicPr>
            <p:blipFill>
              <a:blip r:embed="rId332"/>
              <a:stretch>
                <a:fillRect/>
              </a:stretch>
            </p:blipFill>
            <p:spPr>
              <a:xfrm>
                <a:off x="6160613" y="1849200"/>
                <a:ext cx="11016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321" name="Freihand 320">
                <a:extLst>
                  <a:ext uri="{FF2B5EF4-FFF2-40B4-BE49-F238E27FC236}">
                    <a16:creationId xmlns:a16="http://schemas.microsoft.com/office/drawing/2014/main" id="{C67D84FA-332C-4015-A096-901AF773BBC2}"/>
                  </a:ext>
                </a:extLst>
              </p14:cNvPr>
              <p14:cNvContentPartPr/>
              <p14:nvPr/>
            </p14:nvContentPartPr>
            <p14:xfrm>
              <a:off x="6315413" y="1883040"/>
              <a:ext cx="12240" cy="110880"/>
            </p14:xfrm>
          </p:contentPart>
        </mc:Choice>
        <mc:Fallback>
          <p:pic>
            <p:nvPicPr>
              <p:cNvPr id="321" name="Freihand 320">
                <a:extLst>
                  <a:ext uri="{FF2B5EF4-FFF2-40B4-BE49-F238E27FC236}">
                    <a16:creationId xmlns:a16="http://schemas.microsoft.com/office/drawing/2014/main" id="{C67D84FA-332C-4015-A096-901AF773BBC2}"/>
                  </a:ext>
                </a:extLst>
              </p:cNvPr>
              <p:cNvPicPr/>
              <p:nvPr/>
            </p:nvPicPr>
            <p:blipFill>
              <a:blip r:embed="rId334"/>
              <a:stretch>
                <a:fillRect/>
              </a:stretch>
            </p:blipFill>
            <p:spPr>
              <a:xfrm>
                <a:off x="6311093" y="1878720"/>
                <a:ext cx="2088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322" name="Freihand 321">
                <a:extLst>
                  <a:ext uri="{FF2B5EF4-FFF2-40B4-BE49-F238E27FC236}">
                    <a16:creationId xmlns:a16="http://schemas.microsoft.com/office/drawing/2014/main" id="{C175222D-953E-4278-B0CB-868E161489BF}"/>
                  </a:ext>
                </a:extLst>
              </p14:cNvPr>
              <p14:cNvContentPartPr/>
              <p14:nvPr/>
            </p14:nvContentPartPr>
            <p14:xfrm>
              <a:off x="6260333" y="1854240"/>
              <a:ext cx="207360" cy="90360"/>
            </p14:xfrm>
          </p:contentPart>
        </mc:Choice>
        <mc:Fallback>
          <p:pic>
            <p:nvPicPr>
              <p:cNvPr id="322" name="Freihand 321">
                <a:extLst>
                  <a:ext uri="{FF2B5EF4-FFF2-40B4-BE49-F238E27FC236}">
                    <a16:creationId xmlns:a16="http://schemas.microsoft.com/office/drawing/2014/main" id="{C175222D-953E-4278-B0CB-868E161489BF}"/>
                  </a:ext>
                </a:extLst>
              </p:cNvPr>
              <p:cNvPicPr/>
              <p:nvPr/>
            </p:nvPicPr>
            <p:blipFill>
              <a:blip r:embed="rId336"/>
              <a:stretch>
                <a:fillRect/>
              </a:stretch>
            </p:blipFill>
            <p:spPr>
              <a:xfrm>
                <a:off x="6256013" y="1849920"/>
                <a:ext cx="21600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323" name="Freihand 322">
                <a:extLst>
                  <a:ext uri="{FF2B5EF4-FFF2-40B4-BE49-F238E27FC236}">
                    <a16:creationId xmlns:a16="http://schemas.microsoft.com/office/drawing/2014/main" id="{6B92E182-844E-4218-8419-BDA6BDC20A7B}"/>
                  </a:ext>
                </a:extLst>
              </p14:cNvPr>
              <p14:cNvContentPartPr/>
              <p14:nvPr/>
            </p14:nvContentPartPr>
            <p14:xfrm>
              <a:off x="6443213" y="1766760"/>
              <a:ext cx="125280" cy="255240"/>
            </p14:xfrm>
          </p:contentPart>
        </mc:Choice>
        <mc:Fallback>
          <p:pic>
            <p:nvPicPr>
              <p:cNvPr id="323" name="Freihand 322">
                <a:extLst>
                  <a:ext uri="{FF2B5EF4-FFF2-40B4-BE49-F238E27FC236}">
                    <a16:creationId xmlns:a16="http://schemas.microsoft.com/office/drawing/2014/main" id="{6B92E182-844E-4218-8419-BDA6BDC20A7B}"/>
                  </a:ext>
                </a:extLst>
              </p:cNvPr>
              <p:cNvPicPr/>
              <p:nvPr/>
            </p:nvPicPr>
            <p:blipFill>
              <a:blip r:embed="rId338"/>
              <a:stretch>
                <a:fillRect/>
              </a:stretch>
            </p:blipFill>
            <p:spPr>
              <a:xfrm>
                <a:off x="6438893" y="1762440"/>
                <a:ext cx="133920" cy="26388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324" name="Freihand 323">
                <a:extLst>
                  <a:ext uri="{FF2B5EF4-FFF2-40B4-BE49-F238E27FC236}">
                    <a16:creationId xmlns:a16="http://schemas.microsoft.com/office/drawing/2014/main" id="{AD20BC46-2494-49C6-85EC-B587F82F383D}"/>
                  </a:ext>
                </a:extLst>
              </p14:cNvPr>
              <p14:cNvContentPartPr/>
              <p14:nvPr/>
            </p14:nvContentPartPr>
            <p14:xfrm>
              <a:off x="6617813" y="1878360"/>
              <a:ext cx="146160" cy="12240"/>
            </p14:xfrm>
          </p:contentPart>
        </mc:Choice>
        <mc:Fallback>
          <p:pic>
            <p:nvPicPr>
              <p:cNvPr id="324" name="Freihand 323">
                <a:extLst>
                  <a:ext uri="{FF2B5EF4-FFF2-40B4-BE49-F238E27FC236}">
                    <a16:creationId xmlns:a16="http://schemas.microsoft.com/office/drawing/2014/main" id="{AD20BC46-2494-49C6-85EC-B587F82F383D}"/>
                  </a:ext>
                </a:extLst>
              </p:cNvPr>
              <p:cNvPicPr/>
              <p:nvPr/>
            </p:nvPicPr>
            <p:blipFill>
              <a:blip r:embed="rId340"/>
              <a:stretch>
                <a:fillRect/>
              </a:stretch>
            </p:blipFill>
            <p:spPr>
              <a:xfrm>
                <a:off x="6613493" y="1874040"/>
                <a:ext cx="15480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325" name="Freihand 324">
                <a:extLst>
                  <a:ext uri="{FF2B5EF4-FFF2-40B4-BE49-F238E27FC236}">
                    <a16:creationId xmlns:a16="http://schemas.microsoft.com/office/drawing/2014/main" id="{FECE2DD6-012E-47AA-B914-BF9AAB4F8C89}"/>
                  </a:ext>
                </a:extLst>
              </p14:cNvPr>
              <p14:cNvContentPartPr/>
              <p14:nvPr/>
            </p14:nvContentPartPr>
            <p14:xfrm>
              <a:off x="6638333" y="1919400"/>
              <a:ext cx="181800" cy="33480"/>
            </p14:xfrm>
          </p:contentPart>
        </mc:Choice>
        <mc:Fallback>
          <p:pic>
            <p:nvPicPr>
              <p:cNvPr id="325" name="Freihand 324">
                <a:extLst>
                  <a:ext uri="{FF2B5EF4-FFF2-40B4-BE49-F238E27FC236}">
                    <a16:creationId xmlns:a16="http://schemas.microsoft.com/office/drawing/2014/main" id="{FECE2DD6-012E-47AA-B914-BF9AAB4F8C89}"/>
                  </a:ext>
                </a:extLst>
              </p:cNvPr>
              <p:cNvPicPr/>
              <p:nvPr/>
            </p:nvPicPr>
            <p:blipFill>
              <a:blip r:embed="rId342"/>
              <a:stretch>
                <a:fillRect/>
              </a:stretch>
            </p:blipFill>
            <p:spPr>
              <a:xfrm>
                <a:off x="6634013" y="1915080"/>
                <a:ext cx="19044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326" name="Freihand 325">
                <a:extLst>
                  <a:ext uri="{FF2B5EF4-FFF2-40B4-BE49-F238E27FC236}">
                    <a16:creationId xmlns:a16="http://schemas.microsoft.com/office/drawing/2014/main" id="{259A0B77-460A-4E5D-8E7D-89C019E78A25}"/>
                  </a:ext>
                </a:extLst>
              </p14:cNvPr>
              <p14:cNvContentPartPr/>
              <p14:nvPr/>
            </p14:nvContentPartPr>
            <p14:xfrm>
              <a:off x="6852893" y="1795920"/>
              <a:ext cx="179280" cy="157680"/>
            </p14:xfrm>
          </p:contentPart>
        </mc:Choice>
        <mc:Fallback>
          <p:pic>
            <p:nvPicPr>
              <p:cNvPr id="326" name="Freihand 325">
                <a:extLst>
                  <a:ext uri="{FF2B5EF4-FFF2-40B4-BE49-F238E27FC236}">
                    <a16:creationId xmlns:a16="http://schemas.microsoft.com/office/drawing/2014/main" id="{259A0B77-460A-4E5D-8E7D-89C019E78A25}"/>
                  </a:ext>
                </a:extLst>
              </p:cNvPr>
              <p:cNvPicPr/>
              <p:nvPr/>
            </p:nvPicPr>
            <p:blipFill>
              <a:blip r:embed="rId344"/>
              <a:stretch>
                <a:fillRect/>
              </a:stretch>
            </p:blipFill>
            <p:spPr>
              <a:xfrm>
                <a:off x="6848573" y="1791600"/>
                <a:ext cx="18792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327" name="Freihand 326">
                <a:extLst>
                  <a:ext uri="{FF2B5EF4-FFF2-40B4-BE49-F238E27FC236}">
                    <a16:creationId xmlns:a16="http://schemas.microsoft.com/office/drawing/2014/main" id="{F58B497A-1DCF-4035-AD2A-CE2E4D680D83}"/>
                  </a:ext>
                </a:extLst>
              </p14:cNvPr>
              <p14:cNvContentPartPr/>
              <p14:nvPr/>
            </p14:nvContentPartPr>
            <p14:xfrm>
              <a:off x="6991133" y="1808520"/>
              <a:ext cx="98280" cy="99360"/>
            </p14:xfrm>
          </p:contentPart>
        </mc:Choice>
        <mc:Fallback>
          <p:pic>
            <p:nvPicPr>
              <p:cNvPr id="327" name="Freihand 326">
                <a:extLst>
                  <a:ext uri="{FF2B5EF4-FFF2-40B4-BE49-F238E27FC236}">
                    <a16:creationId xmlns:a16="http://schemas.microsoft.com/office/drawing/2014/main" id="{F58B497A-1DCF-4035-AD2A-CE2E4D680D83}"/>
                  </a:ext>
                </a:extLst>
              </p:cNvPr>
              <p:cNvPicPr/>
              <p:nvPr/>
            </p:nvPicPr>
            <p:blipFill>
              <a:blip r:embed="rId346"/>
              <a:stretch>
                <a:fillRect/>
              </a:stretch>
            </p:blipFill>
            <p:spPr>
              <a:xfrm>
                <a:off x="6986813" y="1804200"/>
                <a:ext cx="10692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328" name="Freihand 327">
                <a:extLst>
                  <a:ext uri="{FF2B5EF4-FFF2-40B4-BE49-F238E27FC236}">
                    <a16:creationId xmlns:a16="http://schemas.microsoft.com/office/drawing/2014/main" id="{7DBA2E0A-515F-41D8-AF91-3BC16B227775}"/>
                  </a:ext>
                </a:extLst>
              </p14:cNvPr>
              <p14:cNvContentPartPr/>
              <p14:nvPr/>
            </p14:nvContentPartPr>
            <p14:xfrm>
              <a:off x="7086533" y="1805640"/>
              <a:ext cx="133200" cy="92160"/>
            </p14:xfrm>
          </p:contentPart>
        </mc:Choice>
        <mc:Fallback>
          <p:pic>
            <p:nvPicPr>
              <p:cNvPr id="328" name="Freihand 327">
                <a:extLst>
                  <a:ext uri="{FF2B5EF4-FFF2-40B4-BE49-F238E27FC236}">
                    <a16:creationId xmlns:a16="http://schemas.microsoft.com/office/drawing/2014/main" id="{7DBA2E0A-515F-41D8-AF91-3BC16B227775}"/>
                  </a:ext>
                </a:extLst>
              </p:cNvPr>
              <p:cNvPicPr/>
              <p:nvPr/>
            </p:nvPicPr>
            <p:blipFill>
              <a:blip r:embed="rId348"/>
              <a:stretch>
                <a:fillRect/>
              </a:stretch>
            </p:blipFill>
            <p:spPr>
              <a:xfrm>
                <a:off x="7082213" y="1801320"/>
                <a:ext cx="14184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329" name="Freihand 328">
                <a:extLst>
                  <a:ext uri="{FF2B5EF4-FFF2-40B4-BE49-F238E27FC236}">
                    <a16:creationId xmlns:a16="http://schemas.microsoft.com/office/drawing/2014/main" id="{4F631DAF-BB32-4791-9209-08706790D0BF}"/>
                  </a:ext>
                </a:extLst>
              </p14:cNvPr>
              <p14:cNvContentPartPr/>
              <p14:nvPr/>
            </p14:nvContentPartPr>
            <p14:xfrm>
              <a:off x="7215053" y="1811760"/>
              <a:ext cx="126360" cy="108720"/>
            </p14:xfrm>
          </p:contentPart>
        </mc:Choice>
        <mc:Fallback>
          <p:pic>
            <p:nvPicPr>
              <p:cNvPr id="329" name="Freihand 328">
                <a:extLst>
                  <a:ext uri="{FF2B5EF4-FFF2-40B4-BE49-F238E27FC236}">
                    <a16:creationId xmlns:a16="http://schemas.microsoft.com/office/drawing/2014/main" id="{4F631DAF-BB32-4791-9209-08706790D0BF}"/>
                  </a:ext>
                </a:extLst>
              </p:cNvPr>
              <p:cNvPicPr/>
              <p:nvPr/>
            </p:nvPicPr>
            <p:blipFill>
              <a:blip r:embed="rId350"/>
              <a:stretch>
                <a:fillRect/>
              </a:stretch>
            </p:blipFill>
            <p:spPr>
              <a:xfrm>
                <a:off x="7210733" y="1807440"/>
                <a:ext cx="13500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331" name="Freihand 330">
                <a:extLst>
                  <a:ext uri="{FF2B5EF4-FFF2-40B4-BE49-F238E27FC236}">
                    <a16:creationId xmlns:a16="http://schemas.microsoft.com/office/drawing/2014/main" id="{A1301D55-2371-4613-ACA3-9A365B4EB54C}"/>
                  </a:ext>
                </a:extLst>
              </p14:cNvPr>
              <p14:cNvContentPartPr/>
              <p14:nvPr/>
            </p14:nvContentPartPr>
            <p14:xfrm>
              <a:off x="6279773" y="2142600"/>
              <a:ext cx="89640" cy="125280"/>
            </p14:xfrm>
          </p:contentPart>
        </mc:Choice>
        <mc:Fallback>
          <p:pic>
            <p:nvPicPr>
              <p:cNvPr id="331" name="Freihand 330">
                <a:extLst>
                  <a:ext uri="{FF2B5EF4-FFF2-40B4-BE49-F238E27FC236}">
                    <a16:creationId xmlns:a16="http://schemas.microsoft.com/office/drawing/2014/main" id="{A1301D55-2371-4613-ACA3-9A365B4EB54C}"/>
                  </a:ext>
                </a:extLst>
              </p:cNvPr>
              <p:cNvPicPr/>
              <p:nvPr/>
            </p:nvPicPr>
            <p:blipFill>
              <a:blip r:embed="rId352"/>
              <a:stretch>
                <a:fillRect/>
              </a:stretch>
            </p:blipFill>
            <p:spPr>
              <a:xfrm>
                <a:off x="6275453" y="2138280"/>
                <a:ext cx="9828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332" name="Freihand 331">
                <a:extLst>
                  <a:ext uri="{FF2B5EF4-FFF2-40B4-BE49-F238E27FC236}">
                    <a16:creationId xmlns:a16="http://schemas.microsoft.com/office/drawing/2014/main" id="{4F5D9CBF-126A-4ED5-B4C0-D1F165D7163A}"/>
                  </a:ext>
                </a:extLst>
              </p14:cNvPr>
              <p14:cNvContentPartPr/>
              <p14:nvPr/>
            </p14:nvContentPartPr>
            <p14:xfrm>
              <a:off x="6278693" y="2168880"/>
              <a:ext cx="150840" cy="50400"/>
            </p14:xfrm>
          </p:contentPart>
        </mc:Choice>
        <mc:Fallback>
          <p:pic>
            <p:nvPicPr>
              <p:cNvPr id="332" name="Freihand 331">
                <a:extLst>
                  <a:ext uri="{FF2B5EF4-FFF2-40B4-BE49-F238E27FC236}">
                    <a16:creationId xmlns:a16="http://schemas.microsoft.com/office/drawing/2014/main" id="{4F5D9CBF-126A-4ED5-B4C0-D1F165D7163A}"/>
                  </a:ext>
                </a:extLst>
              </p:cNvPr>
              <p:cNvPicPr/>
              <p:nvPr/>
            </p:nvPicPr>
            <p:blipFill>
              <a:blip r:embed="rId354"/>
              <a:stretch>
                <a:fillRect/>
              </a:stretch>
            </p:blipFill>
            <p:spPr>
              <a:xfrm>
                <a:off x="6274373" y="2164560"/>
                <a:ext cx="1594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333" name="Freihand 332">
                <a:extLst>
                  <a:ext uri="{FF2B5EF4-FFF2-40B4-BE49-F238E27FC236}">
                    <a16:creationId xmlns:a16="http://schemas.microsoft.com/office/drawing/2014/main" id="{ED554B7B-67D3-4FE6-B8A8-0A482055BCF8}"/>
                  </a:ext>
                </a:extLst>
              </p14:cNvPr>
              <p14:cNvContentPartPr/>
              <p14:nvPr/>
            </p14:nvContentPartPr>
            <p14:xfrm>
              <a:off x="6513773" y="2178960"/>
              <a:ext cx="156960" cy="64440"/>
            </p14:xfrm>
          </p:contentPart>
        </mc:Choice>
        <mc:Fallback>
          <p:pic>
            <p:nvPicPr>
              <p:cNvPr id="333" name="Freihand 332">
                <a:extLst>
                  <a:ext uri="{FF2B5EF4-FFF2-40B4-BE49-F238E27FC236}">
                    <a16:creationId xmlns:a16="http://schemas.microsoft.com/office/drawing/2014/main" id="{ED554B7B-67D3-4FE6-B8A8-0A482055BCF8}"/>
                  </a:ext>
                </a:extLst>
              </p:cNvPr>
              <p:cNvPicPr/>
              <p:nvPr/>
            </p:nvPicPr>
            <p:blipFill>
              <a:blip r:embed="rId356"/>
              <a:stretch>
                <a:fillRect/>
              </a:stretch>
            </p:blipFill>
            <p:spPr>
              <a:xfrm>
                <a:off x="6509453" y="2174640"/>
                <a:ext cx="16560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334" name="Freihand 333">
                <a:extLst>
                  <a:ext uri="{FF2B5EF4-FFF2-40B4-BE49-F238E27FC236}">
                    <a16:creationId xmlns:a16="http://schemas.microsoft.com/office/drawing/2014/main" id="{2933D1B7-1C0D-47EA-9C77-D33EAFFDD777}"/>
                  </a:ext>
                </a:extLst>
              </p14:cNvPr>
              <p14:cNvContentPartPr/>
              <p14:nvPr/>
            </p14:nvContentPartPr>
            <p14:xfrm>
              <a:off x="6758213" y="2082840"/>
              <a:ext cx="179640" cy="111960"/>
            </p14:xfrm>
          </p:contentPart>
        </mc:Choice>
        <mc:Fallback>
          <p:pic>
            <p:nvPicPr>
              <p:cNvPr id="334" name="Freihand 333">
                <a:extLst>
                  <a:ext uri="{FF2B5EF4-FFF2-40B4-BE49-F238E27FC236}">
                    <a16:creationId xmlns:a16="http://schemas.microsoft.com/office/drawing/2014/main" id="{2933D1B7-1C0D-47EA-9C77-D33EAFFDD777}"/>
                  </a:ext>
                </a:extLst>
              </p:cNvPr>
              <p:cNvPicPr/>
              <p:nvPr/>
            </p:nvPicPr>
            <p:blipFill>
              <a:blip r:embed="rId358"/>
              <a:stretch>
                <a:fillRect/>
              </a:stretch>
            </p:blipFill>
            <p:spPr>
              <a:xfrm>
                <a:off x="6753893" y="2078520"/>
                <a:ext cx="1882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335" name="Freihand 334">
                <a:extLst>
                  <a:ext uri="{FF2B5EF4-FFF2-40B4-BE49-F238E27FC236}">
                    <a16:creationId xmlns:a16="http://schemas.microsoft.com/office/drawing/2014/main" id="{FB02C864-40D9-4F7D-9BD3-F20FBBA5CA63}"/>
                  </a:ext>
                </a:extLst>
              </p14:cNvPr>
              <p14:cNvContentPartPr/>
              <p14:nvPr/>
            </p14:nvContentPartPr>
            <p14:xfrm>
              <a:off x="6918413" y="2065560"/>
              <a:ext cx="145440" cy="104760"/>
            </p14:xfrm>
          </p:contentPart>
        </mc:Choice>
        <mc:Fallback>
          <p:pic>
            <p:nvPicPr>
              <p:cNvPr id="335" name="Freihand 334">
                <a:extLst>
                  <a:ext uri="{FF2B5EF4-FFF2-40B4-BE49-F238E27FC236}">
                    <a16:creationId xmlns:a16="http://schemas.microsoft.com/office/drawing/2014/main" id="{FB02C864-40D9-4F7D-9BD3-F20FBBA5CA63}"/>
                  </a:ext>
                </a:extLst>
              </p:cNvPr>
              <p:cNvPicPr/>
              <p:nvPr/>
            </p:nvPicPr>
            <p:blipFill>
              <a:blip r:embed="rId360"/>
              <a:stretch>
                <a:fillRect/>
              </a:stretch>
            </p:blipFill>
            <p:spPr>
              <a:xfrm>
                <a:off x="6914093" y="2061240"/>
                <a:ext cx="1540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336" name="Freihand 335">
                <a:extLst>
                  <a:ext uri="{FF2B5EF4-FFF2-40B4-BE49-F238E27FC236}">
                    <a16:creationId xmlns:a16="http://schemas.microsoft.com/office/drawing/2014/main" id="{2E6EFF46-776E-4707-A097-5A963F51A69C}"/>
                  </a:ext>
                </a:extLst>
              </p14:cNvPr>
              <p14:cNvContentPartPr/>
              <p14:nvPr/>
            </p14:nvContentPartPr>
            <p14:xfrm>
              <a:off x="7048733" y="2052600"/>
              <a:ext cx="122400" cy="99000"/>
            </p14:xfrm>
          </p:contentPart>
        </mc:Choice>
        <mc:Fallback>
          <p:pic>
            <p:nvPicPr>
              <p:cNvPr id="336" name="Freihand 335">
                <a:extLst>
                  <a:ext uri="{FF2B5EF4-FFF2-40B4-BE49-F238E27FC236}">
                    <a16:creationId xmlns:a16="http://schemas.microsoft.com/office/drawing/2014/main" id="{2E6EFF46-776E-4707-A097-5A963F51A69C}"/>
                  </a:ext>
                </a:extLst>
              </p:cNvPr>
              <p:cNvPicPr/>
              <p:nvPr/>
            </p:nvPicPr>
            <p:blipFill>
              <a:blip r:embed="rId362"/>
              <a:stretch>
                <a:fillRect/>
              </a:stretch>
            </p:blipFill>
            <p:spPr>
              <a:xfrm>
                <a:off x="7044413" y="2048280"/>
                <a:ext cx="1310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337" name="Freihand 336">
                <a:extLst>
                  <a:ext uri="{FF2B5EF4-FFF2-40B4-BE49-F238E27FC236}">
                    <a16:creationId xmlns:a16="http://schemas.microsoft.com/office/drawing/2014/main" id="{03603C6D-6932-44AD-810E-8198F34E49F0}"/>
                  </a:ext>
                </a:extLst>
              </p14:cNvPr>
              <p14:cNvContentPartPr/>
              <p14:nvPr/>
            </p14:nvContentPartPr>
            <p14:xfrm>
              <a:off x="6794573" y="2166000"/>
              <a:ext cx="467280" cy="55800"/>
            </p14:xfrm>
          </p:contentPart>
        </mc:Choice>
        <mc:Fallback>
          <p:pic>
            <p:nvPicPr>
              <p:cNvPr id="337" name="Freihand 336">
                <a:extLst>
                  <a:ext uri="{FF2B5EF4-FFF2-40B4-BE49-F238E27FC236}">
                    <a16:creationId xmlns:a16="http://schemas.microsoft.com/office/drawing/2014/main" id="{03603C6D-6932-44AD-810E-8198F34E49F0}"/>
                  </a:ext>
                </a:extLst>
              </p:cNvPr>
              <p:cNvPicPr/>
              <p:nvPr/>
            </p:nvPicPr>
            <p:blipFill>
              <a:blip r:embed="rId364"/>
              <a:stretch>
                <a:fillRect/>
              </a:stretch>
            </p:blipFill>
            <p:spPr>
              <a:xfrm>
                <a:off x="6790253" y="2161680"/>
                <a:ext cx="47592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338" name="Freihand 337">
                <a:extLst>
                  <a:ext uri="{FF2B5EF4-FFF2-40B4-BE49-F238E27FC236}">
                    <a16:creationId xmlns:a16="http://schemas.microsoft.com/office/drawing/2014/main" id="{A766B245-058C-4EE0-A42F-C733F1BC69AE}"/>
                  </a:ext>
                </a:extLst>
              </p14:cNvPr>
              <p14:cNvContentPartPr/>
              <p14:nvPr/>
            </p14:nvContentPartPr>
            <p14:xfrm>
              <a:off x="7161413" y="2056560"/>
              <a:ext cx="119520" cy="118800"/>
            </p14:xfrm>
          </p:contentPart>
        </mc:Choice>
        <mc:Fallback>
          <p:pic>
            <p:nvPicPr>
              <p:cNvPr id="338" name="Freihand 337">
                <a:extLst>
                  <a:ext uri="{FF2B5EF4-FFF2-40B4-BE49-F238E27FC236}">
                    <a16:creationId xmlns:a16="http://schemas.microsoft.com/office/drawing/2014/main" id="{A766B245-058C-4EE0-A42F-C733F1BC69AE}"/>
                  </a:ext>
                </a:extLst>
              </p:cNvPr>
              <p:cNvPicPr/>
              <p:nvPr/>
            </p:nvPicPr>
            <p:blipFill>
              <a:blip r:embed="rId366"/>
              <a:stretch>
                <a:fillRect/>
              </a:stretch>
            </p:blipFill>
            <p:spPr>
              <a:xfrm>
                <a:off x="7157093" y="2052240"/>
                <a:ext cx="1281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339" name="Freihand 338">
                <a:extLst>
                  <a:ext uri="{FF2B5EF4-FFF2-40B4-BE49-F238E27FC236}">
                    <a16:creationId xmlns:a16="http://schemas.microsoft.com/office/drawing/2014/main" id="{4E30B5B6-A218-43C7-AB84-2869A295E00E}"/>
                  </a:ext>
                </a:extLst>
              </p14:cNvPr>
              <p14:cNvContentPartPr/>
              <p14:nvPr/>
            </p14:nvContentPartPr>
            <p14:xfrm>
              <a:off x="6856853" y="2255640"/>
              <a:ext cx="150840" cy="122400"/>
            </p14:xfrm>
          </p:contentPart>
        </mc:Choice>
        <mc:Fallback>
          <p:pic>
            <p:nvPicPr>
              <p:cNvPr id="339" name="Freihand 338">
                <a:extLst>
                  <a:ext uri="{FF2B5EF4-FFF2-40B4-BE49-F238E27FC236}">
                    <a16:creationId xmlns:a16="http://schemas.microsoft.com/office/drawing/2014/main" id="{4E30B5B6-A218-43C7-AB84-2869A295E00E}"/>
                  </a:ext>
                </a:extLst>
              </p:cNvPr>
              <p:cNvPicPr/>
              <p:nvPr/>
            </p:nvPicPr>
            <p:blipFill>
              <a:blip r:embed="rId368"/>
              <a:stretch>
                <a:fillRect/>
              </a:stretch>
            </p:blipFill>
            <p:spPr>
              <a:xfrm>
                <a:off x="6852533" y="2251320"/>
                <a:ext cx="1594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340" name="Freihand 339">
                <a:extLst>
                  <a:ext uri="{FF2B5EF4-FFF2-40B4-BE49-F238E27FC236}">
                    <a16:creationId xmlns:a16="http://schemas.microsoft.com/office/drawing/2014/main" id="{AF470F7B-4D2A-4E96-985B-D0C7A10818ED}"/>
                  </a:ext>
                </a:extLst>
              </p14:cNvPr>
              <p14:cNvContentPartPr/>
              <p14:nvPr/>
            </p14:nvContentPartPr>
            <p14:xfrm>
              <a:off x="6997973" y="2263920"/>
              <a:ext cx="141840" cy="106560"/>
            </p14:xfrm>
          </p:contentPart>
        </mc:Choice>
        <mc:Fallback>
          <p:pic>
            <p:nvPicPr>
              <p:cNvPr id="340" name="Freihand 339">
                <a:extLst>
                  <a:ext uri="{FF2B5EF4-FFF2-40B4-BE49-F238E27FC236}">
                    <a16:creationId xmlns:a16="http://schemas.microsoft.com/office/drawing/2014/main" id="{AF470F7B-4D2A-4E96-985B-D0C7A10818ED}"/>
                  </a:ext>
                </a:extLst>
              </p:cNvPr>
              <p:cNvPicPr/>
              <p:nvPr/>
            </p:nvPicPr>
            <p:blipFill>
              <a:blip r:embed="rId370"/>
              <a:stretch>
                <a:fillRect/>
              </a:stretch>
            </p:blipFill>
            <p:spPr>
              <a:xfrm>
                <a:off x="6993653" y="2259600"/>
                <a:ext cx="15048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341" name="Freihand 340">
                <a:extLst>
                  <a:ext uri="{FF2B5EF4-FFF2-40B4-BE49-F238E27FC236}">
                    <a16:creationId xmlns:a16="http://schemas.microsoft.com/office/drawing/2014/main" id="{3E18CAE5-4B69-4B25-8276-392337B8D5E9}"/>
                  </a:ext>
                </a:extLst>
              </p14:cNvPr>
              <p14:cNvContentPartPr/>
              <p14:nvPr/>
            </p14:nvContentPartPr>
            <p14:xfrm>
              <a:off x="7167893" y="2241600"/>
              <a:ext cx="32760" cy="119160"/>
            </p14:xfrm>
          </p:contentPart>
        </mc:Choice>
        <mc:Fallback>
          <p:pic>
            <p:nvPicPr>
              <p:cNvPr id="341" name="Freihand 340">
                <a:extLst>
                  <a:ext uri="{FF2B5EF4-FFF2-40B4-BE49-F238E27FC236}">
                    <a16:creationId xmlns:a16="http://schemas.microsoft.com/office/drawing/2014/main" id="{3E18CAE5-4B69-4B25-8276-392337B8D5E9}"/>
                  </a:ext>
                </a:extLst>
              </p:cNvPr>
              <p:cNvPicPr/>
              <p:nvPr/>
            </p:nvPicPr>
            <p:blipFill>
              <a:blip r:embed="rId372"/>
              <a:stretch>
                <a:fillRect/>
              </a:stretch>
            </p:blipFill>
            <p:spPr>
              <a:xfrm>
                <a:off x="7163573" y="2237280"/>
                <a:ext cx="414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348" name="Freihand 347">
                <a:extLst>
                  <a:ext uri="{FF2B5EF4-FFF2-40B4-BE49-F238E27FC236}">
                    <a16:creationId xmlns:a16="http://schemas.microsoft.com/office/drawing/2014/main" id="{6AAC5E00-6B32-4E1E-B189-16E0D32D73B8}"/>
                  </a:ext>
                </a:extLst>
              </p14:cNvPr>
              <p14:cNvContentPartPr/>
              <p14:nvPr/>
            </p14:nvContentPartPr>
            <p14:xfrm>
              <a:off x="6552293" y="1336200"/>
              <a:ext cx="1185840" cy="787320"/>
            </p14:xfrm>
          </p:contentPart>
        </mc:Choice>
        <mc:Fallback>
          <p:pic>
            <p:nvPicPr>
              <p:cNvPr id="348" name="Freihand 347">
                <a:extLst>
                  <a:ext uri="{FF2B5EF4-FFF2-40B4-BE49-F238E27FC236}">
                    <a16:creationId xmlns:a16="http://schemas.microsoft.com/office/drawing/2014/main" id="{6AAC5E00-6B32-4E1E-B189-16E0D32D73B8}"/>
                  </a:ext>
                </a:extLst>
              </p:cNvPr>
              <p:cNvPicPr/>
              <p:nvPr/>
            </p:nvPicPr>
            <p:blipFill>
              <a:blip r:embed="rId374"/>
              <a:stretch>
                <a:fillRect/>
              </a:stretch>
            </p:blipFill>
            <p:spPr>
              <a:xfrm>
                <a:off x="6547973" y="1331880"/>
                <a:ext cx="1194480" cy="79596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349" name="Freihand 348">
                <a:extLst>
                  <a:ext uri="{FF2B5EF4-FFF2-40B4-BE49-F238E27FC236}">
                    <a16:creationId xmlns:a16="http://schemas.microsoft.com/office/drawing/2014/main" id="{5F81ED11-AB3C-4765-A288-360301A9582C}"/>
                  </a:ext>
                </a:extLst>
              </p14:cNvPr>
              <p14:cNvContentPartPr/>
              <p14:nvPr/>
            </p14:nvContentPartPr>
            <p14:xfrm>
              <a:off x="6394613" y="1186800"/>
              <a:ext cx="397800" cy="244080"/>
            </p14:xfrm>
          </p:contentPart>
        </mc:Choice>
        <mc:Fallback>
          <p:pic>
            <p:nvPicPr>
              <p:cNvPr id="349" name="Freihand 348">
                <a:extLst>
                  <a:ext uri="{FF2B5EF4-FFF2-40B4-BE49-F238E27FC236}">
                    <a16:creationId xmlns:a16="http://schemas.microsoft.com/office/drawing/2014/main" id="{5F81ED11-AB3C-4765-A288-360301A9582C}"/>
                  </a:ext>
                </a:extLst>
              </p:cNvPr>
              <p:cNvPicPr/>
              <p:nvPr/>
            </p:nvPicPr>
            <p:blipFill>
              <a:blip r:embed="rId376"/>
              <a:stretch>
                <a:fillRect/>
              </a:stretch>
            </p:blipFill>
            <p:spPr>
              <a:xfrm>
                <a:off x="6390293" y="1182480"/>
                <a:ext cx="406440" cy="25272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353" name="Freihand 352">
                <a:extLst>
                  <a:ext uri="{FF2B5EF4-FFF2-40B4-BE49-F238E27FC236}">
                    <a16:creationId xmlns:a16="http://schemas.microsoft.com/office/drawing/2014/main" id="{8510ED2D-3491-4446-B2D4-8202AEF9BCC6}"/>
                  </a:ext>
                </a:extLst>
              </p14:cNvPr>
              <p14:cNvContentPartPr/>
              <p14:nvPr/>
            </p14:nvContentPartPr>
            <p14:xfrm>
              <a:off x="7428893" y="2207760"/>
              <a:ext cx="50760" cy="175320"/>
            </p14:xfrm>
          </p:contentPart>
        </mc:Choice>
        <mc:Fallback>
          <p:pic>
            <p:nvPicPr>
              <p:cNvPr id="353" name="Freihand 352">
                <a:extLst>
                  <a:ext uri="{FF2B5EF4-FFF2-40B4-BE49-F238E27FC236}">
                    <a16:creationId xmlns:a16="http://schemas.microsoft.com/office/drawing/2014/main" id="{8510ED2D-3491-4446-B2D4-8202AEF9BCC6}"/>
                  </a:ext>
                </a:extLst>
              </p:cNvPr>
              <p:cNvPicPr/>
              <p:nvPr/>
            </p:nvPicPr>
            <p:blipFill>
              <a:blip r:embed="rId378"/>
              <a:stretch>
                <a:fillRect/>
              </a:stretch>
            </p:blipFill>
            <p:spPr>
              <a:xfrm>
                <a:off x="7424573" y="2203440"/>
                <a:ext cx="5940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354" name="Freihand 353">
                <a:extLst>
                  <a:ext uri="{FF2B5EF4-FFF2-40B4-BE49-F238E27FC236}">
                    <a16:creationId xmlns:a16="http://schemas.microsoft.com/office/drawing/2014/main" id="{5390AB24-3C13-4F2B-BD28-68BE6F7538B0}"/>
                  </a:ext>
                </a:extLst>
              </p14:cNvPr>
              <p14:cNvContentPartPr/>
              <p14:nvPr/>
            </p14:nvContentPartPr>
            <p14:xfrm>
              <a:off x="7333493" y="2186880"/>
              <a:ext cx="210600" cy="216000"/>
            </p14:xfrm>
          </p:contentPart>
        </mc:Choice>
        <mc:Fallback>
          <p:pic>
            <p:nvPicPr>
              <p:cNvPr id="354" name="Freihand 353">
                <a:extLst>
                  <a:ext uri="{FF2B5EF4-FFF2-40B4-BE49-F238E27FC236}">
                    <a16:creationId xmlns:a16="http://schemas.microsoft.com/office/drawing/2014/main" id="{5390AB24-3C13-4F2B-BD28-68BE6F7538B0}"/>
                  </a:ext>
                </a:extLst>
              </p:cNvPr>
              <p:cNvPicPr/>
              <p:nvPr/>
            </p:nvPicPr>
            <p:blipFill>
              <a:blip r:embed="rId380"/>
              <a:stretch>
                <a:fillRect/>
              </a:stretch>
            </p:blipFill>
            <p:spPr>
              <a:xfrm>
                <a:off x="7329173" y="2182560"/>
                <a:ext cx="21924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355" name="Freihand 354">
                <a:extLst>
                  <a:ext uri="{FF2B5EF4-FFF2-40B4-BE49-F238E27FC236}">
                    <a16:creationId xmlns:a16="http://schemas.microsoft.com/office/drawing/2014/main" id="{25C8615E-8966-41AB-87DB-31AEBC0C90DF}"/>
                  </a:ext>
                </a:extLst>
              </p14:cNvPr>
              <p14:cNvContentPartPr/>
              <p14:nvPr/>
            </p14:nvContentPartPr>
            <p14:xfrm>
              <a:off x="7557773" y="2052600"/>
              <a:ext cx="713880" cy="300240"/>
            </p14:xfrm>
          </p:contentPart>
        </mc:Choice>
        <mc:Fallback>
          <p:pic>
            <p:nvPicPr>
              <p:cNvPr id="355" name="Freihand 354">
                <a:extLst>
                  <a:ext uri="{FF2B5EF4-FFF2-40B4-BE49-F238E27FC236}">
                    <a16:creationId xmlns:a16="http://schemas.microsoft.com/office/drawing/2014/main" id="{25C8615E-8966-41AB-87DB-31AEBC0C90DF}"/>
                  </a:ext>
                </a:extLst>
              </p:cNvPr>
              <p:cNvPicPr/>
              <p:nvPr/>
            </p:nvPicPr>
            <p:blipFill>
              <a:blip r:embed="rId382"/>
              <a:stretch>
                <a:fillRect/>
              </a:stretch>
            </p:blipFill>
            <p:spPr>
              <a:xfrm>
                <a:off x="7553453" y="2048280"/>
                <a:ext cx="722520" cy="308880"/>
              </a:xfrm>
              <a:prstGeom prst="rect">
                <a:avLst/>
              </a:prstGeom>
            </p:spPr>
          </p:pic>
        </mc:Fallback>
      </mc:AlternateContent>
      <p:grpSp>
        <p:nvGrpSpPr>
          <p:cNvPr id="358" name="Gruppieren 357">
            <a:extLst>
              <a:ext uri="{FF2B5EF4-FFF2-40B4-BE49-F238E27FC236}">
                <a16:creationId xmlns:a16="http://schemas.microsoft.com/office/drawing/2014/main" id="{E8CE3DE6-510B-4320-BB23-13008F7D6131}"/>
              </a:ext>
            </a:extLst>
          </p:cNvPr>
          <p:cNvGrpSpPr/>
          <p:nvPr/>
        </p:nvGrpSpPr>
        <p:grpSpPr>
          <a:xfrm>
            <a:off x="7429973" y="758947"/>
            <a:ext cx="4743360" cy="902880"/>
            <a:chOff x="7429973" y="758947"/>
            <a:chExt cx="4743360" cy="902880"/>
          </a:xfrm>
        </p:grpSpPr>
        <mc:AlternateContent xmlns:mc="http://schemas.openxmlformats.org/markup-compatibility/2006">
          <mc:Choice xmlns:p14="http://schemas.microsoft.com/office/powerpoint/2010/main" Requires="p14">
            <p:contentPart p14:bwMode="auto" r:id="rId383">
              <p14:nvContentPartPr>
                <p14:cNvPr id="32" name="Freihand 31">
                  <a:extLst>
                    <a:ext uri="{FF2B5EF4-FFF2-40B4-BE49-F238E27FC236}">
                      <a16:creationId xmlns:a16="http://schemas.microsoft.com/office/drawing/2014/main" id="{BAEFB929-4DB4-4B2E-B12E-A900E8ED9799}"/>
                    </a:ext>
                  </a:extLst>
                </p14:cNvPr>
                <p14:cNvContentPartPr/>
                <p14:nvPr/>
              </p14:nvContentPartPr>
              <p14:xfrm>
                <a:off x="7581893" y="808987"/>
                <a:ext cx="150480" cy="231120"/>
              </p14:xfrm>
            </p:contentPart>
          </mc:Choice>
          <mc:Fallback>
            <p:pic>
              <p:nvPicPr>
                <p:cNvPr id="32" name="Freihand 31">
                  <a:extLst>
                    <a:ext uri="{FF2B5EF4-FFF2-40B4-BE49-F238E27FC236}">
                      <a16:creationId xmlns:a16="http://schemas.microsoft.com/office/drawing/2014/main" id="{BAEFB929-4DB4-4B2E-B12E-A900E8ED9799}"/>
                    </a:ext>
                  </a:extLst>
                </p:cNvPr>
                <p:cNvPicPr/>
                <p:nvPr/>
              </p:nvPicPr>
              <p:blipFill>
                <a:blip r:embed="rId384"/>
                <a:stretch>
                  <a:fillRect/>
                </a:stretch>
              </p:blipFill>
              <p:spPr>
                <a:xfrm>
                  <a:off x="7577573" y="804667"/>
                  <a:ext cx="15912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33" name="Freihand 32">
                  <a:extLst>
                    <a:ext uri="{FF2B5EF4-FFF2-40B4-BE49-F238E27FC236}">
                      <a16:creationId xmlns:a16="http://schemas.microsoft.com/office/drawing/2014/main" id="{CC794D84-8475-4258-9F72-D6EFAA59D378}"/>
                    </a:ext>
                  </a:extLst>
                </p14:cNvPr>
                <p14:cNvContentPartPr/>
                <p14:nvPr/>
              </p14:nvContentPartPr>
              <p14:xfrm>
                <a:off x="7640213" y="939667"/>
                <a:ext cx="109440" cy="24840"/>
              </p14:xfrm>
            </p:contentPart>
          </mc:Choice>
          <mc:Fallback>
            <p:pic>
              <p:nvPicPr>
                <p:cNvPr id="33" name="Freihand 32">
                  <a:extLst>
                    <a:ext uri="{FF2B5EF4-FFF2-40B4-BE49-F238E27FC236}">
                      <a16:creationId xmlns:a16="http://schemas.microsoft.com/office/drawing/2014/main" id="{CC794D84-8475-4258-9F72-D6EFAA59D378}"/>
                    </a:ext>
                  </a:extLst>
                </p:cNvPr>
                <p:cNvPicPr/>
                <p:nvPr/>
              </p:nvPicPr>
              <p:blipFill>
                <a:blip r:embed="rId386"/>
                <a:stretch>
                  <a:fillRect/>
                </a:stretch>
              </p:blipFill>
              <p:spPr>
                <a:xfrm>
                  <a:off x="7635893" y="935347"/>
                  <a:ext cx="11808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34" name="Freihand 33">
                  <a:extLst>
                    <a:ext uri="{FF2B5EF4-FFF2-40B4-BE49-F238E27FC236}">
                      <a16:creationId xmlns:a16="http://schemas.microsoft.com/office/drawing/2014/main" id="{576A2F24-AEC9-4FCB-9DBC-BD7FF673C085}"/>
                    </a:ext>
                  </a:extLst>
                </p14:cNvPr>
                <p14:cNvContentPartPr/>
                <p14:nvPr/>
              </p14:nvContentPartPr>
              <p14:xfrm>
                <a:off x="7789253" y="909067"/>
                <a:ext cx="125640" cy="63360"/>
              </p14:xfrm>
            </p:contentPart>
          </mc:Choice>
          <mc:Fallback>
            <p:pic>
              <p:nvPicPr>
                <p:cNvPr id="34" name="Freihand 33">
                  <a:extLst>
                    <a:ext uri="{FF2B5EF4-FFF2-40B4-BE49-F238E27FC236}">
                      <a16:creationId xmlns:a16="http://schemas.microsoft.com/office/drawing/2014/main" id="{576A2F24-AEC9-4FCB-9DBC-BD7FF673C085}"/>
                    </a:ext>
                  </a:extLst>
                </p:cNvPr>
                <p:cNvPicPr/>
                <p:nvPr/>
              </p:nvPicPr>
              <p:blipFill>
                <a:blip r:embed="rId388"/>
                <a:stretch>
                  <a:fillRect/>
                </a:stretch>
              </p:blipFill>
              <p:spPr>
                <a:xfrm>
                  <a:off x="7784933" y="904747"/>
                  <a:ext cx="13428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35" name="Freihand 34">
                  <a:extLst>
                    <a:ext uri="{FF2B5EF4-FFF2-40B4-BE49-F238E27FC236}">
                      <a16:creationId xmlns:a16="http://schemas.microsoft.com/office/drawing/2014/main" id="{F9EDB321-7F89-44E4-BF67-35C783965264}"/>
                    </a:ext>
                  </a:extLst>
                </p14:cNvPr>
                <p14:cNvContentPartPr/>
                <p14:nvPr/>
              </p14:nvContentPartPr>
              <p14:xfrm>
                <a:off x="7975013" y="842107"/>
                <a:ext cx="29160" cy="146160"/>
              </p14:xfrm>
            </p:contentPart>
          </mc:Choice>
          <mc:Fallback>
            <p:pic>
              <p:nvPicPr>
                <p:cNvPr id="35" name="Freihand 34">
                  <a:extLst>
                    <a:ext uri="{FF2B5EF4-FFF2-40B4-BE49-F238E27FC236}">
                      <a16:creationId xmlns:a16="http://schemas.microsoft.com/office/drawing/2014/main" id="{F9EDB321-7F89-44E4-BF67-35C783965264}"/>
                    </a:ext>
                  </a:extLst>
                </p:cNvPr>
                <p:cNvPicPr/>
                <p:nvPr/>
              </p:nvPicPr>
              <p:blipFill>
                <a:blip r:embed="rId390"/>
                <a:stretch>
                  <a:fillRect/>
                </a:stretch>
              </p:blipFill>
              <p:spPr>
                <a:xfrm>
                  <a:off x="7970693" y="837787"/>
                  <a:ext cx="3780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36" name="Freihand 35">
                  <a:extLst>
                    <a:ext uri="{FF2B5EF4-FFF2-40B4-BE49-F238E27FC236}">
                      <a16:creationId xmlns:a16="http://schemas.microsoft.com/office/drawing/2014/main" id="{4C1D991E-BC95-4D85-9572-7E4DA0B56932}"/>
                    </a:ext>
                  </a:extLst>
                </p14:cNvPr>
                <p14:cNvContentPartPr/>
                <p14:nvPr/>
              </p14:nvContentPartPr>
              <p14:xfrm>
                <a:off x="8042693" y="919507"/>
                <a:ext cx="90720" cy="78120"/>
              </p14:xfrm>
            </p:contentPart>
          </mc:Choice>
          <mc:Fallback>
            <p:pic>
              <p:nvPicPr>
                <p:cNvPr id="36" name="Freihand 35">
                  <a:extLst>
                    <a:ext uri="{FF2B5EF4-FFF2-40B4-BE49-F238E27FC236}">
                      <a16:creationId xmlns:a16="http://schemas.microsoft.com/office/drawing/2014/main" id="{4C1D991E-BC95-4D85-9572-7E4DA0B56932}"/>
                    </a:ext>
                  </a:extLst>
                </p:cNvPr>
                <p:cNvPicPr/>
                <p:nvPr/>
              </p:nvPicPr>
              <p:blipFill>
                <a:blip r:embed="rId392"/>
                <a:stretch>
                  <a:fillRect/>
                </a:stretch>
              </p:blipFill>
              <p:spPr>
                <a:xfrm>
                  <a:off x="8038373" y="915187"/>
                  <a:ext cx="9936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37" name="Freihand 36">
                  <a:extLst>
                    <a:ext uri="{FF2B5EF4-FFF2-40B4-BE49-F238E27FC236}">
                      <a16:creationId xmlns:a16="http://schemas.microsoft.com/office/drawing/2014/main" id="{41509C49-E3E8-44E5-B4B8-83A06B51D88E}"/>
                    </a:ext>
                  </a:extLst>
                </p14:cNvPr>
                <p14:cNvContentPartPr/>
                <p14:nvPr/>
              </p14:nvContentPartPr>
              <p14:xfrm>
                <a:off x="8152133" y="907627"/>
                <a:ext cx="172080" cy="221040"/>
              </p14:xfrm>
            </p:contentPart>
          </mc:Choice>
          <mc:Fallback>
            <p:pic>
              <p:nvPicPr>
                <p:cNvPr id="37" name="Freihand 36">
                  <a:extLst>
                    <a:ext uri="{FF2B5EF4-FFF2-40B4-BE49-F238E27FC236}">
                      <a16:creationId xmlns:a16="http://schemas.microsoft.com/office/drawing/2014/main" id="{41509C49-E3E8-44E5-B4B8-83A06B51D88E}"/>
                    </a:ext>
                  </a:extLst>
                </p:cNvPr>
                <p:cNvPicPr/>
                <p:nvPr/>
              </p:nvPicPr>
              <p:blipFill>
                <a:blip r:embed="rId394"/>
                <a:stretch>
                  <a:fillRect/>
                </a:stretch>
              </p:blipFill>
              <p:spPr>
                <a:xfrm>
                  <a:off x="8147813" y="903307"/>
                  <a:ext cx="18072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39" name="Freihand 38">
                  <a:extLst>
                    <a:ext uri="{FF2B5EF4-FFF2-40B4-BE49-F238E27FC236}">
                      <a16:creationId xmlns:a16="http://schemas.microsoft.com/office/drawing/2014/main" id="{776773A1-B633-474A-9A1D-043704BBD6C8}"/>
                    </a:ext>
                  </a:extLst>
                </p14:cNvPr>
                <p14:cNvContentPartPr/>
                <p14:nvPr/>
              </p14:nvContentPartPr>
              <p14:xfrm>
                <a:off x="8574413" y="815107"/>
                <a:ext cx="141840" cy="144000"/>
              </p14:xfrm>
            </p:contentPart>
          </mc:Choice>
          <mc:Fallback>
            <p:pic>
              <p:nvPicPr>
                <p:cNvPr id="39" name="Freihand 38">
                  <a:extLst>
                    <a:ext uri="{FF2B5EF4-FFF2-40B4-BE49-F238E27FC236}">
                      <a16:creationId xmlns:a16="http://schemas.microsoft.com/office/drawing/2014/main" id="{776773A1-B633-474A-9A1D-043704BBD6C8}"/>
                    </a:ext>
                  </a:extLst>
                </p:cNvPr>
                <p:cNvPicPr/>
                <p:nvPr/>
              </p:nvPicPr>
              <p:blipFill>
                <a:blip r:embed="rId396"/>
                <a:stretch>
                  <a:fillRect/>
                </a:stretch>
              </p:blipFill>
              <p:spPr>
                <a:xfrm>
                  <a:off x="8570093" y="810787"/>
                  <a:ext cx="15048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40" name="Freihand 39">
                  <a:extLst>
                    <a:ext uri="{FF2B5EF4-FFF2-40B4-BE49-F238E27FC236}">
                      <a16:creationId xmlns:a16="http://schemas.microsoft.com/office/drawing/2014/main" id="{6B5FC856-074B-4ED9-8477-4D3022B06B13}"/>
                    </a:ext>
                  </a:extLst>
                </p14:cNvPr>
                <p14:cNvContentPartPr/>
                <p14:nvPr/>
              </p14:nvContentPartPr>
              <p14:xfrm>
                <a:off x="8653613" y="893227"/>
                <a:ext cx="61200" cy="48960"/>
              </p14:xfrm>
            </p:contentPart>
          </mc:Choice>
          <mc:Fallback>
            <p:pic>
              <p:nvPicPr>
                <p:cNvPr id="40" name="Freihand 39">
                  <a:extLst>
                    <a:ext uri="{FF2B5EF4-FFF2-40B4-BE49-F238E27FC236}">
                      <a16:creationId xmlns:a16="http://schemas.microsoft.com/office/drawing/2014/main" id="{6B5FC856-074B-4ED9-8477-4D3022B06B13}"/>
                    </a:ext>
                  </a:extLst>
                </p:cNvPr>
                <p:cNvPicPr/>
                <p:nvPr/>
              </p:nvPicPr>
              <p:blipFill>
                <a:blip r:embed="rId398"/>
                <a:stretch>
                  <a:fillRect/>
                </a:stretch>
              </p:blipFill>
              <p:spPr>
                <a:xfrm>
                  <a:off x="8649293" y="888907"/>
                  <a:ext cx="6984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42" name="Freihand 41">
                  <a:extLst>
                    <a:ext uri="{FF2B5EF4-FFF2-40B4-BE49-F238E27FC236}">
                      <a16:creationId xmlns:a16="http://schemas.microsoft.com/office/drawing/2014/main" id="{4E9B743A-BA6D-4BC5-9B64-5E3B87938624}"/>
                    </a:ext>
                  </a:extLst>
                </p14:cNvPr>
                <p14:cNvContentPartPr/>
                <p14:nvPr/>
              </p14:nvContentPartPr>
              <p14:xfrm>
                <a:off x="8761253" y="951187"/>
                <a:ext cx="54720" cy="74160"/>
              </p14:xfrm>
            </p:contentPart>
          </mc:Choice>
          <mc:Fallback>
            <p:pic>
              <p:nvPicPr>
                <p:cNvPr id="42" name="Freihand 41">
                  <a:extLst>
                    <a:ext uri="{FF2B5EF4-FFF2-40B4-BE49-F238E27FC236}">
                      <a16:creationId xmlns:a16="http://schemas.microsoft.com/office/drawing/2014/main" id="{4E9B743A-BA6D-4BC5-9B64-5E3B87938624}"/>
                    </a:ext>
                  </a:extLst>
                </p:cNvPr>
                <p:cNvPicPr/>
                <p:nvPr/>
              </p:nvPicPr>
              <p:blipFill>
                <a:blip r:embed="rId400"/>
                <a:stretch>
                  <a:fillRect/>
                </a:stretch>
              </p:blipFill>
              <p:spPr>
                <a:xfrm>
                  <a:off x="8756933" y="946867"/>
                  <a:ext cx="6336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44" name="Freihand 43">
                  <a:extLst>
                    <a:ext uri="{FF2B5EF4-FFF2-40B4-BE49-F238E27FC236}">
                      <a16:creationId xmlns:a16="http://schemas.microsoft.com/office/drawing/2014/main" id="{1F5E6ECF-B22F-4828-8135-03B27CE7E82D}"/>
                    </a:ext>
                  </a:extLst>
                </p14:cNvPr>
                <p14:cNvContentPartPr/>
                <p14:nvPr/>
              </p14:nvContentPartPr>
              <p14:xfrm>
                <a:off x="8891933" y="860107"/>
                <a:ext cx="178560" cy="25560"/>
              </p14:xfrm>
            </p:contentPart>
          </mc:Choice>
          <mc:Fallback>
            <p:pic>
              <p:nvPicPr>
                <p:cNvPr id="44" name="Freihand 43">
                  <a:extLst>
                    <a:ext uri="{FF2B5EF4-FFF2-40B4-BE49-F238E27FC236}">
                      <a16:creationId xmlns:a16="http://schemas.microsoft.com/office/drawing/2014/main" id="{1F5E6ECF-B22F-4828-8135-03B27CE7E82D}"/>
                    </a:ext>
                  </a:extLst>
                </p:cNvPr>
                <p:cNvPicPr/>
                <p:nvPr/>
              </p:nvPicPr>
              <p:blipFill>
                <a:blip r:embed="rId402"/>
                <a:stretch>
                  <a:fillRect/>
                </a:stretch>
              </p:blipFill>
              <p:spPr>
                <a:xfrm>
                  <a:off x="8887613" y="855787"/>
                  <a:ext cx="18720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45" name="Freihand 44">
                  <a:extLst>
                    <a:ext uri="{FF2B5EF4-FFF2-40B4-BE49-F238E27FC236}">
                      <a16:creationId xmlns:a16="http://schemas.microsoft.com/office/drawing/2014/main" id="{70A7E42D-3E8B-416B-84B1-BCCF6FB32732}"/>
                    </a:ext>
                  </a:extLst>
                </p14:cNvPr>
                <p14:cNvContentPartPr/>
                <p14:nvPr/>
              </p14:nvContentPartPr>
              <p14:xfrm>
                <a:off x="8899493" y="908347"/>
                <a:ext cx="181800" cy="25200"/>
              </p14:xfrm>
            </p:contentPart>
          </mc:Choice>
          <mc:Fallback>
            <p:pic>
              <p:nvPicPr>
                <p:cNvPr id="45" name="Freihand 44">
                  <a:extLst>
                    <a:ext uri="{FF2B5EF4-FFF2-40B4-BE49-F238E27FC236}">
                      <a16:creationId xmlns:a16="http://schemas.microsoft.com/office/drawing/2014/main" id="{70A7E42D-3E8B-416B-84B1-BCCF6FB32732}"/>
                    </a:ext>
                  </a:extLst>
                </p:cNvPr>
                <p:cNvPicPr/>
                <p:nvPr/>
              </p:nvPicPr>
              <p:blipFill>
                <a:blip r:embed="rId404"/>
                <a:stretch>
                  <a:fillRect/>
                </a:stretch>
              </p:blipFill>
              <p:spPr>
                <a:xfrm>
                  <a:off x="8895173" y="904027"/>
                  <a:ext cx="19044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46" name="Freihand 45">
                  <a:extLst>
                    <a:ext uri="{FF2B5EF4-FFF2-40B4-BE49-F238E27FC236}">
                      <a16:creationId xmlns:a16="http://schemas.microsoft.com/office/drawing/2014/main" id="{8FF0FB25-5604-4E6A-9E9A-A8CBC0C3C0BE}"/>
                    </a:ext>
                  </a:extLst>
                </p14:cNvPr>
                <p14:cNvContentPartPr/>
                <p14:nvPr/>
              </p14:nvContentPartPr>
              <p14:xfrm>
                <a:off x="9205133" y="803587"/>
                <a:ext cx="96120" cy="145440"/>
              </p14:xfrm>
            </p:contentPart>
          </mc:Choice>
          <mc:Fallback>
            <p:pic>
              <p:nvPicPr>
                <p:cNvPr id="46" name="Freihand 45">
                  <a:extLst>
                    <a:ext uri="{FF2B5EF4-FFF2-40B4-BE49-F238E27FC236}">
                      <a16:creationId xmlns:a16="http://schemas.microsoft.com/office/drawing/2014/main" id="{8FF0FB25-5604-4E6A-9E9A-A8CBC0C3C0BE}"/>
                    </a:ext>
                  </a:extLst>
                </p:cNvPr>
                <p:cNvPicPr/>
                <p:nvPr/>
              </p:nvPicPr>
              <p:blipFill>
                <a:blip r:embed="rId406"/>
                <a:stretch>
                  <a:fillRect/>
                </a:stretch>
              </p:blipFill>
              <p:spPr>
                <a:xfrm>
                  <a:off x="9200813" y="799267"/>
                  <a:ext cx="10476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47" name="Freihand 46">
                  <a:extLst>
                    <a:ext uri="{FF2B5EF4-FFF2-40B4-BE49-F238E27FC236}">
                      <a16:creationId xmlns:a16="http://schemas.microsoft.com/office/drawing/2014/main" id="{58C25907-89A4-43E2-91AB-68FE2B2F54A7}"/>
                    </a:ext>
                  </a:extLst>
                </p14:cNvPr>
                <p14:cNvContentPartPr/>
                <p14:nvPr/>
              </p14:nvContentPartPr>
              <p14:xfrm>
                <a:off x="9324293" y="810427"/>
                <a:ext cx="79920" cy="122040"/>
              </p14:xfrm>
            </p:contentPart>
          </mc:Choice>
          <mc:Fallback>
            <p:pic>
              <p:nvPicPr>
                <p:cNvPr id="47" name="Freihand 46">
                  <a:extLst>
                    <a:ext uri="{FF2B5EF4-FFF2-40B4-BE49-F238E27FC236}">
                      <a16:creationId xmlns:a16="http://schemas.microsoft.com/office/drawing/2014/main" id="{58C25907-89A4-43E2-91AB-68FE2B2F54A7}"/>
                    </a:ext>
                  </a:extLst>
                </p:cNvPr>
                <p:cNvPicPr/>
                <p:nvPr/>
              </p:nvPicPr>
              <p:blipFill>
                <a:blip r:embed="rId408"/>
                <a:stretch>
                  <a:fillRect/>
                </a:stretch>
              </p:blipFill>
              <p:spPr>
                <a:xfrm>
                  <a:off x="9319973" y="806107"/>
                  <a:ext cx="885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48" name="Freihand 47">
                  <a:extLst>
                    <a:ext uri="{FF2B5EF4-FFF2-40B4-BE49-F238E27FC236}">
                      <a16:creationId xmlns:a16="http://schemas.microsoft.com/office/drawing/2014/main" id="{9F3BD44C-B1DD-41B6-B351-A736B26763FD}"/>
                    </a:ext>
                  </a:extLst>
                </p14:cNvPr>
                <p14:cNvContentPartPr/>
                <p14:nvPr/>
              </p14:nvContentPartPr>
              <p14:xfrm>
                <a:off x="9412133" y="788467"/>
                <a:ext cx="118800" cy="93240"/>
              </p14:xfrm>
            </p:contentPart>
          </mc:Choice>
          <mc:Fallback>
            <p:pic>
              <p:nvPicPr>
                <p:cNvPr id="48" name="Freihand 47">
                  <a:extLst>
                    <a:ext uri="{FF2B5EF4-FFF2-40B4-BE49-F238E27FC236}">
                      <a16:creationId xmlns:a16="http://schemas.microsoft.com/office/drawing/2014/main" id="{9F3BD44C-B1DD-41B6-B351-A736B26763FD}"/>
                    </a:ext>
                  </a:extLst>
                </p:cNvPr>
                <p:cNvPicPr/>
                <p:nvPr/>
              </p:nvPicPr>
              <p:blipFill>
                <a:blip r:embed="rId410"/>
                <a:stretch>
                  <a:fillRect/>
                </a:stretch>
              </p:blipFill>
              <p:spPr>
                <a:xfrm>
                  <a:off x="9407813" y="784147"/>
                  <a:ext cx="1274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49" name="Freihand 48">
                  <a:extLst>
                    <a:ext uri="{FF2B5EF4-FFF2-40B4-BE49-F238E27FC236}">
                      <a16:creationId xmlns:a16="http://schemas.microsoft.com/office/drawing/2014/main" id="{EFCE3730-81A8-4D35-8CE3-D6A156F94D5D}"/>
                    </a:ext>
                  </a:extLst>
                </p14:cNvPr>
                <p14:cNvContentPartPr/>
                <p14:nvPr/>
              </p14:nvContentPartPr>
              <p14:xfrm>
                <a:off x="9525173" y="790267"/>
                <a:ext cx="92880" cy="97920"/>
              </p14:xfrm>
            </p:contentPart>
          </mc:Choice>
          <mc:Fallback>
            <p:pic>
              <p:nvPicPr>
                <p:cNvPr id="49" name="Freihand 48">
                  <a:extLst>
                    <a:ext uri="{FF2B5EF4-FFF2-40B4-BE49-F238E27FC236}">
                      <a16:creationId xmlns:a16="http://schemas.microsoft.com/office/drawing/2014/main" id="{EFCE3730-81A8-4D35-8CE3-D6A156F94D5D}"/>
                    </a:ext>
                  </a:extLst>
                </p:cNvPr>
                <p:cNvPicPr/>
                <p:nvPr/>
              </p:nvPicPr>
              <p:blipFill>
                <a:blip r:embed="rId412"/>
                <a:stretch>
                  <a:fillRect/>
                </a:stretch>
              </p:blipFill>
              <p:spPr>
                <a:xfrm>
                  <a:off x="9520853" y="785947"/>
                  <a:ext cx="1015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50" name="Freihand 49">
                  <a:extLst>
                    <a:ext uri="{FF2B5EF4-FFF2-40B4-BE49-F238E27FC236}">
                      <a16:creationId xmlns:a16="http://schemas.microsoft.com/office/drawing/2014/main" id="{5A37E0FB-67FB-4346-832B-6E687042C249}"/>
                    </a:ext>
                  </a:extLst>
                </p14:cNvPr>
                <p14:cNvContentPartPr/>
                <p14:nvPr/>
              </p14:nvContentPartPr>
              <p14:xfrm>
                <a:off x="9804533" y="758947"/>
                <a:ext cx="150840" cy="106560"/>
              </p14:xfrm>
            </p:contentPart>
          </mc:Choice>
          <mc:Fallback>
            <p:pic>
              <p:nvPicPr>
                <p:cNvPr id="50" name="Freihand 49">
                  <a:extLst>
                    <a:ext uri="{FF2B5EF4-FFF2-40B4-BE49-F238E27FC236}">
                      <a16:creationId xmlns:a16="http://schemas.microsoft.com/office/drawing/2014/main" id="{5A37E0FB-67FB-4346-832B-6E687042C249}"/>
                    </a:ext>
                  </a:extLst>
                </p:cNvPr>
                <p:cNvPicPr/>
                <p:nvPr/>
              </p:nvPicPr>
              <p:blipFill>
                <a:blip r:embed="rId414"/>
                <a:stretch>
                  <a:fillRect/>
                </a:stretch>
              </p:blipFill>
              <p:spPr>
                <a:xfrm>
                  <a:off x="9800213" y="754627"/>
                  <a:ext cx="15948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51" name="Freihand 50">
                  <a:extLst>
                    <a:ext uri="{FF2B5EF4-FFF2-40B4-BE49-F238E27FC236}">
                      <a16:creationId xmlns:a16="http://schemas.microsoft.com/office/drawing/2014/main" id="{9E4575FE-8B3A-4713-81AF-7AB1DF7B6A72}"/>
                    </a:ext>
                  </a:extLst>
                </p14:cNvPr>
                <p14:cNvContentPartPr/>
                <p14:nvPr/>
              </p14:nvContentPartPr>
              <p14:xfrm>
                <a:off x="9731093" y="793507"/>
                <a:ext cx="232560" cy="29520"/>
              </p14:xfrm>
            </p:contentPart>
          </mc:Choice>
          <mc:Fallback>
            <p:pic>
              <p:nvPicPr>
                <p:cNvPr id="51" name="Freihand 50">
                  <a:extLst>
                    <a:ext uri="{FF2B5EF4-FFF2-40B4-BE49-F238E27FC236}">
                      <a16:creationId xmlns:a16="http://schemas.microsoft.com/office/drawing/2014/main" id="{9E4575FE-8B3A-4713-81AF-7AB1DF7B6A72}"/>
                    </a:ext>
                  </a:extLst>
                </p:cNvPr>
                <p:cNvPicPr/>
                <p:nvPr/>
              </p:nvPicPr>
              <p:blipFill>
                <a:blip r:embed="rId416"/>
                <a:stretch>
                  <a:fillRect/>
                </a:stretch>
              </p:blipFill>
              <p:spPr>
                <a:xfrm>
                  <a:off x="9726773" y="789187"/>
                  <a:ext cx="2412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52" name="Freihand 51">
                  <a:extLst>
                    <a:ext uri="{FF2B5EF4-FFF2-40B4-BE49-F238E27FC236}">
                      <a16:creationId xmlns:a16="http://schemas.microsoft.com/office/drawing/2014/main" id="{2B990CE3-FBDC-41D2-8222-80319F1EBDF4}"/>
                    </a:ext>
                  </a:extLst>
                </p14:cNvPr>
                <p14:cNvContentPartPr/>
                <p14:nvPr/>
              </p14:nvContentPartPr>
              <p14:xfrm>
                <a:off x="9721373" y="804307"/>
                <a:ext cx="255960" cy="52920"/>
              </p14:xfrm>
            </p:contentPart>
          </mc:Choice>
          <mc:Fallback>
            <p:pic>
              <p:nvPicPr>
                <p:cNvPr id="52" name="Freihand 51">
                  <a:extLst>
                    <a:ext uri="{FF2B5EF4-FFF2-40B4-BE49-F238E27FC236}">
                      <a16:creationId xmlns:a16="http://schemas.microsoft.com/office/drawing/2014/main" id="{2B990CE3-FBDC-41D2-8222-80319F1EBDF4}"/>
                    </a:ext>
                  </a:extLst>
                </p:cNvPr>
                <p:cNvPicPr/>
                <p:nvPr/>
              </p:nvPicPr>
              <p:blipFill>
                <a:blip r:embed="rId418"/>
                <a:stretch>
                  <a:fillRect/>
                </a:stretch>
              </p:blipFill>
              <p:spPr>
                <a:xfrm>
                  <a:off x="9717053" y="799987"/>
                  <a:ext cx="26460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54" name="Freihand 53">
                  <a:extLst>
                    <a:ext uri="{FF2B5EF4-FFF2-40B4-BE49-F238E27FC236}">
                      <a16:creationId xmlns:a16="http://schemas.microsoft.com/office/drawing/2014/main" id="{32C0FC42-8E3A-4F2A-945E-F43DAD14BC56}"/>
                    </a:ext>
                  </a:extLst>
                </p14:cNvPr>
                <p14:cNvContentPartPr/>
                <p14:nvPr/>
              </p14:nvContentPartPr>
              <p14:xfrm>
                <a:off x="7506653" y="1205347"/>
                <a:ext cx="11880" cy="127800"/>
              </p14:xfrm>
            </p:contentPart>
          </mc:Choice>
          <mc:Fallback>
            <p:pic>
              <p:nvPicPr>
                <p:cNvPr id="54" name="Freihand 53">
                  <a:extLst>
                    <a:ext uri="{FF2B5EF4-FFF2-40B4-BE49-F238E27FC236}">
                      <a16:creationId xmlns:a16="http://schemas.microsoft.com/office/drawing/2014/main" id="{32C0FC42-8E3A-4F2A-945E-F43DAD14BC56}"/>
                    </a:ext>
                  </a:extLst>
                </p:cNvPr>
                <p:cNvPicPr/>
                <p:nvPr/>
              </p:nvPicPr>
              <p:blipFill>
                <a:blip r:embed="rId420"/>
                <a:stretch>
                  <a:fillRect/>
                </a:stretch>
              </p:blipFill>
              <p:spPr>
                <a:xfrm>
                  <a:off x="7502333" y="1201027"/>
                  <a:ext cx="2052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55" name="Freihand 54">
                  <a:extLst>
                    <a:ext uri="{FF2B5EF4-FFF2-40B4-BE49-F238E27FC236}">
                      <a16:creationId xmlns:a16="http://schemas.microsoft.com/office/drawing/2014/main" id="{86B44F6E-7977-40A7-8E5D-8D88F629A564}"/>
                    </a:ext>
                  </a:extLst>
                </p14:cNvPr>
                <p14:cNvContentPartPr/>
                <p14:nvPr/>
              </p14:nvContentPartPr>
              <p14:xfrm>
                <a:off x="7511333" y="1187707"/>
                <a:ext cx="102240" cy="139320"/>
              </p14:xfrm>
            </p:contentPart>
          </mc:Choice>
          <mc:Fallback>
            <p:pic>
              <p:nvPicPr>
                <p:cNvPr id="55" name="Freihand 54">
                  <a:extLst>
                    <a:ext uri="{FF2B5EF4-FFF2-40B4-BE49-F238E27FC236}">
                      <a16:creationId xmlns:a16="http://schemas.microsoft.com/office/drawing/2014/main" id="{86B44F6E-7977-40A7-8E5D-8D88F629A564}"/>
                    </a:ext>
                  </a:extLst>
                </p:cNvPr>
                <p:cNvPicPr/>
                <p:nvPr/>
              </p:nvPicPr>
              <p:blipFill>
                <a:blip r:embed="rId422"/>
                <a:stretch>
                  <a:fillRect/>
                </a:stretch>
              </p:blipFill>
              <p:spPr>
                <a:xfrm>
                  <a:off x="7507013" y="1183387"/>
                  <a:ext cx="11088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56" name="Freihand 55">
                  <a:extLst>
                    <a:ext uri="{FF2B5EF4-FFF2-40B4-BE49-F238E27FC236}">
                      <a16:creationId xmlns:a16="http://schemas.microsoft.com/office/drawing/2014/main" id="{8C22F8D7-C64B-4B10-9A14-98349FBC918C}"/>
                    </a:ext>
                  </a:extLst>
                </p14:cNvPr>
                <p14:cNvContentPartPr/>
                <p14:nvPr/>
              </p14:nvContentPartPr>
              <p14:xfrm>
                <a:off x="7639133" y="1237387"/>
                <a:ext cx="334800" cy="56520"/>
              </p14:xfrm>
            </p:contentPart>
          </mc:Choice>
          <mc:Fallback>
            <p:pic>
              <p:nvPicPr>
                <p:cNvPr id="56" name="Freihand 55">
                  <a:extLst>
                    <a:ext uri="{FF2B5EF4-FFF2-40B4-BE49-F238E27FC236}">
                      <a16:creationId xmlns:a16="http://schemas.microsoft.com/office/drawing/2014/main" id="{8C22F8D7-C64B-4B10-9A14-98349FBC918C}"/>
                    </a:ext>
                  </a:extLst>
                </p:cNvPr>
                <p:cNvPicPr/>
                <p:nvPr/>
              </p:nvPicPr>
              <p:blipFill>
                <a:blip r:embed="rId424"/>
                <a:stretch>
                  <a:fillRect/>
                </a:stretch>
              </p:blipFill>
              <p:spPr>
                <a:xfrm>
                  <a:off x="7634813" y="1233067"/>
                  <a:ext cx="34344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57" name="Freihand 56">
                  <a:extLst>
                    <a:ext uri="{FF2B5EF4-FFF2-40B4-BE49-F238E27FC236}">
                      <a16:creationId xmlns:a16="http://schemas.microsoft.com/office/drawing/2014/main" id="{C25FA0FB-0484-4329-910B-010C29BB5DC5}"/>
                    </a:ext>
                  </a:extLst>
                </p14:cNvPr>
                <p14:cNvContentPartPr/>
                <p14:nvPr/>
              </p14:nvContentPartPr>
              <p14:xfrm>
                <a:off x="7982573" y="1189507"/>
                <a:ext cx="22320" cy="24480"/>
              </p14:xfrm>
            </p:contentPart>
          </mc:Choice>
          <mc:Fallback>
            <p:pic>
              <p:nvPicPr>
                <p:cNvPr id="57" name="Freihand 56">
                  <a:extLst>
                    <a:ext uri="{FF2B5EF4-FFF2-40B4-BE49-F238E27FC236}">
                      <a16:creationId xmlns:a16="http://schemas.microsoft.com/office/drawing/2014/main" id="{C25FA0FB-0484-4329-910B-010C29BB5DC5}"/>
                    </a:ext>
                  </a:extLst>
                </p:cNvPr>
                <p:cNvPicPr/>
                <p:nvPr/>
              </p:nvPicPr>
              <p:blipFill>
                <a:blip r:embed="rId426"/>
                <a:stretch>
                  <a:fillRect/>
                </a:stretch>
              </p:blipFill>
              <p:spPr>
                <a:xfrm>
                  <a:off x="7978253" y="1185187"/>
                  <a:ext cx="3096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58" name="Freihand 57">
                  <a:extLst>
                    <a:ext uri="{FF2B5EF4-FFF2-40B4-BE49-F238E27FC236}">
                      <a16:creationId xmlns:a16="http://schemas.microsoft.com/office/drawing/2014/main" id="{185ED41B-3002-4EBD-BAF4-2E1098CB8A23}"/>
                    </a:ext>
                  </a:extLst>
                </p14:cNvPr>
                <p14:cNvContentPartPr/>
                <p14:nvPr/>
              </p14:nvContentPartPr>
              <p14:xfrm>
                <a:off x="8023613" y="1228387"/>
                <a:ext cx="96480" cy="55800"/>
              </p14:xfrm>
            </p:contentPart>
          </mc:Choice>
          <mc:Fallback>
            <p:pic>
              <p:nvPicPr>
                <p:cNvPr id="58" name="Freihand 57">
                  <a:extLst>
                    <a:ext uri="{FF2B5EF4-FFF2-40B4-BE49-F238E27FC236}">
                      <a16:creationId xmlns:a16="http://schemas.microsoft.com/office/drawing/2014/main" id="{185ED41B-3002-4EBD-BAF4-2E1098CB8A23}"/>
                    </a:ext>
                  </a:extLst>
                </p:cNvPr>
                <p:cNvPicPr/>
                <p:nvPr/>
              </p:nvPicPr>
              <p:blipFill>
                <a:blip r:embed="rId428"/>
                <a:stretch>
                  <a:fillRect/>
                </a:stretch>
              </p:blipFill>
              <p:spPr>
                <a:xfrm>
                  <a:off x="8019293" y="1224067"/>
                  <a:ext cx="10512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59" name="Freihand 58">
                  <a:extLst>
                    <a:ext uri="{FF2B5EF4-FFF2-40B4-BE49-F238E27FC236}">
                      <a16:creationId xmlns:a16="http://schemas.microsoft.com/office/drawing/2014/main" id="{25401C2E-7991-457B-A229-A604FF2BFF09}"/>
                    </a:ext>
                  </a:extLst>
                </p14:cNvPr>
                <p14:cNvContentPartPr/>
                <p14:nvPr/>
              </p14:nvContentPartPr>
              <p14:xfrm>
                <a:off x="8129093" y="1172947"/>
                <a:ext cx="36720" cy="122760"/>
              </p14:xfrm>
            </p:contentPart>
          </mc:Choice>
          <mc:Fallback>
            <p:pic>
              <p:nvPicPr>
                <p:cNvPr id="59" name="Freihand 58">
                  <a:extLst>
                    <a:ext uri="{FF2B5EF4-FFF2-40B4-BE49-F238E27FC236}">
                      <a16:creationId xmlns:a16="http://schemas.microsoft.com/office/drawing/2014/main" id="{25401C2E-7991-457B-A229-A604FF2BFF09}"/>
                    </a:ext>
                  </a:extLst>
                </p:cNvPr>
                <p:cNvPicPr/>
                <p:nvPr/>
              </p:nvPicPr>
              <p:blipFill>
                <a:blip r:embed="rId430"/>
                <a:stretch>
                  <a:fillRect/>
                </a:stretch>
              </p:blipFill>
              <p:spPr>
                <a:xfrm>
                  <a:off x="8124773" y="1168627"/>
                  <a:ext cx="4536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60" name="Freihand 59">
                  <a:extLst>
                    <a:ext uri="{FF2B5EF4-FFF2-40B4-BE49-F238E27FC236}">
                      <a16:creationId xmlns:a16="http://schemas.microsoft.com/office/drawing/2014/main" id="{7614FCAD-6493-4911-AE3B-9136F367DE94}"/>
                    </a:ext>
                  </a:extLst>
                </p14:cNvPr>
                <p14:cNvContentPartPr/>
                <p14:nvPr/>
              </p14:nvContentPartPr>
              <p14:xfrm>
                <a:off x="8196773" y="1191307"/>
                <a:ext cx="96480" cy="98640"/>
              </p14:xfrm>
            </p:contentPart>
          </mc:Choice>
          <mc:Fallback>
            <p:pic>
              <p:nvPicPr>
                <p:cNvPr id="60" name="Freihand 59">
                  <a:extLst>
                    <a:ext uri="{FF2B5EF4-FFF2-40B4-BE49-F238E27FC236}">
                      <a16:creationId xmlns:a16="http://schemas.microsoft.com/office/drawing/2014/main" id="{7614FCAD-6493-4911-AE3B-9136F367DE94}"/>
                    </a:ext>
                  </a:extLst>
                </p:cNvPr>
                <p:cNvPicPr/>
                <p:nvPr/>
              </p:nvPicPr>
              <p:blipFill>
                <a:blip r:embed="rId432"/>
                <a:stretch>
                  <a:fillRect/>
                </a:stretch>
              </p:blipFill>
              <p:spPr>
                <a:xfrm>
                  <a:off x="8192453" y="1186987"/>
                  <a:ext cx="10512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61" name="Freihand 60">
                  <a:extLst>
                    <a:ext uri="{FF2B5EF4-FFF2-40B4-BE49-F238E27FC236}">
                      <a16:creationId xmlns:a16="http://schemas.microsoft.com/office/drawing/2014/main" id="{D2D4BAFE-F217-43F1-A433-75C3697E53A8}"/>
                    </a:ext>
                  </a:extLst>
                </p14:cNvPr>
                <p14:cNvContentPartPr/>
                <p14:nvPr/>
              </p14:nvContentPartPr>
              <p14:xfrm>
                <a:off x="8205053" y="1217947"/>
                <a:ext cx="182160" cy="36720"/>
              </p14:xfrm>
            </p:contentPart>
          </mc:Choice>
          <mc:Fallback>
            <p:pic>
              <p:nvPicPr>
                <p:cNvPr id="61" name="Freihand 60">
                  <a:extLst>
                    <a:ext uri="{FF2B5EF4-FFF2-40B4-BE49-F238E27FC236}">
                      <a16:creationId xmlns:a16="http://schemas.microsoft.com/office/drawing/2014/main" id="{D2D4BAFE-F217-43F1-A433-75C3697E53A8}"/>
                    </a:ext>
                  </a:extLst>
                </p:cNvPr>
                <p:cNvPicPr/>
                <p:nvPr/>
              </p:nvPicPr>
              <p:blipFill>
                <a:blip r:embed="rId434"/>
                <a:stretch>
                  <a:fillRect/>
                </a:stretch>
              </p:blipFill>
              <p:spPr>
                <a:xfrm>
                  <a:off x="8200733" y="1213627"/>
                  <a:ext cx="19080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62" name="Freihand 61">
                  <a:extLst>
                    <a:ext uri="{FF2B5EF4-FFF2-40B4-BE49-F238E27FC236}">
                      <a16:creationId xmlns:a16="http://schemas.microsoft.com/office/drawing/2014/main" id="{436E5A86-444A-44D5-BBFD-EE64844AB946}"/>
                    </a:ext>
                  </a:extLst>
                </p14:cNvPr>
                <p14:cNvContentPartPr/>
                <p14:nvPr/>
              </p14:nvContentPartPr>
              <p14:xfrm>
                <a:off x="8391533" y="1162867"/>
                <a:ext cx="62280" cy="27360"/>
              </p14:xfrm>
            </p:contentPart>
          </mc:Choice>
          <mc:Fallback>
            <p:pic>
              <p:nvPicPr>
                <p:cNvPr id="62" name="Freihand 61">
                  <a:extLst>
                    <a:ext uri="{FF2B5EF4-FFF2-40B4-BE49-F238E27FC236}">
                      <a16:creationId xmlns:a16="http://schemas.microsoft.com/office/drawing/2014/main" id="{436E5A86-444A-44D5-BBFD-EE64844AB946}"/>
                    </a:ext>
                  </a:extLst>
                </p:cNvPr>
                <p:cNvPicPr/>
                <p:nvPr/>
              </p:nvPicPr>
              <p:blipFill>
                <a:blip r:embed="rId436"/>
                <a:stretch>
                  <a:fillRect/>
                </a:stretch>
              </p:blipFill>
              <p:spPr>
                <a:xfrm>
                  <a:off x="8387213" y="1158547"/>
                  <a:ext cx="7092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63" name="Freihand 62">
                  <a:extLst>
                    <a:ext uri="{FF2B5EF4-FFF2-40B4-BE49-F238E27FC236}">
                      <a16:creationId xmlns:a16="http://schemas.microsoft.com/office/drawing/2014/main" id="{442B9D70-9D13-4647-B074-891F15090022}"/>
                    </a:ext>
                  </a:extLst>
                </p14:cNvPr>
                <p14:cNvContentPartPr/>
                <p14:nvPr/>
              </p14:nvContentPartPr>
              <p14:xfrm>
                <a:off x="8431853" y="1197067"/>
                <a:ext cx="62640" cy="79920"/>
              </p14:xfrm>
            </p:contentPart>
          </mc:Choice>
          <mc:Fallback>
            <p:pic>
              <p:nvPicPr>
                <p:cNvPr id="63" name="Freihand 62">
                  <a:extLst>
                    <a:ext uri="{FF2B5EF4-FFF2-40B4-BE49-F238E27FC236}">
                      <a16:creationId xmlns:a16="http://schemas.microsoft.com/office/drawing/2014/main" id="{442B9D70-9D13-4647-B074-891F15090022}"/>
                    </a:ext>
                  </a:extLst>
                </p:cNvPr>
                <p:cNvPicPr/>
                <p:nvPr/>
              </p:nvPicPr>
              <p:blipFill>
                <a:blip r:embed="rId438"/>
                <a:stretch>
                  <a:fillRect/>
                </a:stretch>
              </p:blipFill>
              <p:spPr>
                <a:xfrm>
                  <a:off x="8427533" y="1192747"/>
                  <a:ext cx="7128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64" name="Freihand 63">
                  <a:extLst>
                    <a:ext uri="{FF2B5EF4-FFF2-40B4-BE49-F238E27FC236}">
                      <a16:creationId xmlns:a16="http://schemas.microsoft.com/office/drawing/2014/main" id="{3D2CC9EF-1D11-40CE-A44A-C16A72175269}"/>
                    </a:ext>
                  </a:extLst>
                </p14:cNvPr>
                <p14:cNvContentPartPr/>
                <p14:nvPr/>
              </p14:nvContentPartPr>
              <p14:xfrm>
                <a:off x="8611133" y="1202467"/>
                <a:ext cx="50400" cy="68400"/>
              </p14:xfrm>
            </p:contentPart>
          </mc:Choice>
          <mc:Fallback>
            <p:pic>
              <p:nvPicPr>
                <p:cNvPr id="64" name="Freihand 63">
                  <a:extLst>
                    <a:ext uri="{FF2B5EF4-FFF2-40B4-BE49-F238E27FC236}">
                      <a16:creationId xmlns:a16="http://schemas.microsoft.com/office/drawing/2014/main" id="{3D2CC9EF-1D11-40CE-A44A-C16A72175269}"/>
                    </a:ext>
                  </a:extLst>
                </p:cNvPr>
                <p:cNvPicPr/>
                <p:nvPr/>
              </p:nvPicPr>
              <p:blipFill>
                <a:blip r:embed="rId440"/>
                <a:stretch>
                  <a:fillRect/>
                </a:stretch>
              </p:blipFill>
              <p:spPr>
                <a:xfrm>
                  <a:off x="8606813" y="1198147"/>
                  <a:ext cx="5904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65" name="Freihand 64">
                  <a:extLst>
                    <a:ext uri="{FF2B5EF4-FFF2-40B4-BE49-F238E27FC236}">
                      <a16:creationId xmlns:a16="http://schemas.microsoft.com/office/drawing/2014/main" id="{F982000C-6CB8-4414-8311-30E5C3DB8346}"/>
                    </a:ext>
                  </a:extLst>
                </p14:cNvPr>
                <p14:cNvContentPartPr/>
                <p14:nvPr/>
              </p14:nvContentPartPr>
              <p14:xfrm>
                <a:off x="8619773" y="1132987"/>
                <a:ext cx="53640" cy="11520"/>
              </p14:xfrm>
            </p:contentPart>
          </mc:Choice>
          <mc:Fallback>
            <p:pic>
              <p:nvPicPr>
                <p:cNvPr id="65" name="Freihand 64">
                  <a:extLst>
                    <a:ext uri="{FF2B5EF4-FFF2-40B4-BE49-F238E27FC236}">
                      <a16:creationId xmlns:a16="http://schemas.microsoft.com/office/drawing/2014/main" id="{F982000C-6CB8-4414-8311-30E5C3DB8346}"/>
                    </a:ext>
                  </a:extLst>
                </p:cNvPr>
                <p:cNvPicPr/>
                <p:nvPr/>
              </p:nvPicPr>
              <p:blipFill>
                <a:blip r:embed="rId442"/>
                <a:stretch>
                  <a:fillRect/>
                </a:stretch>
              </p:blipFill>
              <p:spPr>
                <a:xfrm>
                  <a:off x="8615453" y="1128667"/>
                  <a:ext cx="6228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66" name="Freihand 65">
                  <a:extLst>
                    <a:ext uri="{FF2B5EF4-FFF2-40B4-BE49-F238E27FC236}">
                      <a16:creationId xmlns:a16="http://schemas.microsoft.com/office/drawing/2014/main" id="{024F8636-E935-4A9C-BC62-CA48DFFE30F4}"/>
                    </a:ext>
                  </a:extLst>
                </p14:cNvPr>
                <p14:cNvContentPartPr/>
                <p14:nvPr/>
              </p14:nvContentPartPr>
              <p14:xfrm>
                <a:off x="8720213" y="1189507"/>
                <a:ext cx="112320" cy="61200"/>
              </p14:xfrm>
            </p:contentPart>
          </mc:Choice>
          <mc:Fallback>
            <p:pic>
              <p:nvPicPr>
                <p:cNvPr id="66" name="Freihand 65">
                  <a:extLst>
                    <a:ext uri="{FF2B5EF4-FFF2-40B4-BE49-F238E27FC236}">
                      <a16:creationId xmlns:a16="http://schemas.microsoft.com/office/drawing/2014/main" id="{024F8636-E935-4A9C-BC62-CA48DFFE30F4}"/>
                    </a:ext>
                  </a:extLst>
                </p:cNvPr>
                <p:cNvPicPr/>
                <p:nvPr/>
              </p:nvPicPr>
              <p:blipFill>
                <a:blip r:embed="rId444"/>
                <a:stretch>
                  <a:fillRect/>
                </a:stretch>
              </p:blipFill>
              <p:spPr>
                <a:xfrm>
                  <a:off x="8715893" y="1185187"/>
                  <a:ext cx="12096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67" name="Freihand 66">
                  <a:extLst>
                    <a:ext uri="{FF2B5EF4-FFF2-40B4-BE49-F238E27FC236}">
                      <a16:creationId xmlns:a16="http://schemas.microsoft.com/office/drawing/2014/main" id="{F6E01C48-5A04-4424-A254-217F1B43CDB4}"/>
                    </a:ext>
                  </a:extLst>
                </p14:cNvPr>
                <p14:cNvContentPartPr/>
                <p14:nvPr/>
              </p14:nvContentPartPr>
              <p14:xfrm>
                <a:off x="8846213" y="1081867"/>
                <a:ext cx="141840" cy="187560"/>
              </p14:xfrm>
            </p:contentPart>
          </mc:Choice>
          <mc:Fallback>
            <p:pic>
              <p:nvPicPr>
                <p:cNvPr id="67" name="Freihand 66">
                  <a:extLst>
                    <a:ext uri="{FF2B5EF4-FFF2-40B4-BE49-F238E27FC236}">
                      <a16:creationId xmlns:a16="http://schemas.microsoft.com/office/drawing/2014/main" id="{F6E01C48-5A04-4424-A254-217F1B43CDB4}"/>
                    </a:ext>
                  </a:extLst>
                </p:cNvPr>
                <p:cNvPicPr/>
                <p:nvPr/>
              </p:nvPicPr>
              <p:blipFill>
                <a:blip r:embed="rId446"/>
                <a:stretch>
                  <a:fillRect/>
                </a:stretch>
              </p:blipFill>
              <p:spPr>
                <a:xfrm>
                  <a:off x="8841893" y="1077547"/>
                  <a:ext cx="15048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68" name="Freihand 67">
                  <a:extLst>
                    <a:ext uri="{FF2B5EF4-FFF2-40B4-BE49-F238E27FC236}">
                      <a16:creationId xmlns:a16="http://schemas.microsoft.com/office/drawing/2014/main" id="{AE0C27DC-3483-4122-963D-50D4A7B3FE32}"/>
                    </a:ext>
                  </a:extLst>
                </p14:cNvPr>
                <p14:cNvContentPartPr/>
                <p14:nvPr/>
              </p14:nvContentPartPr>
              <p14:xfrm>
                <a:off x="9162293" y="1122187"/>
                <a:ext cx="78840" cy="131760"/>
              </p14:xfrm>
            </p:contentPart>
          </mc:Choice>
          <mc:Fallback>
            <p:pic>
              <p:nvPicPr>
                <p:cNvPr id="68" name="Freihand 67">
                  <a:extLst>
                    <a:ext uri="{FF2B5EF4-FFF2-40B4-BE49-F238E27FC236}">
                      <a16:creationId xmlns:a16="http://schemas.microsoft.com/office/drawing/2014/main" id="{AE0C27DC-3483-4122-963D-50D4A7B3FE32}"/>
                    </a:ext>
                  </a:extLst>
                </p:cNvPr>
                <p:cNvPicPr/>
                <p:nvPr/>
              </p:nvPicPr>
              <p:blipFill>
                <a:blip r:embed="rId448"/>
                <a:stretch>
                  <a:fillRect/>
                </a:stretch>
              </p:blipFill>
              <p:spPr>
                <a:xfrm>
                  <a:off x="9157973" y="1117867"/>
                  <a:ext cx="8748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69" name="Freihand 68">
                  <a:extLst>
                    <a:ext uri="{FF2B5EF4-FFF2-40B4-BE49-F238E27FC236}">
                      <a16:creationId xmlns:a16="http://schemas.microsoft.com/office/drawing/2014/main" id="{5B9CD730-8891-4868-8315-CFD0F8B7DFB7}"/>
                    </a:ext>
                  </a:extLst>
                </p14:cNvPr>
                <p14:cNvContentPartPr/>
                <p14:nvPr/>
              </p14:nvContentPartPr>
              <p14:xfrm>
                <a:off x="9063653" y="1074667"/>
                <a:ext cx="89280" cy="70560"/>
              </p14:xfrm>
            </p:contentPart>
          </mc:Choice>
          <mc:Fallback>
            <p:pic>
              <p:nvPicPr>
                <p:cNvPr id="69" name="Freihand 68">
                  <a:extLst>
                    <a:ext uri="{FF2B5EF4-FFF2-40B4-BE49-F238E27FC236}">
                      <a16:creationId xmlns:a16="http://schemas.microsoft.com/office/drawing/2014/main" id="{5B9CD730-8891-4868-8315-CFD0F8B7DFB7}"/>
                    </a:ext>
                  </a:extLst>
                </p:cNvPr>
                <p:cNvPicPr/>
                <p:nvPr/>
              </p:nvPicPr>
              <p:blipFill>
                <a:blip r:embed="rId450"/>
                <a:stretch>
                  <a:fillRect/>
                </a:stretch>
              </p:blipFill>
              <p:spPr>
                <a:xfrm>
                  <a:off x="9059333" y="1070347"/>
                  <a:ext cx="9792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70" name="Freihand 69">
                  <a:extLst>
                    <a:ext uri="{FF2B5EF4-FFF2-40B4-BE49-F238E27FC236}">
                      <a16:creationId xmlns:a16="http://schemas.microsoft.com/office/drawing/2014/main" id="{71E84F0B-310D-43E4-91A6-D52F744FC867}"/>
                    </a:ext>
                  </a:extLst>
                </p14:cNvPr>
                <p14:cNvContentPartPr/>
                <p14:nvPr/>
              </p14:nvContentPartPr>
              <p14:xfrm>
                <a:off x="9255173" y="1182667"/>
                <a:ext cx="95400" cy="87120"/>
              </p14:xfrm>
            </p:contentPart>
          </mc:Choice>
          <mc:Fallback>
            <p:pic>
              <p:nvPicPr>
                <p:cNvPr id="70" name="Freihand 69">
                  <a:extLst>
                    <a:ext uri="{FF2B5EF4-FFF2-40B4-BE49-F238E27FC236}">
                      <a16:creationId xmlns:a16="http://schemas.microsoft.com/office/drawing/2014/main" id="{71E84F0B-310D-43E4-91A6-D52F744FC867}"/>
                    </a:ext>
                  </a:extLst>
                </p:cNvPr>
                <p:cNvPicPr/>
                <p:nvPr/>
              </p:nvPicPr>
              <p:blipFill>
                <a:blip r:embed="rId452"/>
                <a:stretch>
                  <a:fillRect/>
                </a:stretch>
              </p:blipFill>
              <p:spPr>
                <a:xfrm>
                  <a:off x="9250853" y="1178347"/>
                  <a:ext cx="10404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80" name="Freihand 79">
                  <a:extLst>
                    <a:ext uri="{FF2B5EF4-FFF2-40B4-BE49-F238E27FC236}">
                      <a16:creationId xmlns:a16="http://schemas.microsoft.com/office/drawing/2014/main" id="{7050CCE2-D4DC-4EDF-AE3F-6C2911B097A0}"/>
                    </a:ext>
                  </a:extLst>
                </p14:cNvPr>
                <p14:cNvContentPartPr/>
                <p14:nvPr/>
              </p14:nvContentPartPr>
              <p14:xfrm>
                <a:off x="9385853" y="1095187"/>
                <a:ext cx="59040" cy="208800"/>
              </p14:xfrm>
            </p:contentPart>
          </mc:Choice>
          <mc:Fallback>
            <p:pic>
              <p:nvPicPr>
                <p:cNvPr id="80" name="Freihand 79">
                  <a:extLst>
                    <a:ext uri="{FF2B5EF4-FFF2-40B4-BE49-F238E27FC236}">
                      <a16:creationId xmlns:a16="http://schemas.microsoft.com/office/drawing/2014/main" id="{7050CCE2-D4DC-4EDF-AE3F-6C2911B097A0}"/>
                    </a:ext>
                  </a:extLst>
                </p:cNvPr>
                <p:cNvPicPr/>
                <p:nvPr/>
              </p:nvPicPr>
              <p:blipFill>
                <a:blip r:embed="rId454"/>
                <a:stretch>
                  <a:fillRect/>
                </a:stretch>
              </p:blipFill>
              <p:spPr>
                <a:xfrm>
                  <a:off x="9381533" y="1090867"/>
                  <a:ext cx="6768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81" name="Freihand 80">
                  <a:extLst>
                    <a:ext uri="{FF2B5EF4-FFF2-40B4-BE49-F238E27FC236}">
                      <a16:creationId xmlns:a16="http://schemas.microsoft.com/office/drawing/2014/main" id="{32AC25AD-F905-43D4-BFED-EF49E1E92755}"/>
                    </a:ext>
                  </a:extLst>
                </p14:cNvPr>
                <p14:cNvContentPartPr/>
                <p14:nvPr/>
              </p14:nvContentPartPr>
              <p14:xfrm>
                <a:off x="9485573" y="1201747"/>
                <a:ext cx="360" cy="360"/>
              </p14:xfrm>
            </p:contentPart>
          </mc:Choice>
          <mc:Fallback>
            <p:pic>
              <p:nvPicPr>
                <p:cNvPr id="81" name="Freihand 80">
                  <a:extLst>
                    <a:ext uri="{FF2B5EF4-FFF2-40B4-BE49-F238E27FC236}">
                      <a16:creationId xmlns:a16="http://schemas.microsoft.com/office/drawing/2014/main" id="{32AC25AD-F905-43D4-BFED-EF49E1E92755}"/>
                    </a:ext>
                  </a:extLst>
                </p:cNvPr>
                <p:cNvPicPr/>
                <p:nvPr/>
              </p:nvPicPr>
              <p:blipFill>
                <a:blip r:embed="rId133"/>
                <a:stretch>
                  <a:fillRect/>
                </a:stretch>
              </p:blipFill>
              <p:spPr>
                <a:xfrm>
                  <a:off x="9481253" y="1197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82" name="Freihand 81">
                  <a:extLst>
                    <a:ext uri="{FF2B5EF4-FFF2-40B4-BE49-F238E27FC236}">
                      <a16:creationId xmlns:a16="http://schemas.microsoft.com/office/drawing/2014/main" id="{E531DECE-7E58-4FEF-BBFF-0FDAE576F5C7}"/>
                    </a:ext>
                  </a:extLst>
                </p14:cNvPr>
                <p14:cNvContentPartPr/>
                <p14:nvPr/>
              </p14:nvContentPartPr>
              <p14:xfrm>
                <a:off x="9524453" y="1127947"/>
                <a:ext cx="86040" cy="72360"/>
              </p14:xfrm>
            </p:contentPart>
          </mc:Choice>
          <mc:Fallback>
            <p:pic>
              <p:nvPicPr>
                <p:cNvPr id="82" name="Freihand 81">
                  <a:extLst>
                    <a:ext uri="{FF2B5EF4-FFF2-40B4-BE49-F238E27FC236}">
                      <a16:creationId xmlns:a16="http://schemas.microsoft.com/office/drawing/2014/main" id="{E531DECE-7E58-4FEF-BBFF-0FDAE576F5C7}"/>
                    </a:ext>
                  </a:extLst>
                </p:cNvPr>
                <p:cNvPicPr/>
                <p:nvPr/>
              </p:nvPicPr>
              <p:blipFill>
                <a:blip r:embed="rId457"/>
                <a:stretch>
                  <a:fillRect/>
                </a:stretch>
              </p:blipFill>
              <p:spPr>
                <a:xfrm>
                  <a:off x="9520133" y="1123627"/>
                  <a:ext cx="9468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72" name="Freihand 71">
                  <a:extLst>
                    <a:ext uri="{FF2B5EF4-FFF2-40B4-BE49-F238E27FC236}">
                      <a16:creationId xmlns:a16="http://schemas.microsoft.com/office/drawing/2014/main" id="{4BAE5B13-03FC-4C0A-B71C-4922CB8B04C5}"/>
                    </a:ext>
                  </a:extLst>
                </p14:cNvPr>
                <p14:cNvContentPartPr/>
                <p14:nvPr/>
              </p14:nvContentPartPr>
              <p14:xfrm>
                <a:off x="9796613" y="1039747"/>
                <a:ext cx="153720" cy="173520"/>
              </p14:xfrm>
            </p:contentPart>
          </mc:Choice>
          <mc:Fallback>
            <p:pic>
              <p:nvPicPr>
                <p:cNvPr id="72" name="Freihand 71">
                  <a:extLst>
                    <a:ext uri="{FF2B5EF4-FFF2-40B4-BE49-F238E27FC236}">
                      <a16:creationId xmlns:a16="http://schemas.microsoft.com/office/drawing/2014/main" id="{4BAE5B13-03FC-4C0A-B71C-4922CB8B04C5}"/>
                    </a:ext>
                  </a:extLst>
                </p:cNvPr>
                <p:cNvPicPr/>
                <p:nvPr/>
              </p:nvPicPr>
              <p:blipFill>
                <a:blip r:embed="rId459"/>
                <a:stretch>
                  <a:fillRect/>
                </a:stretch>
              </p:blipFill>
              <p:spPr>
                <a:xfrm>
                  <a:off x="9792293" y="1035427"/>
                  <a:ext cx="16236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73" name="Freihand 72">
                  <a:extLst>
                    <a:ext uri="{FF2B5EF4-FFF2-40B4-BE49-F238E27FC236}">
                      <a16:creationId xmlns:a16="http://schemas.microsoft.com/office/drawing/2014/main" id="{B149F99A-FFA3-46CE-ACC9-10164F7BC735}"/>
                    </a:ext>
                  </a:extLst>
                </p14:cNvPr>
                <p14:cNvContentPartPr/>
                <p14:nvPr/>
              </p14:nvContentPartPr>
              <p14:xfrm>
                <a:off x="9903893" y="1096267"/>
                <a:ext cx="84600" cy="78120"/>
              </p14:xfrm>
            </p:contentPart>
          </mc:Choice>
          <mc:Fallback>
            <p:pic>
              <p:nvPicPr>
                <p:cNvPr id="73" name="Freihand 72">
                  <a:extLst>
                    <a:ext uri="{FF2B5EF4-FFF2-40B4-BE49-F238E27FC236}">
                      <a16:creationId xmlns:a16="http://schemas.microsoft.com/office/drawing/2014/main" id="{B149F99A-FFA3-46CE-ACC9-10164F7BC735}"/>
                    </a:ext>
                  </a:extLst>
                </p:cNvPr>
                <p:cNvPicPr/>
                <p:nvPr/>
              </p:nvPicPr>
              <p:blipFill>
                <a:blip r:embed="rId461"/>
                <a:stretch>
                  <a:fillRect/>
                </a:stretch>
              </p:blipFill>
              <p:spPr>
                <a:xfrm>
                  <a:off x="9899573" y="1091947"/>
                  <a:ext cx="9324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75" name="Freihand 74">
                  <a:extLst>
                    <a:ext uri="{FF2B5EF4-FFF2-40B4-BE49-F238E27FC236}">
                      <a16:creationId xmlns:a16="http://schemas.microsoft.com/office/drawing/2014/main" id="{59D9B7F3-0C8F-4370-A477-2E658F8A46B6}"/>
                    </a:ext>
                  </a:extLst>
                </p14:cNvPr>
                <p14:cNvContentPartPr/>
                <p14:nvPr/>
              </p14:nvContentPartPr>
              <p14:xfrm>
                <a:off x="9981293" y="1162507"/>
                <a:ext cx="90360" cy="120240"/>
              </p14:xfrm>
            </p:contentPart>
          </mc:Choice>
          <mc:Fallback>
            <p:pic>
              <p:nvPicPr>
                <p:cNvPr id="75" name="Freihand 74">
                  <a:extLst>
                    <a:ext uri="{FF2B5EF4-FFF2-40B4-BE49-F238E27FC236}">
                      <a16:creationId xmlns:a16="http://schemas.microsoft.com/office/drawing/2014/main" id="{59D9B7F3-0C8F-4370-A477-2E658F8A46B6}"/>
                    </a:ext>
                  </a:extLst>
                </p:cNvPr>
                <p:cNvPicPr/>
                <p:nvPr/>
              </p:nvPicPr>
              <p:blipFill>
                <a:blip r:embed="rId463"/>
                <a:stretch>
                  <a:fillRect/>
                </a:stretch>
              </p:blipFill>
              <p:spPr>
                <a:xfrm>
                  <a:off x="9976973" y="1158187"/>
                  <a:ext cx="9900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77" name="Freihand 76">
                  <a:extLst>
                    <a:ext uri="{FF2B5EF4-FFF2-40B4-BE49-F238E27FC236}">
                      <a16:creationId xmlns:a16="http://schemas.microsoft.com/office/drawing/2014/main" id="{4D146A72-6D21-4ADF-8FFA-60DA07F253A3}"/>
                    </a:ext>
                  </a:extLst>
                </p14:cNvPr>
                <p14:cNvContentPartPr/>
                <p14:nvPr/>
              </p14:nvContentPartPr>
              <p14:xfrm>
                <a:off x="10102253" y="1073947"/>
                <a:ext cx="155880" cy="11520"/>
              </p14:xfrm>
            </p:contentPart>
          </mc:Choice>
          <mc:Fallback>
            <p:pic>
              <p:nvPicPr>
                <p:cNvPr id="77" name="Freihand 76">
                  <a:extLst>
                    <a:ext uri="{FF2B5EF4-FFF2-40B4-BE49-F238E27FC236}">
                      <a16:creationId xmlns:a16="http://schemas.microsoft.com/office/drawing/2014/main" id="{4D146A72-6D21-4ADF-8FFA-60DA07F253A3}"/>
                    </a:ext>
                  </a:extLst>
                </p:cNvPr>
                <p:cNvPicPr/>
                <p:nvPr/>
              </p:nvPicPr>
              <p:blipFill>
                <a:blip r:embed="rId465"/>
                <a:stretch>
                  <a:fillRect/>
                </a:stretch>
              </p:blipFill>
              <p:spPr>
                <a:xfrm>
                  <a:off x="10097933" y="1069627"/>
                  <a:ext cx="16452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78" name="Freihand 77">
                  <a:extLst>
                    <a:ext uri="{FF2B5EF4-FFF2-40B4-BE49-F238E27FC236}">
                      <a16:creationId xmlns:a16="http://schemas.microsoft.com/office/drawing/2014/main" id="{82B58EFE-A82F-4BAF-A3EC-EF6EFF13C513}"/>
                    </a:ext>
                  </a:extLst>
                </p14:cNvPr>
                <p14:cNvContentPartPr/>
                <p14:nvPr/>
              </p14:nvContentPartPr>
              <p14:xfrm>
                <a:off x="10129973" y="1104547"/>
                <a:ext cx="158400" cy="25200"/>
              </p14:xfrm>
            </p:contentPart>
          </mc:Choice>
          <mc:Fallback>
            <p:pic>
              <p:nvPicPr>
                <p:cNvPr id="78" name="Freihand 77">
                  <a:extLst>
                    <a:ext uri="{FF2B5EF4-FFF2-40B4-BE49-F238E27FC236}">
                      <a16:creationId xmlns:a16="http://schemas.microsoft.com/office/drawing/2014/main" id="{82B58EFE-A82F-4BAF-A3EC-EF6EFF13C513}"/>
                    </a:ext>
                  </a:extLst>
                </p:cNvPr>
                <p:cNvPicPr/>
                <p:nvPr/>
              </p:nvPicPr>
              <p:blipFill>
                <a:blip r:embed="rId467"/>
                <a:stretch>
                  <a:fillRect/>
                </a:stretch>
              </p:blipFill>
              <p:spPr>
                <a:xfrm>
                  <a:off x="10125653" y="1100227"/>
                  <a:ext cx="16704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84" name="Freihand 83">
                  <a:extLst>
                    <a:ext uri="{FF2B5EF4-FFF2-40B4-BE49-F238E27FC236}">
                      <a16:creationId xmlns:a16="http://schemas.microsoft.com/office/drawing/2014/main" id="{965DA028-9CD0-40FE-9ACC-1390585C532E}"/>
                    </a:ext>
                  </a:extLst>
                </p14:cNvPr>
                <p14:cNvContentPartPr/>
                <p14:nvPr/>
              </p14:nvContentPartPr>
              <p14:xfrm>
                <a:off x="10370453" y="982147"/>
                <a:ext cx="119160" cy="135720"/>
              </p14:xfrm>
            </p:contentPart>
          </mc:Choice>
          <mc:Fallback>
            <p:pic>
              <p:nvPicPr>
                <p:cNvPr id="84" name="Freihand 83">
                  <a:extLst>
                    <a:ext uri="{FF2B5EF4-FFF2-40B4-BE49-F238E27FC236}">
                      <a16:creationId xmlns:a16="http://schemas.microsoft.com/office/drawing/2014/main" id="{965DA028-9CD0-40FE-9ACC-1390585C532E}"/>
                    </a:ext>
                  </a:extLst>
                </p:cNvPr>
                <p:cNvPicPr/>
                <p:nvPr/>
              </p:nvPicPr>
              <p:blipFill>
                <a:blip r:embed="rId469"/>
                <a:stretch>
                  <a:fillRect/>
                </a:stretch>
              </p:blipFill>
              <p:spPr>
                <a:xfrm>
                  <a:off x="10366133" y="977827"/>
                  <a:ext cx="12780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85" name="Freihand 84">
                  <a:extLst>
                    <a:ext uri="{FF2B5EF4-FFF2-40B4-BE49-F238E27FC236}">
                      <a16:creationId xmlns:a16="http://schemas.microsoft.com/office/drawing/2014/main" id="{46F08DF5-5486-4081-926A-D5BED3AB489B}"/>
                    </a:ext>
                  </a:extLst>
                </p14:cNvPr>
                <p14:cNvContentPartPr/>
                <p14:nvPr/>
              </p14:nvContentPartPr>
              <p14:xfrm>
                <a:off x="10444613" y="1052347"/>
                <a:ext cx="48240" cy="79920"/>
              </p14:xfrm>
            </p:contentPart>
          </mc:Choice>
          <mc:Fallback>
            <p:pic>
              <p:nvPicPr>
                <p:cNvPr id="85" name="Freihand 84">
                  <a:extLst>
                    <a:ext uri="{FF2B5EF4-FFF2-40B4-BE49-F238E27FC236}">
                      <a16:creationId xmlns:a16="http://schemas.microsoft.com/office/drawing/2014/main" id="{46F08DF5-5486-4081-926A-D5BED3AB489B}"/>
                    </a:ext>
                  </a:extLst>
                </p:cNvPr>
                <p:cNvPicPr/>
                <p:nvPr/>
              </p:nvPicPr>
              <p:blipFill>
                <a:blip r:embed="rId471"/>
                <a:stretch>
                  <a:fillRect/>
                </a:stretch>
              </p:blipFill>
              <p:spPr>
                <a:xfrm>
                  <a:off x="10440293" y="1048027"/>
                  <a:ext cx="5688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87" name="Freihand 86">
                  <a:extLst>
                    <a:ext uri="{FF2B5EF4-FFF2-40B4-BE49-F238E27FC236}">
                      <a16:creationId xmlns:a16="http://schemas.microsoft.com/office/drawing/2014/main" id="{BA0A8E90-7FDB-49E1-872D-668B490D9CE2}"/>
                    </a:ext>
                  </a:extLst>
                </p14:cNvPr>
                <p14:cNvContentPartPr/>
                <p14:nvPr/>
              </p14:nvContentPartPr>
              <p14:xfrm>
                <a:off x="10517693" y="1103107"/>
                <a:ext cx="50040" cy="59400"/>
              </p14:xfrm>
            </p:contentPart>
          </mc:Choice>
          <mc:Fallback>
            <p:pic>
              <p:nvPicPr>
                <p:cNvPr id="87" name="Freihand 86">
                  <a:extLst>
                    <a:ext uri="{FF2B5EF4-FFF2-40B4-BE49-F238E27FC236}">
                      <a16:creationId xmlns:a16="http://schemas.microsoft.com/office/drawing/2014/main" id="{BA0A8E90-7FDB-49E1-872D-668B490D9CE2}"/>
                    </a:ext>
                  </a:extLst>
                </p:cNvPr>
                <p:cNvPicPr/>
                <p:nvPr/>
              </p:nvPicPr>
              <p:blipFill>
                <a:blip r:embed="rId473"/>
                <a:stretch>
                  <a:fillRect/>
                </a:stretch>
              </p:blipFill>
              <p:spPr>
                <a:xfrm>
                  <a:off x="10513373" y="1098787"/>
                  <a:ext cx="5868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88" name="Freihand 87">
                  <a:extLst>
                    <a:ext uri="{FF2B5EF4-FFF2-40B4-BE49-F238E27FC236}">
                      <a16:creationId xmlns:a16="http://schemas.microsoft.com/office/drawing/2014/main" id="{61EAE0D6-F09F-4F8B-AEF6-C60297B7577C}"/>
                    </a:ext>
                  </a:extLst>
                </p14:cNvPr>
                <p14:cNvContentPartPr/>
                <p14:nvPr/>
              </p14:nvContentPartPr>
              <p14:xfrm>
                <a:off x="10616333" y="943267"/>
                <a:ext cx="63000" cy="190080"/>
              </p14:xfrm>
            </p:contentPart>
          </mc:Choice>
          <mc:Fallback>
            <p:pic>
              <p:nvPicPr>
                <p:cNvPr id="88" name="Freihand 87">
                  <a:extLst>
                    <a:ext uri="{FF2B5EF4-FFF2-40B4-BE49-F238E27FC236}">
                      <a16:creationId xmlns:a16="http://schemas.microsoft.com/office/drawing/2014/main" id="{61EAE0D6-F09F-4F8B-AEF6-C60297B7577C}"/>
                    </a:ext>
                  </a:extLst>
                </p:cNvPr>
                <p:cNvPicPr/>
                <p:nvPr/>
              </p:nvPicPr>
              <p:blipFill>
                <a:blip r:embed="rId475"/>
                <a:stretch>
                  <a:fillRect/>
                </a:stretch>
              </p:blipFill>
              <p:spPr>
                <a:xfrm>
                  <a:off x="10612013" y="938947"/>
                  <a:ext cx="7164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89" name="Freihand 88">
                  <a:extLst>
                    <a:ext uri="{FF2B5EF4-FFF2-40B4-BE49-F238E27FC236}">
                      <a16:creationId xmlns:a16="http://schemas.microsoft.com/office/drawing/2014/main" id="{F30940E8-B3CD-4DE4-936C-0D3AFF90A54B}"/>
                    </a:ext>
                  </a:extLst>
                </p14:cNvPr>
                <p14:cNvContentPartPr/>
                <p14:nvPr/>
              </p14:nvContentPartPr>
              <p14:xfrm>
                <a:off x="10731893" y="961627"/>
                <a:ext cx="96840" cy="109800"/>
              </p14:xfrm>
            </p:contentPart>
          </mc:Choice>
          <mc:Fallback>
            <p:pic>
              <p:nvPicPr>
                <p:cNvPr id="89" name="Freihand 88">
                  <a:extLst>
                    <a:ext uri="{FF2B5EF4-FFF2-40B4-BE49-F238E27FC236}">
                      <a16:creationId xmlns:a16="http://schemas.microsoft.com/office/drawing/2014/main" id="{F30940E8-B3CD-4DE4-936C-0D3AFF90A54B}"/>
                    </a:ext>
                  </a:extLst>
                </p:cNvPr>
                <p:cNvPicPr/>
                <p:nvPr/>
              </p:nvPicPr>
              <p:blipFill>
                <a:blip r:embed="rId477"/>
                <a:stretch>
                  <a:fillRect/>
                </a:stretch>
              </p:blipFill>
              <p:spPr>
                <a:xfrm>
                  <a:off x="10727573" y="957307"/>
                  <a:ext cx="1054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90" name="Freihand 89">
                  <a:extLst>
                    <a:ext uri="{FF2B5EF4-FFF2-40B4-BE49-F238E27FC236}">
                      <a16:creationId xmlns:a16="http://schemas.microsoft.com/office/drawing/2014/main" id="{C52CAD81-B37C-4AB0-B0EB-D847D8604993}"/>
                    </a:ext>
                  </a:extLst>
                </p14:cNvPr>
                <p14:cNvContentPartPr/>
                <p14:nvPr/>
              </p14:nvContentPartPr>
              <p14:xfrm>
                <a:off x="10876613" y="979987"/>
                <a:ext cx="20880" cy="105480"/>
              </p14:xfrm>
            </p:contentPart>
          </mc:Choice>
          <mc:Fallback>
            <p:pic>
              <p:nvPicPr>
                <p:cNvPr id="90" name="Freihand 89">
                  <a:extLst>
                    <a:ext uri="{FF2B5EF4-FFF2-40B4-BE49-F238E27FC236}">
                      <a16:creationId xmlns:a16="http://schemas.microsoft.com/office/drawing/2014/main" id="{C52CAD81-B37C-4AB0-B0EB-D847D8604993}"/>
                    </a:ext>
                  </a:extLst>
                </p:cNvPr>
                <p:cNvPicPr/>
                <p:nvPr/>
              </p:nvPicPr>
              <p:blipFill>
                <a:blip r:embed="rId479"/>
                <a:stretch>
                  <a:fillRect/>
                </a:stretch>
              </p:blipFill>
              <p:spPr>
                <a:xfrm>
                  <a:off x="10872293" y="975667"/>
                  <a:ext cx="295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91" name="Freihand 90">
                  <a:extLst>
                    <a:ext uri="{FF2B5EF4-FFF2-40B4-BE49-F238E27FC236}">
                      <a16:creationId xmlns:a16="http://schemas.microsoft.com/office/drawing/2014/main" id="{04A85B44-3287-40F1-B1B2-56A58B7D3F90}"/>
                    </a:ext>
                  </a:extLst>
                </p14:cNvPr>
                <p14:cNvContentPartPr/>
                <p14:nvPr/>
              </p14:nvContentPartPr>
              <p14:xfrm>
                <a:off x="10859693" y="976387"/>
                <a:ext cx="149760" cy="82800"/>
              </p14:xfrm>
            </p:contentPart>
          </mc:Choice>
          <mc:Fallback>
            <p:pic>
              <p:nvPicPr>
                <p:cNvPr id="91" name="Freihand 90">
                  <a:extLst>
                    <a:ext uri="{FF2B5EF4-FFF2-40B4-BE49-F238E27FC236}">
                      <a16:creationId xmlns:a16="http://schemas.microsoft.com/office/drawing/2014/main" id="{04A85B44-3287-40F1-B1B2-56A58B7D3F90}"/>
                    </a:ext>
                  </a:extLst>
                </p:cNvPr>
                <p:cNvPicPr/>
                <p:nvPr/>
              </p:nvPicPr>
              <p:blipFill>
                <a:blip r:embed="rId481"/>
                <a:stretch>
                  <a:fillRect/>
                </a:stretch>
              </p:blipFill>
              <p:spPr>
                <a:xfrm>
                  <a:off x="10855373" y="972067"/>
                  <a:ext cx="1584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92" name="Freihand 91">
                  <a:extLst>
                    <a:ext uri="{FF2B5EF4-FFF2-40B4-BE49-F238E27FC236}">
                      <a16:creationId xmlns:a16="http://schemas.microsoft.com/office/drawing/2014/main" id="{C3EA43C7-52EB-4B58-9028-0F3DC2907232}"/>
                    </a:ext>
                  </a:extLst>
                </p14:cNvPr>
                <p14:cNvContentPartPr/>
                <p14:nvPr/>
              </p14:nvContentPartPr>
              <p14:xfrm>
                <a:off x="10988573" y="907267"/>
                <a:ext cx="78480" cy="207360"/>
              </p14:xfrm>
            </p:contentPart>
          </mc:Choice>
          <mc:Fallback>
            <p:pic>
              <p:nvPicPr>
                <p:cNvPr id="92" name="Freihand 91">
                  <a:extLst>
                    <a:ext uri="{FF2B5EF4-FFF2-40B4-BE49-F238E27FC236}">
                      <a16:creationId xmlns:a16="http://schemas.microsoft.com/office/drawing/2014/main" id="{C3EA43C7-52EB-4B58-9028-0F3DC2907232}"/>
                    </a:ext>
                  </a:extLst>
                </p:cNvPr>
                <p:cNvPicPr/>
                <p:nvPr/>
              </p:nvPicPr>
              <p:blipFill>
                <a:blip r:embed="rId483"/>
                <a:stretch>
                  <a:fillRect/>
                </a:stretch>
              </p:blipFill>
              <p:spPr>
                <a:xfrm>
                  <a:off x="10984253" y="902947"/>
                  <a:ext cx="8712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93" name="Freihand 92">
                  <a:extLst>
                    <a:ext uri="{FF2B5EF4-FFF2-40B4-BE49-F238E27FC236}">
                      <a16:creationId xmlns:a16="http://schemas.microsoft.com/office/drawing/2014/main" id="{8D37D786-BF4F-4806-99CC-D7A231E407AC}"/>
                    </a:ext>
                  </a:extLst>
                </p14:cNvPr>
                <p14:cNvContentPartPr/>
                <p14:nvPr/>
              </p14:nvContentPartPr>
              <p14:xfrm>
                <a:off x="11146253" y="981427"/>
                <a:ext cx="126720" cy="15480"/>
              </p14:xfrm>
            </p:contentPart>
          </mc:Choice>
          <mc:Fallback>
            <p:pic>
              <p:nvPicPr>
                <p:cNvPr id="93" name="Freihand 92">
                  <a:extLst>
                    <a:ext uri="{FF2B5EF4-FFF2-40B4-BE49-F238E27FC236}">
                      <a16:creationId xmlns:a16="http://schemas.microsoft.com/office/drawing/2014/main" id="{8D37D786-BF4F-4806-99CC-D7A231E407AC}"/>
                    </a:ext>
                  </a:extLst>
                </p:cNvPr>
                <p:cNvPicPr/>
                <p:nvPr/>
              </p:nvPicPr>
              <p:blipFill>
                <a:blip r:embed="rId485"/>
                <a:stretch>
                  <a:fillRect/>
                </a:stretch>
              </p:blipFill>
              <p:spPr>
                <a:xfrm>
                  <a:off x="11141933" y="977107"/>
                  <a:ext cx="13536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94" name="Freihand 93">
                  <a:extLst>
                    <a:ext uri="{FF2B5EF4-FFF2-40B4-BE49-F238E27FC236}">
                      <a16:creationId xmlns:a16="http://schemas.microsoft.com/office/drawing/2014/main" id="{20EA155C-8930-42B0-9423-481A43F764E7}"/>
                    </a:ext>
                  </a:extLst>
                </p14:cNvPr>
                <p14:cNvContentPartPr/>
                <p14:nvPr/>
              </p14:nvContentPartPr>
              <p14:xfrm>
                <a:off x="11144813" y="1043347"/>
                <a:ext cx="126360" cy="10080"/>
              </p14:xfrm>
            </p:contentPart>
          </mc:Choice>
          <mc:Fallback>
            <p:pic>
              <p:nvPicPr>
                <p:cNvPr id="94" name="Freihand 93">
                  <a:extLst>
                    <a:ext uri="{FF2B5EF4-FFF2-40B4-BE49-F238E27FC236}">
                      <a16:creationId xmlns:a16="http://schemas.microsoft.com/office/drawing/2014/main" id="{20EA155C-8930-42B0-9423-481A43F764E7}"/>
                    </a:ext>
                  </a:extLst>
                </p:cNvPr>
                <p:cNvPicPr/>
                <p:nvPr/>
              </p:nvPicPr>
              <p:blipFill>
                <a:blip r:embed="rId487"/>
                <a:stretch>
                  <a:fillRect/>
                </a:stretch>
              </p:blipFill>
              <p:spPr>
                <a:xfrm>
                  <a:off x="11140493" y="1039027"/>
                  <a:ext cx="1350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95" name="Freihand 94">
                  <a:extLst>
                    <a:ext uri="{FF2B5EF4-FFF2-40B4-BE49-F238E27FC236}">
                      <a16:creationId xmlns:a16="http://schemas.microsoft.com/office/drawing/2014/main" id="{8E739963-5802-4056-8A37-46C722429606}"/>
                    </a:ext>
                  </a:extLst>
                </p14:cNvPr>
                <p14:cNvContentPartPr/>
                <p14:nvPr/>
              </p14:nvContentPartPr>
              <p14:xfrm>
                <a:off x="11363693" y="931027"/>
                <a:ext cx="96840" cy="124200"/>
              </p14:xfrm>
            </p:contentPart>
          </mc:Choice>
          <mc:Fallback>
            <p:pic>
              <p:nvPicPr>
                <p:cNvPr id="95" name="Freihand 94">
                  <a:extLst>
                    <a:ext uri="{FF2B5EF4-FFF2-40B4-BE49-F238E27FC236}">
                      <a16:creationId xmlns:a16="http://schemas.microsoft.com/office/drawing/2014/main" id="{8E739963-5802-4056-8A37-46C722429606}"/>
                    </a:ext>
                  </a:extLst>
                </p:cNvPr>
                <p:cNvPicPr/>
                <p:nvPr/>
              </p:nvPicPr>
              <p:blipFill>
                <a:blip r:embed="rId489"/>
                <a:stretch>
                  <a:fillRect/>
                </a:stretch>
              </p:blipFill>
              <p:spPr>
                <a:xfrm>
                  <a:off x="11359373" y="926707"/>
                  <a:ext cx="10548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96" name="Freihand 95">
                  <a:extLst>
                    <a:ext uri="{FF2B5EF4-FFF2-40B4-BE49-F238E27FC236}">
                      <a16:creationId xmlns:a16="http://schemas.microsoft.com/office/drawing/2014/main" id="{81314AB8-32EC-4714-B000-7BFD16095FEA}"/>
                    </a:ext>
                  </a:extLst>
                </p14:cNvPr>
                <p14:cNvContentPartPr/>
                <p14:nvPr/>
              </p14:nvContentPartPr>
              <p14:xfrm>
                <a:off x="11468093" y="930307"/>
                <a:ext cx="76320" cy="112680"/>
              </p14:xfrm>
            </p:contentPart>
          </mc:Choice>
          <mc:Fallback>
            <p:pic>
              <p:nvPicPr>
                <p:cNvPr id="96" name="Freihand 95">
                  <a:extLst>
                    <a:ext uri="{FF2B5EF4-FFF2-40B4-BE49-F238E27FC236}">
                      <a16:creationId xmlns:a16="http://schemas.microsoft.com/office/drawing/2014/main" id="{81314AB8-32EC-4714-B000-7BFD16095FEA}"/>
                    </a:ext>
                  </a:extLst>
                </p:cNvPr>
                <p:cNvPicPr/>
                <p:nvPr/>
              </p:nvPicPr>
              <p:blipFill>
                <a:blip r:embed="rId491"/>
                <a:stretch>
                  <a:fillRect/>
                </a:stretch>
              </p:blipFill>
              <p:spPr>
                <a:xfrm>
                  <a:off x="11463773" y="925987"/>
                  <a:ext cx="8496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97" name="Freihand 96">
                  <a:extLst>
                    <a:ext uri="{FF2B5EF4-FFF2-40B4-BE49-F238E27FC236}">
                      <a16:creationId xmlns:a16="http://schemas.microsoft.com/office/drawing/2014/main" id="{B82C3AE5-3054-4595-9BB0-6D50819C4D6C}"/>
                    </a:ext>
                  </a:extLst>
                </p14:cNvPr>
                <p14:cNvContentPartPr/>
                <p14:nvPr/>
              </p14:nvContentPartPr>
              <p14:xfrm>
                <a:off x="11566733" y="914467"/>
                <a:ext cx="82080" cy="87120"/>
              </p14:xfrm>
            </p:contentPart>
          </mc:Choice>
          <mc:Fallback>
            <p:pic>
              <p:nvPicPr>
                <p:cNvPr id="97" name="Freihand 96">
                  <a:extLst>
                    <a:ext uri="{FF2B5EF4-FFF2-40B4-BE49-F238E27FC236}">
                      <a16:creationId xmlns:a16="http://schemas.microsoft.com/office/drawing/2014/main" id="{B82C3AE5-3054-4595-9BB0-6D50819C4D6C}"/>
                    </a:ext>
                  </a:extLst>
                </p:cNvPr>
                <p:cNvPicPr/>
                <p:nvPr/>
              </p:nvPicPr>
              <p:blipFill>
                <a:blip r:embed="rId493"/>
                <a:stretch>
                  <a:fillRect/>
                </a:stretch>
              </p:blipFill>
              <p:spPr>
                <a:xfrm>
                  <a:off x="11562413" y="910147"/>
                  <a:ext cx="9072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98" name="Freihand 97">
                  <a:extLst>
                    <a:ext uri="{FF2B5EF4-FFF2-40B4-BE49-F238E27FC236}">
                      <a16:creationId xmlns:a16="http://schemas.microsoft.com/office/drawing/2014/main" id="{FE270A5F-9C79-4D9E-8454-A6412ACB1448}"/>
                    </a:ext>
                  </a:extLst>
                </p14:cNvPr>
                <p14:cNvContentPartPr/>
                <p14:nvPr/>
              </p14:nvContentPartPr>
              <p14:xfrm>
                <a:off x="11659253" y="920947"/>
                <a:ext cx="61560" cy="62280"/>
              </p14:xfrm>
            </p:contentPart>
          </mc:Choice>
          <mc:Fallback>
            <p:pic>
              <p:nvPicPr>
                <p:cNvPr id="98" name="Freihand 97">
                  <a:extLst>
                    <a:ext uri="{FF2B5EF4-FFF2-40B4-BE49-F238E27FC236}">
                      <a16:creationId xmlns:a16="http://schemas.microsoft.com/office/drawing/2014/main" id="{FE270A5F-9C79-4D9E-8454-A6412ACB1448}"/>
                    </a:ext>
                  </a:extLst>
                </p:cNvPr>
                <p:cNvPicPr/>
                <p:nvPr/>
              </p:nvPicPr>
              <p:blipFill>
                <a:blip r:embed="rId495"/>
                <a:stretch>
                  <a:fillRect/>
                </a:stretch>
              </p:blipFill>
              <p:spPr>
                <a:xfrm>
                  <a:off x="11654933" y="916627"/>
                  <a:ext cx="7020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100" name="Freihand 99">
                  <a:extLst>
                    <a:ext uri="{FF2B5EF4-FFF2-40B4-BE49-F238E27FC236}">
                      <a16:creationId xmlns:a16="http://schemas.microsoft.com/office/drawing/2014/main" id="{E6C31360-6502-49F9-AC99-CF705694A752}"/>
                    </a:ext>
                  </a:extLst>
                </p14:cNvPr>
                <p14:cNvContentPartPr/>
                <p14:nvPr/>
              </p14:nvContentPartPr>
              <p14:xfrm>
                <a:off x="11775173" y="841387"/>
                <a:ext cx="55800" cy="181080"/>
              </p14:xfrm>
            </p:contentPart>
          </mc:Choice>
          <mc:Fallback>
            <p:pic>
              <p:nvPicPr>
                <p:cNvPr id="100" name="Freihand 99">
                  <a:extLst>
                    <a:ext uri="{FF2B5EF4-FFF2-40B4-BE49-F238E27FC236}">
                      <a16:creationId xmlns:a16="http://schemas.microsoft.com/office/drawing/2014/main" id="{E6C31360-6502-49F9-AC99-CF705694A752}"/>
                    </a:ext>
                  </a:extLst>
                </p:cNvPr>
                <p:cNvPicPr/>
                <p:nvPr/>
              </p:nvPicPr>
              <p:blipFill>
                <a:blip r:embed="rId497"/>
                <a:stretch>
                  <a:fillRect/>
                </a:stretch>
              </p:blipFill>
              <p:spPr>
                <a:xfrm>
                  <a:off x="11770853" y="837067"/>
                  <a:ext cx="6444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101" name="Freihand 100">
                  <a:extLst>
                    <a:ext uri="{FF2B5EF4-FFF2-40B4-BE49-F238E27FC236}">
                      <a16:creationId xmlns:a16="http://schemas.microsoft.com/office/drawing/2014/main" id="{35439725-41CF-4BFA-8F6A-65005453B03E}"/>
                    </a:ext>
                  </a:extLst>
                </p14:cNvPr>
                <p14:cNvContentPartPr/>
                <p14:nvPr/>
              </p14:nvContentPartPr>
              <p14:xfrm>
                <a:off x="11834573" y="878827"/>
                <a:ext cx="79200" cy="82440"/>
              </p14:xfrm>
            </p:contentPart>
          </mc:Choice>
          <mc:Fallback>
            <p:pic>
              <p:nvPicPr>
                <p:cNvPr id="101" name="Freihand 100">
                  <a:extLst>
                    <a:ext uri="{FF2B5EF4-FFF2-40B4-BE49-F238E27FC236}">
                      <a16:creationId xmlns:a16="http://schemas.microsoft.com/office/drawing/2014/main" id="{35439725-41CF-4BFA-8F6A-65005453B03E}"/>
                    </a:ext>
                  </a:extLst>
                </p:cNvPr>
                <p:cNvPicPr/>
                <p:nvPr/>
              </p:nvPicPr>
              <p:blipFill>
                <a:blip r:embed="rId499"/>
                <a:stretch>
                  <a:fillRect/>
                </a:stretch>
              </p:blipFill>
              <p:spPr>
                <a:xfrm>
                  <a:off x="11830253" y="874507"/>
                  <a:ext cx="8784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102" name="Freihand 101">
                  <a:extLst>
                    <a:ext uri="{FF2B5EF4-FFF2-40B4-BE49-F238E27FC236}">
                      <a16:creationId xmlns:a16="http://schemas.microsoft.com/office/drawing/2014/main" id="{FCFB0F1C-FAB7-4527-ABC2-D991211EDD75}"/>
                    </a:ext>
                  </a:extLst>
                </p14:cNvPr>
                <p14:cNvContentPartPr/>
                <p14:nvPr/>
              </p14:nvContentPartPr>
              <p14:xfrm>
                <a:off x="11942573" y="900067"/>
                <a:ext cx="5400" cy="66960"/>
              </p14:xfrm>
            </p:contentPart>
          </mc:Choice>
          <mc:Fallback>
            <p:pic>
              <p:nvPicPr>
                <p:cNvPr id="102" name="Freihand 101">
                  <a:extLst>
                    <a:ext uri="{FF2B5EF4-FFF2-40B4-BE49-F238E27FC236}">
                      <a16:creationId xmlns:a16="http://schemas.microsoft.com/office/drawing/2014/main" id="{FCFB0F1C-FAB7-4527-ABC2-D991211EDD75}"/>
                    </a:ext>
                  </a:extLst>
                </p:cNvPr>
                <p:cNvPicPr/>
                <p:nvPr/>
              </p:nvPicPr>
              <p:blipFill>
                <a:blip r:embed="rId501"/>
                <a:stretch>
                  <a:fillRect/>
                </a:stretch>
              </p:blipFill>
              <p:spPr>
                <a:xfrm>
                  <a:off x="11938253" y="895747"/>
                  <a:ext cx="1404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103" name="Freihand 102">
                  <a:extLst>
                    <a:ext uri="{FF2B5EF4-FFF2-40B4-BE49-F238E27FC236}">
                      <a16:creationId xmlns:a16="http://schemas.microsoft.com/office/drawing/2014/main" id="{308732C7-389C-4242-B9F7-32A5055FDC6B}"/>
                    </a:ext>
                  </a:extLst>
                </p14:cNvPr>
                <p14:cNvContentPartPr/>
                <p14:nvPr/>
              </p14:nvContentPartPr>
              <p14:xfrm>
                <a:off x="11919533" y="925267"/>
                <a:ext cx="64800" cy="16920"/>
              </p14:xfrm>
            </p:contentPart>
          </mc:Choice>
          <mc:Fallback>
            <p:pic>
              <p:nvPicPr>
                <p:cNvPr id="103" name="Freihand 102">
                  <a:extLst>
                    <a:ext uri="{FF2B5EF4-FFF2-40B4-BE49-F238E27FC236}">
                      <a16:creationId xmlns:a16="http://schemas.microsoft.com/office/drawing/2014/main" id="{308732C7-389C-4242-B9F7-32A5055FDC6B}"/>
                    </a:ext>
                  </a:extLst>
                </p:cNvPr>
                <p:cNvPicPr/>
                <p:nvPr/>
              </p:nvPicPr>
              <p:blipFill>
                <a:blip r:embed="rId503"/>
                <a:stretch>
                  <a:fillRect/>
                </a:stretch>
              </p:blipFill>
              <p:spPr>
                <a:xfrm>
                  <a:off x="11915213" y="920947"/>
                  <a:ext cx="7344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104" name="Freihand 103">
                  <a:extLst>
                    <a:ext uri="{FF2B5EF4-FFF2-40B4-BE49-F238E27FC236}">
                      <a16:creationId xmlns:a16="http://schemas.microsoft.com/office/drawing/2014/main" id="{E14A925C-E81E-44F3-86FC-6830253E0E7A}"/>
                    </a:ext>
                  </a:extLst>
                </p14:cNvPr>
                <p14:cNvContentPartPr/>
                <p14:nvPr/>
              </p14:nvContentPartPr>
              <p14:xfrm>
                <a:off x="11981813" y="881347"/>
                <a:ext cx="91440" cy="82800"/>
              </p14:xfrm>
            </p:contentPart>
          </mc:Choice>
          <mc:Fallback>
            <p:pic>
              <p:nvPicPr>
                <p:cNvPr id="104" name="Freihand 103">
                  <a:extLst>
                    <a:ext uri="{FF2B5EF4-FFF2-40B4-BE49-F238E27FC236}">
                      <a16:creationId xmlns:a16="http://schemas.microsoft.com/office/drawing/2014/main" id="{E14A925C-E81E-44F3-86FC-6830253E0E7A}"/>
                    </a:ext>
                  </a:extLst>
                </p:cNvPr>
                <p:cNvPicPr/>
                <p:nvPr/>
              </p:nvPicPr>
              <p:blipFill>
                <a:blip r:embed="rId505"/>
                <a:stretch>
                  <a:fillRect/>
                </a:stretch>
              </p:blipFill>
              <p:spPr>
                <a:xfrm>
                  <a:off x="11977493" y="877027"/>
                  <a:ext cx="10008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105" name="Freihand 104">
                  <a:extLst>
                    <a:ext uri="{FF2B5EF4-FFF2-40B4-BE49-F238E27FC236}">
                      <a16:creationId xmlns:a16="http://schemas.microsoft.com/office/drawing/2014/main" id="{A09AE418-93F7-4D62-B65A-BA08E85D0CEF}"/>
                    </a:ext>
                  </a:extLst>
                </p14:cNvPr>
                <p14:cNvContentPartPr/>
                <p14:nvPr/>
              </p14:nvContentPartPr>
              <p14:xfrm>
                <a:off x="12081173" y="884587"/>
                <a:ext cx="36360" cy="72360"/>
              </p14:xfrm>
            </p:contentPart>
          </mc:Choice>
          <mc:Fallback>
            <p:pic>
              <p:nvPicPr>
                <p:cNvPr id="105" name="Freihand 104">
                  <a:extLst>
                    <a:ext uri="{FF2B5EF4-FFF2-40B4-BE49-F238E27FC236}">
                      <a16:creationId xmlns:a16="http://schemas.microsoft.com/office/drawing/2014/main" id="{A09AE418-93F7-4D62-B65A-BA08E85D0CEF}"/>
                    </a:ext>
                  </a:extLst>
                </p:cNvPr>
                <p:cNvPicPr/>
                <p:nvPr/>
              </p:nvPicPr>
              <p:blipFill>
                <a:blip r:embed="rId507"/>
                <a:stretch>
                  <a:fillRect/>
                </a:stretch>
              </p:blipFill>
              <p:spPr>
                <a:xfrm>
                  <a:off x="12076853" y="880267"/>
                  <a:ext cx="4500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106" name="Freihand 105">
                  <a:extLst>
                    <a:ext uri="{FF2B5EF4-FFF2-40B4-BE49-F238E27FC236}">
                      <a16:creationId xmlns:a16="http://schemas.microsoft.com/office/drawing/2014/main" id="{4C9C9CD5-0B9B-429A-86BF-5850AC8D50AA}"/>
                    </a:ext>
                  </a:extLst>
                </p14:cNvPr>
                <p14:cNvContentPartPr/>
                <p14:nvPr/>
              </p14:nvContentPartPr>
              <p14:xfrm>
                <a:off x="12039413" y="844267"/>
                <a:ext cx="54360" cy="45000"/>
              </p14:xfrm>
            </p:contentPart>
          </mc:Choice>
          <mc:Fallback>
            <p:pic>
              <p:nvPicPr>
                <p:cNvPr id="106" name="Freihand 105">
                  <a:extLst>
                    <a:ext uri="{FF2B5EF4-FFF2-40B4-BE49-F238E27FC236}">
                      <a16:creationId xmlns:a16="http://schemas.microsoft.com/office/drawing/2014/main" id="{4C9C9CD5-0B9B-429A-86BF-5850AC8D50AA}"/>
                    </a:ext>
                  </a:extLst>
                </p:cNvPr>
                <p:cNvPicPr/>
                <p:nvPr/>
              </p:nvPicPr>
              <p:blipFill>
                <a:blip r:embed="rId509"/>
                <a:stretch>
                  <a:fillRect/>
                </a:stretch>
              </p:blipFill>
              <p:spPr>
                <a:xfrm>
                  <a:off x="12035093" y="839947"/>
                  <a:ext cx="6300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107" name="Freihand 106">
                  <a:extLst>
                    <a:ext uri="{FF2B5EF4-FFF2-40B4-BE49-F238E27FC236}">
                      <a16:creationId xmlns:a16="http://schemas.microsoft.com/office/drawing/2014/main" id="{DBF88BF0-D85F-415F-9A39-0EAFE6D09E88}"/>
                    </a:ext>
                  </a:extLst>
                </p14:cNvPr>
                <p14:cNvContentPartPr/>
                <p14:nvPr/>
              </p14:nvContentPartPr>
              <p14:xfrm>
                <a:off x="12088373" y="934987"/>
                <a:ext cx="43200" cy="47880"/>
              </p14:xfrm>
            </p:contentPart>
          </mc:Choice>
          <mc:Fallback>
            <p:pic>
              <p:nvPicPr>
                <p:cNvPr id="107" name="Freihand 106">
                  <a:extLst>
                    <a:ext uri="{FF2B5EF4-FFF2-40B4-BE49-F238E27FC236}">
                      <a16:creationId xmlns:a16="http://schemas.microsoft.com/office/drawing/2014/main" id="{DBF88BF0-D85F-415F-9A39-0EAFE6D09E88}"/>
                    </a:ext>
                  </a:extLst>
                </p:cNvPr>
                <p:cNvPicPr/>
                <p:nvPr/>
              </p:nvPicPr>
              <p:blipFill>
                <a:blip r:embed="rId511"/>
                <a:stretch>
                  <a:fillRect/>
                </a:stretch>
              </p:blipFill>
              <p:spPr>
                <a:xfrm>
                  <a:off x="12084053" y="930667"/>
                  <a:ext cx="5184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108" name="Freihand 107">
                  <a:extLst>
                    <a:ext uri="{FF2B5EF4-FFF2-40B4-BE49-F238E27FC236}">
                      <a16:creationId xmlns:a16="http://schemas.microsoft.com/office/drawing/2014/main" id="{D412BCB3-295E-429D-ADD8-317B68A1B38B}"/>
                    </a:ext>
                  </a:extLst>
                </p14:cNvPr>
                <p14:cNvContentPartPr/>
                <p14:nvPr/>
              </p14:nvContentPartPr>
              <p14:xfrm>
                <a:off x="12134093" y="809347"/>
                <a:ext cx="39240" cy="288000"/>
              </p14:xfrm>
            </p:contentPart>
          </mc:Choice>
          <mc:Fallback>
            <p:pic>
              <p:nvPicPr>
                <p:cNvPr id="108" name="Freihand 107">
                  <a:extLst>
                    <a:ext uri="{FF2B5EF4-FFF2-40B4-BE49-F238E27FC236}">
                      <a16:creationId xmlns:a16="http://schemas.microsoft.com/office/drawing/2014/main" id="{D412BCB3-295E-429D-ADD8-317B68A1B38B}"/>
                    </a:ext>
                  </a:extLst>
                </p:cNvPr>
                <p:cNvPicPr/>
                <p:nvPr/>
              </p:nvPicPr>
              <p:blipFill>
                <a:blip r:embed="rId513"/>
                <a:stretch>
                  <a:fillRect/>
                </a:stretch>
              </p:blipFill>
              <p:spPr>
                <a:xfrm>
                  <a:off x="12129773" y="805027"/>
                  <a:ext cx="47880" cy="29664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110" name="Freihand 109">
                  <a:extLst>
                    <a:ext uri="{FF2B5EF4-FFF2-40B4-BE49-F238E27FC236}">
                      <a16:creationId xmlns:a16="http://schemas.microsoft.com/office/drawing/2014/main" id="{8CFFFF5E-2D4E-4F5F-B319-4CAC35AF9BF9}"/>
                    </a:ext>
                  </a:extLst>
                </p14:cNvPr>
                <p14:cNvContentPartPr/>
                <p14:nvPr/>
              </p14:nvContentPartPr>
              <p14:xfrm>
                <a:off x="7518533" y="1508467"/>
                <a:ext cx="29520" cy="145440"/>
              </p14:xfrm>
            </p:contentPart>
          </mc:Choice>
          <mc:Fallback>
            <p:pic>
              <p:nvPicPr>
                <p:cNvPr id="110" name="Freihand 109">
                  <a:extLst>
                    <a:ext uri="{FF2B5EF4-FFF2-40B4-BE49-F238E27FC236}">
                      <a16:creationId xmlns:a16="http://schemas.microsoft.com/office/drawing/2014/main" id="{8CFFFF5E-2D4E-4F5F-B319-4CAC35AF9BF9}"/>
                    </a:ext>
                  </a:extLst>
                </p:cNvPr>
                <p:cNvPicPr/>
                <p:nvPr/>
              </p:nvPicPr>
              <p:blipFill>
                <a:blip r:embed="rId515"/>
                <a:stretch>
                  <a:fillRect/>
                </a:stretch>
              </p:blipFill>
              <p:spPr>
                <a:xfrm>
                  <a:off x="7514213" y="1504147"/>
                  <a:ext cx="3816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111" name="Freihand 110">
                  <a:extLst>
                    <a:ext uri="{FF2B5EF4-FFF2-40B4-BE49-F238E27FC236}">
                      <a16:creationId xmlns:a16="http://schemas.microsoft.com/office/drawing/2014/main" id="{A497AB78-6BD6-4D78-8B1C-05C007A4DFED}"/>
                    </a:ext>
                  </a:extLst>
                </p14:cNvPr>
                <p14:cNvContentPartPr/>
                <p14:nvPr/>
              </p14:nvContentPartPr>
              <p14:xfrm>
                <a:off x="7429973" y="1619347"/>
                <a:ext cx="160200" cy="29160"/>
              </p14:xfrm>
            </p:contentPart>
          </mc:Choice>
          <mc:Fallback>
            <p:pic>
              <p:nvPicPr>
                <p:cNvPr id="111" name="Freihand 110">
                  <a:extLst>
                    <a:ext uri="{FF2B5EF4-FFF2-40B4-BE49-F238E27FC236}">
                      <a16:creationId xmlns:a16="http://schemas.microsoft.com/office/drawing/2014/main" id="{A497AB78-6BD6-4D78-8B1C-05C007A4DFED}"/>
                    </a:ext>
                  </a:extLst>
                </p:cNvPr>
                <p:cNvPicPr/>
                <p:nvPr/>
              </p:nvPicPr>
              <p:blipFill>
                <a:blip r:embed="rId517"/>
                <a:stretch>
                  <a:fillRect/>
                </a:stretch>
              </p:blipFill>
              <p:spPr>
                <a:xfrm>
                  <a:off x="7425653" y="1615027"/>
                  <a:ext cx="16884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112" name="Freihand 111">
                  <a:extLst>
                    <a:ext uri="{FF2B5EF4-FFF2-40B4-BE49-F238E27FC236}">
                      <a16:creationId xmlns:a16="http://schemas.microsoft.com/office/drawing/2014/main" id="{B7AA162D-AF55-4CA4-B88D-0AEB50A298F8}"/>
                    </a:ext>
                  </a:extLst>
                </p14:cNvPr>
                <p14:cNvContentPartPr/>
                <p14:nvPr/>
              </p14:nvContentPartPr>
              <p14:xfrm>
                <a:off x="7437533" y="1487587"/>
                <a:ext cx="169920" cy="16200"/>
              </p14:xfrm>
            </p:contentPart>
          </mc:Choice>
          <mc:Fallback>
            <p:pic>
              <p:nvPicPr>
                <p:cNvPr id="112" name="Freihand 111">
                  <a:extLst>
                    <a:ext uri="{FF2B5EF4-FFF2-40B4-BE49-F238E27FC236}">
                      <a16:creationId xmlns:a16="http://schemas.microsoft.com/office/drawing/2014/main" id="{B7AA162D-AF55-4CA4-B88D-0AEB50A298F8}"/>
                    </a:ext>
                  </a:extLst>
                </p:cNvPr>
                <p:cNvPicPr/>
                <p:nvPr/>
              </p:nvPicPr>
              <p:blipFill>
                <a:blip r:embed="rId519"/>
                <a:stretch>
                  <a:fillRect/>
                </a:stretch>
              </p:blipFill>
              <p:spPr>
                <a:xfrm>
                  <a:off x="7433213" y="1483267"/>
                  <a:ext cx="17856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113" name="Freihand 112">
                  <a:extLst>
                    <a:ext uri="{FF2B5EF4-FFF2-40B4-BE49-F238E27FC236}">
                      <a16:creationId xmlns:a16="http://schemas.microsoft.com/office/drawing/2014/main" id="{01DF2711-3E20-433D-9098-BB995243F50B}"/>
                    </a:ext>
                  </a:extLst>
                </p14:cNvPr>
                <p14:cNvContentPartPr/>
                <p14:nvPr/>
              </p14:nvContentPartPr>
              <p14:xfrm>
                <a:off x="7631573" y="1560307"/>
                <a:ext cx="101520" cy="73080"/>
              </p14:xfrm>
            </p:contentPart>
          </mc:Choice>
          <mc:Fallback>
            <p:pic>
              <p:nvPicPr>
                <p:cNvPr id="113" name="Freihand 112">
                  <a:extLst>
                    <a:ext uri="{FF2B5EF4-FFF2-40B4-BE49-F238E27FC236}">
                      <a16:creationId xmlns:a16="http://schemas.microsoft.com/office/drawing/2014/main" id="{01DF2711-3E20-433D-9098-BB995243F50B}"/>
                    </a:ext>
                  </a:extLst>
                </p:cNvPr>
                <p:cNvPicPr/>
                <p:nvPr/>
              </p:nvPicPr>
              <p:blipFill>
                <a:blip r:embed="rId521"/>
                <a:stretch>
                  <a:fillRect/>
                </a:stretch>
              </p:blipFill>
              <p:spPr>
                <a:xfrm>
                  <a:off x="7627253" y="1555987"/>
                  <a:ext cx="11016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114" name="Freihand 113">
                  <a:extLst>
                    <a:ext uri="{FF2B5EF4-FFF2-40B4-BE49-F238E27FC236}">
                      <a16:creationId xmlns:a16="http://schemas.microsoft.com/office/drawing/2014/main" id="{055C9572-A682-4FD8-95BD-B17572A5697C}"/>
                    </a:ext>
                  </a:extLst>
                </p14:cNvPr>
                <p14:cNvContentPartPr/>
                <p14:nvPr/>
              </p14:nvContentPartPr>
              <p14:xfrm>
                <a:off x="7780253" y="1432147"/>
                <a:ext cx="99360" cy="229680"/>
              </p14:xfrm>
            </p:contentPart>
          </mc:Choice>
          <mc:Fallback>
            <p:pic>
              <p:nvPicPr>
                <p:cNvPr id="114" name="Freihand 113">
                  <a:extLst>
                    <a:ext uri="{FF2B5EF4-FFF2-40B4-BE49-F238E27FC236}">
                      <a16:creationId xmlns:a16="http://schemas.microsoft.com/office/drawing/2014/main" id="{055C9572-A682-4FD8-95BD-B17572A5697C}"/>
                    </a:ext>
                  </a:extLst>
                </p:cNvPr>
                <p:cNvPicPr/>
                <p:nvPr/>
              </p:nvPicPr>
              <p:blipFill>
                <a:blip r:embed="rId523"/>
                <a:stretch>
                  <a:fillRect/>
                </a:stretch>
              </p:blipFill>
              <p:spPr>
                <a:xfrm>
                  <a:off x="7775933" y="1427827"/>
                  <a:ext cx="10800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115" name="Freihand 114">
                  <a:extLst>
                    <a:ext uri="{FF2B5EF4-FFF2-40B4-BE49-F238E27FC236}">
                      <a16:creationId xmlns:a16="http://schemas.microsoft.com/office/drawing/2014/main" id="{CFD6EBE9-01AB-4911-9EA8-1A3DF6BA3FC2}"/>
                    </a:ext>
                  </a:extLst>
                </p14:cNvPr>
                <p14:cNvContentPartPr/>
                <p14:nvPr/>
              </p14:nvContentPartPr>
              <p14:xfrm>
                <a:off x="7881413" y="1439347"/>
                <a:ext cx="51480" cy="152640"/>
              </p14:xfrm>
            </p:contentPart>
          </mc:Choice>
          <mc:Fallback>
            <p:pic>
              <p:nvPicPr>
                <p:cNvPr id="115" name="Freihand 114">
                  <a:extLst>
                    <a:ext uri="{FF2B5EF4-FFF2-40B4-BE49-F238E27FC236}">
                      <a16:creationId xmlns:a16="http://schemas.microsoft.com/office/drawing/2014/main" id="{CFD6EBE9-01AB-4911-9EA8-1A3DF6BA3FC2}"/>
                    </a:ext>
                  </a:extLst>
                </p:cNvPr>
                <p:cNvPicPr/>
                <p:nvPr/>
              </p:nvPicPr>
              <p:blipFill>
                <a:blip r:embed="rId525"/>
                <a:stretch>
                  <a:fillRect/>
                </a:stretch>
              </p:blipFill>
              <p:spPr>
                <a:xfrm>
                  <a:off x="7877093" y="1435027"/>
                  <a:ext cx="6012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116" name="Freihand 115">
                  <a:extLst>
                    <a:ext uri="{FF2B5EF4-FFF2-40B4-BE49-F238E27FC236}">
                      <a16:creationId xmlns:a16="http://schemas.microsoft.com/office/drawing/2014/main" id="{462081CD-2140-4832-AE76-4E8364BD3694}"/>
                    </a:ext>
                  </a:extLst>
                </p14:cNvPr>
                <p14:cNvContentPartPr/>
                <p14:nvPr/>
              </p14:nvContentPartPr>
              <p14:xfrm>
                <a:off x="7934693" y="1436467"/>
                <a:ext cx="209520" cy="154800"/>
              </p14:xfrm>
            </p:contentPart>
          </mc:Choice>
          <mc:Fallback>
            <p:pic>
              <p:nvPicPr>
                <p:cNvPr id="116" name="Freihand 115">
                  <a:extLst>
                    <a:ext uri="{FF2B5EF4-FFF2-40B4-BE49-F238E27FC236}">
                      <a16:creationId xmlns:a16="http://schemas.microsoft.com/office/drawing/2014/main" id="{462081CD-2140-4832-AE76-4E8364BD3694}"/>
                    </a:ext>
                  </a:extLst>
                </p:cNvPr>
                <p:cNvPicPr/>
                <p:nvPr/>
              </p:nvPicPr>
              <p:blipFill>
                <a:blip r:embed="rId527"/>
                <a:stretch>
                  <a:fillRect/>
                </a:stretch>
              </p:blipFill>
              <p:spPr>
                <a:xfrm>
                  <a:off x="7930373" y="1432147"/>
                  <a:ext cx="21816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528">
              <p14:nvContentPartPr>
                <p14:cNvPr id="117" name="Freihand 116">
                  <a:extLst>
                    <a:ext uri="{FF2B5EF4-FFF2-40B4-BE49-F238E27FC236}">
                      <a16:creationId xmlns:a16="http://schemas.microsoft.com/office/drawing/2014/main" id="{13554914-5FC7-418D-8106-271BB71EBA64}"/>
                    </a:ext>
                  </a:extLst>
                </p14:cNvPr>
                <p14:cNvContentPartPr/>
                <p14:nvPr/>
              </p14:nvContentPartPr>
              <p14:xfrm>
                <a:off x="8140973" y="1449067"/>
                <a:ext cx="6120" cy="44280"/>
              </p14:xfrm>
            </p:contentPart>
          </mc:Choice>
          <mc:Fallback>
            <p:pic>
              <p:nvPicPr>
                <p:cNvPr id="117" name="Freihand 116">
                  <a:extLst>
                    <a:ext uri="{FF2B5EF4-FFF2-40B4-BE49-F238E27FC236}">
                      <a16:creationId xmlns:a16="http://schemas.microsoft.com/office/drawing/2014/main" id="{13554914-5FC7-418D-8106-271BB71EBA64}"/>
                    </a:ext>
                  </a:extLst>
                </p:cNvPr>
                <p:cNvPicPr/>
                <p:nvPr/>
              </p:nvPicPr>
              <p:blipFill>
                <a:blip r:embed="rId529"/>
                <a:stretch>
                  <a:fillRect/>
                </a:stretch>
              </p:blipFill>
              <p:spPr>
                <a:xfrm>
                  <a:off x="8136653" y="1444747"/>
                  <a:ext cx="1476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530">
              <p14:nvContentPartPr>
                <p14:cNvPr id="118" name="Freihand 117">
                  <a:extLst>
                    <a:ext uri="{FF2B5EF4-FFF2-40B4-BE49-F238E27FC236}">
                      <a16:creationId xmlns:a16="http://schemas.microsoft.com/office/drawing/2014/main" id="{AE7BE5F3-6070-4836-9BBA-B1D44BF936FC}"/>
                    </a:ext>
                  </a:extLst>
                </p14:cNvPr>
                <p14:cNvContentPartPr/>
                <p14:nvPr/>
              </p14:nvContentPartPr>
              <p14:xfrm>
                <a:off x="8169053" y="1513867"/>
                <a:ext cx="75960" cy="48600"/>
              </p14:xfrm>
            </p:contentPart>
          </mc:Choice>
          <mc:Fallback>
            <p:pic>
              <p:nvPicPr>
                <p:cNvPr id="118" name="Freihand 117">
                  <a:extLst>
                    <a:ext uri="{FF2B5EF4-FFF2-40B4-BE49-F238E27FC236}">
                      <a16:creationId xmlns:a16="http://schemas.microsoft.com/office/drawing/2014/main" id="{AE7BE5F3-6070-4836-9BBA-B1D44BF936FC}"/>
                    </a:ext>
                  </a:extLst>
                </p:cNvPr>
                <p:cNvPicPr/>
                <p:nvPr/>
              </p:nvPicPr>
              <p:blipFill>
                <a:blip r:embed="rId531"/>
                <a:stretch>
                  <a:fillRect/>
                </a:stretch>
              </p:blipFill>
              <p:spPr>
                <a:xfrm>
                  <a:off x="8164733" y="1509547"/>
                  <a:ext cx="8460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532">
              <p14:nvContentPartPr>
                <p14:cNvPr id="119" name="Freihand 118">
                  <a:extLst>
                    <a:ext uri="{FF2B5EF4-FFF2-40B4-BE49-F238E27FC236}">
                      <a16:creationId xmlns:a16="http://schemas.microsoft.com/office/drawing/2014/main" id="{FF8E4018-A87B-41DF-B760-B7B212BE1818}"/>
                    </a:ext>
                  </a:extLst>
                </p14:cNvPr>
                <p14:cNvContentPartPr/>
                <p14:nvPr/>
              </p14:nvContentPartPr>
              <p14:xfrm>
                <a:off x="8245013" y="1498747"/>
                <a:ext cx="51120" cy="51480"/>
              </p14:xfrm>
            </p:contentPart>
          </mc:Choice>
          <mc:Fallback>
            <p:pic>
              <p:nvPicPr>
                <p:cNvPr id="119" name="Freihand 118">
                  <a:extLst>
                    <a:ext uri="{FF2B5EF4-FFF2-40B4-BE49-F238E27FC236}">
                      <a16:creationId xmlns:a16="http://schemas.microsoft.com/office/drawing/2014/main" id="{FF8E4018-A87B-41DF-B760-B7B212BE1818}"/>
                    </a:ext>
                  </a:extLst>
                </p:cNvPr>
                <p:cNvPicPr/>
                <p:nvPr/>
              </p:nvPicPr>
              <p:blipFill>
                <a:blip r:embed="rId533"/>
                <a:stretch>
                  <a:fillRect/>
                </a:stretch>
              </p:blipFill>
              <p:spPr>
                <a:xfrm>
                  <a:off x="8240693" y="1494427"/>
                  <a:ext cx="5976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534">
              <p14:nvContentPartPr>
                <p14:cNvPr id="120" name="Freihand 119">
                  <a:extLst>
                    <a:ext uri="{FF2B5EF4-FFF2-40B4-BE49-F238E27FC236}">
                      <a16:creationId xmlns:a16="http://schemas.microsoft.com/office/drawing/2014/main" id="{8277B787-7E87-47B4-8340-F34EDEF2EB68}"/>
                    </a:ext>
                  </a:extLst>
                </p14:cNvPr>
                <p14:cNvContentPartPr/>
                <p14:nvPr/>
              </p14:nvContentPartPr>
              <p14:xfrm>
                <a:off x="8323133" y="1476787"/>
                <a:ext cx="61920" cy="71280"/>
              </p14:xfrm>
            </p:contentPart>
          </mc:Choice>
          <mc:Fallback>
            <p:pic>
              <p:nvPicPr>
                <p:cNvPr id="120" name="Freihand 119">
                  <a:extLst>
                    <a:ext uri="{FF2B5EF4-FFF2-40B4-BE49-F238E27FC236}">
                      <a16:creationId xmlns:a16="http://schemas.microsoft.com/office/drawing/2014/main" id="{8277B787-7E87-47B4-8340-F34EDEF2EB68}"/>
                    </a:ext>
                  </a:extLst>
                </p:cNvPr>
                <p:cNvPicPr/>
                <p:nvPr/>
              </p:nvPicPr>
              <p:blipFill>
                <a:blip r:embed="rId535"/>
                <a:stretch>
                  <a:fillRect/>
                </a:stretch>
              </p:blipFill>
              <p:spPr>
                <a:xfrm>
                  <a:off x="8318813" y="1472467"/>
                  <a:ext cx="7056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536">
              <p14:nvContentPartPr>
                <p14:cNvPr id="121" name="Freihand 120">
                  <a:extLst>
                    <a:ext uri="{FF2B5EF4-FFF2-40B4-BE49-F238E27FC236}">
                      <a16:creationId xmlns:a16="http://schemas.microsoft.com/office/drawing/2014/main" id="{83DA56CB-DD3E-4F36-96E5-30E98E02E8C7}"/>
                    </a:ext>
                  </a:extLst>
                </p14:cNvPr>
                <p14:cNvContentPartPr/>
                <p14:nvPr/>
              </p14:nvContentPartPr>
              <p14:xfrm>
                <a:off x="8389013" y="1481467"/>
                <a:ext cx="68400" cy="60120"/>
              </p14:xfrm>
            </p:contentPart>
          </mc:Choice>
          <mc:Fallback>
            <p:pic>
              <p:nvPicPr>
                <p:cNvPr id="121" name="Freihand 120">
                  <a:extLst>
                    <a:ext uri="{FF2B5EF4-FFF2-40B4-BE49-F238E27FC236}">
                      <a16:creationId xmlns:a16="http://schemas.microsoft.com/office/drawing/2014/main" id="{83DA56CB-DD3E-4F36-96E5-30E98E02E8C7}"/>
                    </a:ext>
                  </a:extLst>
                </p:cNvPr>
                <p:cNvPicPr/>
                <p:nvPr/>
              </p:nvPicPr>
              <p:blipFill>
                <a:blip r:embed="rId537"/>
                <a:stretch>
                  <a:fillRect/>
                </a:stretch>
              </p:blipFill>
              <p:spPr>
                <a:xfrm>
                  <a:off x="8384693" y="1477147"/>
                  <a:ext cx="7704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538">
              <p14:nvContentPartPr>
                <p14:cNvPr id="122" name="Freihand 121">
                  <a:extLst>
                    <a:ext uri="{FF2B5EF4-FFF2-40B4-BE49-F238E27FC236}">
                      <a16:creationId xmlns:a16="http://schemas.microsoft.com/office/drawing/2014/main" id="{EDF30C7C-DF9D-4958-B48E-A8D82A74E95C}"/>
                    </a:ext>
                  </a:extLst>
                </p14:cNvPr>
                <p14:cNvContentPartPr/>
                <p14:nvPr/>
              </p14:nvContentPartPr>
              <p14:xfrm>
                <a:off x="8484773" y="1482547"/>
                <a:ext cx="3960" cy="17640"/>
              </p14:xfrm>
            </p:contentPart>
          </mc:Choice>
          <mc:Fallback>
            <p:pic>
              <p:nvPicPr>
                <p:cNvPr id="122" name="Freihand 121">
                  <a:extLst>
                    <a:ext uri="{FF2B5EF4-FFF2-40B4-BE49-F238E27FC236}">
                      <a16:creationId xmlns:a16="http://schemas.microsoft.com/office/drawing/2014/main" id="{EDF30C7C-DF9D-4958-B48E-A8D82A74E95C}"/>
                    </a:ext>
                  </a:extLst>
                </p:cNvPr>
                <p:cNvPicPr/>
                <p:nvPr/>
              </p:nvPicPr>
              <p:blipFill>
                <a:blip r:embed="rId539"/>
                <a:stretch>
                  <a:fillRect/>
                </a:stretch>
              </p:blipFill>
              <p:spPr>
                <a:xfrm>
                  <a:off x="8480453" y="1478227"/>
                  <a:ext cx="126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123" name="Freihand 122">
                  <a:extLst>
                    <a:ext uri="{FF2B5EF4-FFF2-40B4-BE49-F238E27FC236}">
                      <a16:creationId xmlns:a16="http://schemas.microsoft.com/office/drawing/2014/main" id="{578EE004-D3F3-469F-BD43-4627A69D4430}"/>
                    </a:ext>
                  </a:extLst>
                </p14:cNvPr>
                <p14:cNvContentPartPr/>
                <p14:nvPr/>
              </p14:nvContentPartPr>
              <p14:xfrm>
                <a:off x="8472893" y="1388947"/>
                <a:ext cx="110880" cy="163080"/>
              </p14:xfrm>
            </p:contentPart>
          </mc:Choice>
          <mc:Fallback>
            <p:pic>
              <p:nvPicPr>
                <p:cNvPr id="123" name="Freihand 122">
                  <a:extLst>
                    <a:ext uri="{FF2B5EF4-FFF2-40B4-BE49-F238E27FC236}">
                      <a16:creationId xmlns:a16="http://schemas.microsoft.com/office/drawing/2014/main" id="{578EE004-D3F3-469F-BD43-4627A69D4430}"/>
                    </a:ext>
                  </a:extLst>
                </p:cNvPr>
                <p:cNvPicPr/>
                <p:nvPr/>
              </p:nvPicPr>
              <p:blipFill>
                <a:blip r:embed="rId541"/>
                <a:stretch>
                  <a:fillRect/>
                </a:stretch>
              </p:blipFill>
              <p:spPr>
                <a:xfrm>
                  <a:off x="8468573" y="1384627"/>
                  <a:ext cx="11952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124" name="Freihand 123">
                  <a:extLst>
                    <a:ext uri="{FF2B5EF4-FFF2-40B4-BE49-F238E27FC236}">
                      <a16:creationId xmlns:a16="http://schemas.microsoft.com/office/drawing/2014/main" id="{E05F409E-2625-4C32-835B-F9A6144C0386}"/>
                    </a:ext>
                  </a:extLst>
                </p14:cNvPr>
                <p14:cNvContentPartPr/>
                <p14:nvPr/>
              </p14:nvContentPartPr>
              <p14:xfrm>
                <a:off x="8680613" y="1474627"/>
                <a:ext cx="41040" cy="87480"/>
              </p14:xfrm>
            </p:contentPart>
          </mc:Choice>
          <mc:Fallback>
            <p:pic>
              <p:nvPicPr>
                <p:cNvPr id="124" name="Freihand 123">
                  <a:extLst>
                    <a:ext uri="{FF2B5EF4-FFF2-40B4-BE49-F238E27FC236}">
                      <a16:creationId xmlns:a16="http://schemas.microsoft.com/office/drawing/2014/main" id="{E05F409E-2625-4C32-835B-F9A6144C0386}"/>
                    </a:ext>
                  </a:extLst>
                </p:cNvPr>
                <p:cNvPicPr/>
                <p:nvPr/>
              </p:nvPicPr>
              <p:blipFill>
                <a:blip r:embed="rId543"/>
                <a:stretch>
                  <a:fillRect/>
                </a:stretch>
              </p:blipFill>
              <p:spPr>
                <a:xfrm>
                  <a:off x="8676293" y="1470307"/>
                  <a:ext cx="4968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125" name="Freihand 124">
                  <a:extLst>
                    <a:ext uri="{FF2B5EF4-FFF2-40B4-BE49-F238E27FC236}">
                      <a16:creationId xmlns:a16="http://schemas.microsoft.com/office/drawing/2014/main" id="{A7DE3FAE-3657-49BF-B010-00365A29481D}"/>
                    </a:ext>
                  </a:extLst>
                </p14:cNvPr>
                <p14:cNvContentPartPr/>
                <p14:nvPr/>
              </p14:nvContentPartPr>
              <p14:xfrm>
                <a:off x="8739293" y="1466707"/>
                <a:ext cx="5760" cy="91080"/>
              </p14:xfrm>
            </p:contentPart>
          </mc:Choice>
          <mc:Fallback>
            <p:pic>
              <p:nvPicPr>
                <p:cNvPr id="125" name="Freihand 124">
                  <a:extLst>
                    <a:ext uri="{FF2B5EF4-FFF2-40B4-BE49-F238E27FC236}">
                      <a16:creationId xmlns:a16="http://schemas.microsoft.com/office/drawing/2014/main" id="{A7DE3FAE-3657-49BF-B010-00365A29481D}"/>
                    </a:ext>
                  </a:extLst>
                </p:cNvPr>
                <p:cNvPicPr/>
                <p:nvPr/>
              </p:nvPicPr>
              <p:blipFill>
                <a:blip r:embed="rId545"/>
                <a:stretch>
                  <a:fillRect/>
                </a:stretch>
              </p:blipFill>
              <p:spPr>
                <a:xfrm>
                  <a:off x="8734973" y="1462387"/>
                  <a:ext cx="1440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546">
              <p14:nvContentPartPr>
                <p14:cNvPr id="126" name="Freihand 125">
                  <a:extLst>
                    <a:ext uri="{FF2B5EF4-FFF2-40B4-BE49-F238E27FC236}">
                      <a16:creationId xmlns:a16="http://schemas.microsoft.com/office/drawing/2014/main" id="{2B6B9E89-73D2-484F-BBC4-12730A1908D6}"/>
                    </a:ext>
                  </a:extLst>
                </p14:cNvPr>
                <p14:cNvContentPartPr/>
                <p14:nvPr/>
              </p14:nvContentPartPr>
              <p14:xfrm>
                <a:off x="8639573" y="1416667"/>
                <a:ext cx="281520" cy="58680"/>
              </p14:xfrm>
            </p:contentPart>
          </mc:Choice>
          <mc:Fallback>
            <p:pic>
              <p:nvPicPr>
                <p:cNvPr id="126" name="Freihand 125">
                  <a:extLst>
                    <a:ext uri="{FF2B5EF4-FFF2-40B4-BE49-F238E27FC236}">
                      <a16:creationId xmlns:a16="http://schemas.microsoft.com/office/drawing/2014/main" id="{2B6B9E89-73D2-484F-BBC4-12730A1908D6}"/>
                    </a:ext>
                  </a:extLst>
                </p:cNvPr>
                <p:cNvPicPr/>
                <p:nvPr/>
              </p:nvPicPr>
              <p:blipFill>
                <a:blip r:embed="rId547"/>
                <a:stretch>
                  <a:fillRect/>
                </a:stretch>
              </p:blipFill>
              <p:spPr>
                <a:xfrm>
                  <a:off x="8635253" y="1412347"/>
                  <a:ext cx="29016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548">
              <p14:nvContentPartPr>
                <p14:cNvPr id="127" name="Freihand 126">
                  <a:extLst>
                    <a:ext uri="{FF2B5EF4-FFF2-40B4-BE49-F238E27FC236}">
                      <a16:creationId xmlns:a16="http://schemas.microsoft.com/office/drawing/2014/main" id="{307B6556-6BE6-456A-97E6-DCFD92775F55}"/>
                    </a:ext>
                  </a:extLst>
                </p14:cNvPr>
                <p14:cNvContentPartPr/>
                <p14:nvPr/>
              </p14:nvContentPartPr>
              <p14:xfrm>
                <a:off x="8836133" y="1493707"/>
                <a:ext cx="119520" cy="25560"/>
              </p14:xfrm>
            </p:contentPart>
          </mc:Choice>
          <mc:Fallback>
            <p:pic>
              <p:nvPicPr>
                <p:cNvPr id="127" name="Freihand 126">
                  <a:extLst>
                    <a:ext uri="{FF2B5EF4-FFF2-40B4-BE49-F238E27FC236}">
                      <a16:creationId xmlns:a16="http://schemas.microsoft.com/office/drawing/2014/main" id="{307B6556-6BE6-456A-97E6-DCFD92775F55}"/>
                    </a:ext>
                  </a:extLst>
                </p:cNvPr>
                <p:cNvPicPr/>
                <p:nvPr/>
              </p:nvPicPr>
              <p:blipFill>
                <a:blip r:embed="rId549"/>
                <a:stretch>
                  <a:fillRect/>
                </a:stretch>
              </p:blipFill>
              <p:spPr>
                <a:xfrm>
                  <a:off x="8831813" y="1489387"/>
                  <a:ext cx="12816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128" name="Freihand 127">
                  <a:extLst>
                    <a:ext uri="{FF2B5EF4-FFF2-40B4-BE49-F238E27FC236}">
                      <a16:creationId xmlns:a16="http://schemas.microsoft.com/office/drawing/2014/main" id="{CB9EF327-DF31-4070-8E7C-E0E8B908CB9A}"/>
                    </a:ext>
                  </a:extLst>
                </p14:cNvPr>
                <p14:cNvContentPartPr/>
                <p14:nvPr/>
              </p14:nvContentPartPr>
              <p14:xfrm>
                <a:off x="9038813" y="1399027"/>
                <a:ext cx="77760" cy="132840"/>
              </p14:xfrm>
            </p:contentPart>
          </mc:Choice>
          <mc:Fallback>
            <p:pic>
              <p:nvPicPr>
                <p:cNvPr id="128" name="Freihand 127">
                  <a:extLst>
                    <a:ext uri="{FF2B5EF4-FFF2-40B4-BE49-F238E27FC236}">
                      <a16:creationId xmlns:a16="http://schemas.microsoft.com/office/drawing/2014/main" id="{CB9EF327-DF31-4070-8E7C-E0E8B908CB9A}"/>
                    </a:ext>
                  </a:extLst>
                </p:cNvPr>
                <p:cNvPicPr/>
                <p:nvPr/>
              </p:nvPicPr>
              <p:blipFill>
                <a:blip r:embed="rId551"/>
                <a:stretch>
                  <a:fillRect/>
                </a:stretch>
              </p:blipFill>
              <p:spPr>
                <a:xfrm>
                  <a:off x="9034493" y="1394707"/>
                  <a:ext cx="8640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552">
              <p14:nvContentPartPr>
                <p14:cNvPr id="129" name="Freihand 128">
                  <a:extLst>
                    <a:ext uri="{FF2B5EF4-FFF2-40B4-BE49-F238E27FC236}">
                      <a16:creationId xmlns:a16="http://schemas.microsoft.com/office/drawing/2014/main" id="{7D981C84-14C4-4C15-8EAC-B5DFC55D9817}"/>
                    </a:ext>
                  </a:extLst>
                </p14:cNvPr>
                <p14:cNvContentPartPr/>
                <p14:nvPr/>
              </p14:nvContentPartPr>
              <p14:xfrm>
                <a:off x="9208373" y="1424587"/>
                <a:ext cx="73800" cy="91440"/>
              </p14:xfrm>
            </p:contentPart>
          </mc:Choice>
          <mc:Fallback>
            <p:pic>
              <p:nvPicPr>
                <p:cNvPr id="129" name="Freihand 128">
                  <a:extLst>
                    <a:ext uri="{FF2B5EF4-FFF2-40B4-BE49-F238E27FC236}">
                      <a16:creationId xmlns:a16="http://schemas.microsoft.com/office/drawing/2014/main" id="{7D981C84-14C4-4C15-8EAC-B5DFC55D9817}"/>
                    </a:ext>
                  </a:extLst>
                </p:cNvPr>
                <p:cNvPicPr/>
                <p:nvPr/>
              </p:nvPicPr>
              <p:blipFill>
                <a:blip r:embed="rId553"/>
                <a:stretch>
                  <a:fillRect/>
                </a:stretch>
              </p:blipFill>
              <p:spPr>
                <a:xfrm>
                  <a:off x="9204053" y="1420267"/>
                  <a:ext cx="824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554">
              <p14:nvContentPartPr>
                <p14:cNvPr id="130" name="Freihand 129">
                  <a:extLst>
                    <a:ext uri="{FF2B5EF4-FFF2-40B4-BE49-F238E27FC236}">
                      <a16:creationId xmlns:a16="http://schemas.microsoft.com/office/drawing/2014/main" id="{DC197FEC-3FD7-4AAF-B530-C7F1C868108E}"/>
                    </a:ext>
                  </a:extLst>
                </p14:cNvPr>
                <p14:cNvContentPartPr/>
                <p14:nvPr/>
              </p14:nvContentPartPr>
              <p14:xfrm>
                <a:off x="9149333" y="1360867"/>
                <a:ext cx="102600" cy="64080"/>
              </p14:xfrm>
            </p:contentPart>
          </mc:Choice>
          <mc:Fallback>
            <p:pic>
              <p:nvPicPr>
                <p:cNvPr id="130" name="Freihand 129">
                  <a:extLst>
                    <a:ext uri="{FF2B5EF4-FFF2-40B4-BE49-F238E27FC236}">
                      <a16:creationId xmlns:a16="http://schemas.microsoft.com/office/drawing/2014/main" id="{DC197FEC-3FD7-4AAF-B530-C7F1C868108E}"/>
                    </a:ext>
                  </a:extLst>
                </p:cNvPr>
                <p:cNvPicPr/>
                <p:nvPr/>
              </p:nvPicPr>
              <p:blipFill>
                <a:blip r:embed="rId555"/>
                <a:stretch>
                  <a:fillRect/>
                </a:stretch>
              </p:blipFill>
              <p:spPr>
                <a:xfrm>
                  <a:off x="9145013" y="1356547"/>
                  <a:ext cx="11124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556">
              <p14:nvContentPartPr>
                <p14:cNvPr id="131" name="Freihand 130">
                  <a:extLst>
                    <a:ext uri="{FF2B5EF4-FFF2-40B4-BE49-F238E27FC236}">
                      <a16:creationId xmlns:a16="http://schemas.microsoft.com/office/drawing/2014/main" id="{1B50458D-2CC8-477D-9B19-23D2C2CEB4A7}"/>
                    </a:ext>
                  </a:extLst>
                </p14:cNvPr>
                <p14:cNvContentPartPr/>
                <p14:nvPr/>
              </p14:nvContentPartPr>
              <p14:xfrm>
                <a:off x="9279653" y="1473907"/>
                <a:ext cx="82080" cy="77400"/>
              </p14:xfrm>
            </p:contentPart>
          </mc:Choice>
          <mc:Fallback>
            <p:pic>
              <p:nvPicPr>
                <p:cNvPr id="131" name="Freihand 130">
                  <a:extLst>
                    <a:ext uri="{FF2B5EF4-FFF2-40B4-BE49-F238E27FC236}">
                      <a16:creationId xmlns:a16="http://schemas.microsoft.com/office/drawing/2014/main" id="{1B50458D-2CC8-477D-9B19-23D2C2CEB4A7}"/>
                    </a:ext>
                  </a:extLst>
                </p:cNvPr>
                <p:cNvPicPr/>
                <p:nvPr/>
              </p:nvPicPr>
              <p:blipFill>
                <a:blip r:embed="rId557"/>
                <a:stretch>
                  <a:fillRect/>
                </a:stretch>
              </p:blipFill>
              <p:spPr>
                <a:xfrm>
                  <a:off x="9275333" y="1469587"/>
                  <a:ext cx="907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558">
              <p14:nvContentPartPr>
                <p14:cNvPr id="133" name="Freihand 132">
                  <a:extLst>
                    <a:ext uri="{FF2B5EF4-FFF2-40B4-BE49-F238E27FC236}">
                      <a16:creationId xmlns:a16="http://schemas.microsoft.com/office/drawing/2014/main" id="{D0E35027-72E7-4435-B5C7-6F34D6287A67}"/>
                    </a:ext>
                  </a:extLst>
                </p14:cNvPr>
                <p14:cNvContentPartPr/>
                <p14:nvPr/>
              </p14:nvContentPartPr>
              <p14:xfrm>
                <a:off x="9403133" y="1409107"/>
                <a:ext cx="56880" cy="161640"/>
              </p14:xfrm>
            </p:contentPart>
          </mc:Choice>
          <mc:Fallback>
            <p:pic>
              <p:nvPicPr>
                <p:cNvPr id="133" name="Freihand 132">
                  <a:extLst>
                    <a:ext uri="{FF2B5EF4-FFF2-40B4-BE49-F238E27FC236}">
                      <a16:creationId xmlns:a16="http://schemas.microsoft.com/office/drawing/2014/main" id="{D0E35027-72E7-4435-B5C7-6F34D6287A67}"/>
                    </a:ext>
                  </a:extLst>
                </p:cNvPr>
                <p:cNvPicPr/>
                <p:nvPr/>
              </p:nvPicPr>
              <p:blipFill>
                <a:blip r:embed="rId559"/>
                <a:stretch>
                  <a:fillRect/>
                </a:stretch>
              </p:blipFill>
              <p:spPr>
                <a:xfrm>
                  <a:off x="9398813" y="1404787"/>
                  <a:ext cx="6552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560">
              <p14:nvContentPartPr>
                <p14:cNvPr id="134" name="Freihand 133">
                  <a:extLst>
                    <a:ext uri="{FF2B5EF4-FFF2-40B4-BE49-F238E27FC236}">
                      <a16:creationId xmlns:a16="http://schemas.microsoft.com/office/drawing/2014/main" id="{7586505C-3321-40A4-95F0-5938C6DC71A3}"/>
                    </a:ext>
                  </a:extLst>
                </p14:cNvPr>
                <p14:cNvContentPartPr/>
                <p14:nvPr/>
              </p14:nvContentPartPr>
              <p14:xfrm>
                <a:off x="9499613" y="1469587"/>
                <a:ext cx="32040" cy="24840"/>
              </p14:xfrm>
            </p:contentPart>
          </mc:Choice>
          <mc:Fallback>
            <p:pic>
              <p:nvPicPr>
                <p:cNvPr id="134" name="Freihand 133">
                  <a:extLst>
                    <a:ext uri="{FF2B5EF4-FFF2-40B4-BE49-F238E27FC236}">
                      <a16:creationId xmlns:a16="http://schemas.microsoft.com/office/drawing/2014/main" id="{7586505C-3321-40A4-95F0-5938C6DC71A3}"/>
                    </a:ext>
                  </a:extLst>
                </p:cNvPr>
                <p:cNvPicPr/>
                <p:nvPr/>
              </p:nvPicPr>
              <p:blipFill>
                <a:blip r:embed="rId561"/>
                <a:stretch>
                  <a:fillRect/>
                </a:stretch>
              </p:blipFill>
              <p:spPr>
                <a:xfrm>
                  <a:off x="9495293" y="1465267"/>
                  <a:ext cx="4068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562">
              <p14:nvContentPartPr>
                <p14:cNvPr id="135" name="Freihand 134">
                  <a:extLst>
                    <a:ext uri="{FF2B5EF4-FFF2-40B4-BE49-F238E27FC236}">
                      <a16:creationId xmlns:a16="http://schemas.microsoft.com/office/drawing/2014/main" id="{00F7D8A1-1F4C-4F23-88F7-421752846779}"/>
                    </a:ext>
                  </a:extLst>
                </p14:cNvPr>
                <p14:cNvContentPartPr/>
                <p14:nvPr/>
              </p14:nvContentPartPr>
              <p14:xfrm>
                <a:off x="9533813" y="1431427"/>
                <a:ext cx="129600" cy="70560"/>
              </p14:xfrm>
            </p:contentPart>
          </mc:Choice>
          <mc:Fallback>
            <p:pic>
              <p:nvPicPr>
                <p:cNvPr id="135" name="Freihand 134">
                  <a:extLst>
                    <a:ext uri="{FF2B5EF4-FFF2-40B4-BE49-F238E27FC236}">
                      <a16:creationId xmlns:a16="http://schemas.microsoft.com/office/drawing/2014/main" id="{00F7D8A1-1F4C-4F23-88F7-421752846779}"/>
                    </a:ext>
                  </a:extLst>
                </p:cNvPr>
                <p:cNvPicPr/>
                <p:nvPr/>
              </p:nvPicPr>
              <p:blipFill>
                <a:blip r:embed="rId563"/>
                <a:stretch>
                  <a:fillRect/>
                </a:stretch>
              </p:blipFill>
              <p:spPr>
                <a:xfrm>
                  <a:off x="9529493" y="1427107"/>
                  <a:ext cx="1382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564">
              <p14:nvContentPartPr>
                <p14:cNvPr id="137" name="Freihand 136">
                  <a:extLst>
                    <a:ext uri="{FF2B5EF4-FFF2-40B4-BE49-F238E27FC236}">
                      <a16:creationId xmlns:a16="http://schemas.microsoft.com/office/drawing/2014/main" id="{CC49069B-7269-4F53-BEE2-46B8800B8B62}"/>
                    </a:ext>
                  </a:extLst>
                </p14:cNvPr>
                <p14:cNvContentPartPr/>
                <p14:nvPr/>
              </p14:nvContentPartPr>
              <p14:xfrm>
                <a:off x="11125013" y="1275187"/>
                <a:ext cx="128520" cy="13320"/>
              </p14:xfrm>
            </p:contentPart>
          </mc:Choice>
          <mc:Fallback>
            <p:pic>
              <p:nvPicPr>
                <p:cNvPr id="137" name="Freihand 136">
                  <a:extLst>
                    <a:ext uri="{FF2B5EF4-FFF2-40B4-BE49-F238E27FC236}">
                      <a16:creationId xmlns:a16="http://schemas.microsoft.com/office/drawing/2014/main" id="{CC49069B-7269-4F53-BEE2-46B8800B8B62}"/>
                    </a:ext>
                  </a:extLst>
                </p:cNvPr>
                <p:cNvPicPr/>
                <p:nvPr/>
              </p:nvPicPr>
              <p:blipFill>
                <a:blip r:embed="rId565"/>
                <a:stretch>
                  <a:fillRect/>
                </a:stretch>
              </p:blipFill>
              <p:spPr>
                <a:xfrm>
                  <a:off x="11120693" y="1270867"/>
                  <a:ext cx="13716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566">
              <p14:nvContentPartPr>
                <p14:cNvPr id="138" name="Freihand 137">
                  <a:extLst>
                    <a:ext uri="{FF2B5EF4-FFF2-40B4-BE49-F238E27FC236}">
                      <a16:creationId xmlns:a16="http://schemas.microsoft.com/office/drawing/2014/main" id="{4CC15E93-F4D1-45C5-8E10-B79F333AE0F3}"/>
                    </a:ext>
                  </a:extLst>
                </p14:cNvPr>
                <p14:cNvContentPartPr/>
                <p14:nvPr/>
              </p14:nvContentPartPr>
              <p14:xfrm>
                <a:off x="11119973" y="1324147"/>
                <a:ext cx="163440" cy="24120"/>
              </p14:xfrm>
            </p:contentPart>
          </mc:Choice>
          <mc:Fallback>
            <p:pic>
              <p:nvPicPr>
                <p:cNvPr id="138" name="Freihand 137">
                  <a:extLst>
                    <a:ext uri="{FF2B5EF4-FFF2-40B4-BE49-F238E27FC236}">
                      <a16:creationId xmlns:a16="http://schemas.microsoft.com/office/drawing/2014/main" id="{4CC15E93-F4D1-45C5-8E10-B79F333AE0F3}"/>
                    </a:ext>
                  </a:extLst>
                </p:cNvPr>
                <p:cNvPicPr/>
                <p:nvPr/>
              </p:nvPicPr>
              <p:blipFill>
                <a:blip r:embed="rId567"/>
                <a:stretch>
                  <a:fillRect/>
                </a:stretch>
              </p:blipFill>
              <p:spPr>
                <a:xfrm>
                  <a:off x="11115653" y="1319827"/>
                  <a:ext cx="17208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568">
              <p14:nvContentPartPr>
                <p14:cNvPr id="139" name="Freihand 138">
                  <a:extLst>
                    <a:ext uri="{FF2B5EF4-FFF2-40B4-BE49-F238E27FC236}">
                      <a16:creationId xmlns:a16="http://schemas.microsoft.com/office/drawing/2014/main" id="{E4E07CBB-968D-4446-B43A-819C45B9325D}"/>
                    </a:ext>
                  </a:extLst>
                </p14:cNvPr>
                <p14:cNvContentPartPr/>
                <p14:nvPr/>
              </p14:nvContentPartPr>
              <p14:xfrm>
                <a:off x="11361173" y="1214707"/>
                <a:ext cx="12240" cy="109440"/>
              </p14:xfrm>
            </p:contentPart>
          </mc:Choice>
          <mc:Fallback>
            <p:pic>
              <p:nvPicPr>
                <p:cNvPr id="139" name="Freihand 138">
                  <a:extLst>
                    <a:ext uri="{FF2B5EF4-FFF2-40B4-BE49-F238E27FC236}">
                      <a16:creationId xmlns:a16="http://schemas.microsoft.com/office/drawing/2014/main" id="{E4E07CBB-968D-4446-B43A-819C45B9325D}"/>
                    </a:ext>
                  </a:extLst>
                </p:cNvPr>
                <p:cNvPicPr/>
                <p:nvPr/>
              </p:nvPicPr>
              <p:blipFill>
                <a:blip r:embed="rId569"/>
                <a:stretch>
                  <a:fillRect/>
                </a:stretch>
              </p:blipFill>
              <p:spPr>
                <a:xfrm>
                  <a:off x="11356853" y="1210387"/>
                  <a:ext cx="2088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570">
              <p14:nvContentPartPr>
                <p14:cNvPr id="140" name="Freihand 139">
                  <a:extLst>
                    <a:ext uri="{FF2B5EF4-FFF2-40B4-BE49-F238E27FC236}">
                      <a16:creationId xmlns:a16="http://schemas.microsoft.com/office/drawing/2014/main" id="{169CB38E-B69B-47D8-9C8A-F4BC703B9859}"/>
                    </a:ext>
                  </a:extLst>
                </p14:cNvPr>
                <p14:cNvContentPartPr/>
                <p14:nvPr/>
              </p14:nvContentPartPr>
              <p14:xfrm>
                <a:off x="11411933" y="1223347"/>
                <a:ext cx="100800" cy="92880"/>
              </p14:xfrm>
            </p:contentPart>
          </mc:Choice>
          <mc:Fallback>
            <p:pic>
              <p:nvPicPr>
                <p:cNvPr id="140" name="Freihand 139">
                  <a:extLst>
                    <a:ext uri="{FF2B5EF4-FFF2-40B4-BE49-F238E27FC236}">
                      <a16:creationId xmlns:a16="http://schemas.microsoft.com/office/drawing/2014/main" id="{169CB38E-B69B-47D8-9C8A-F4BC703B9859}"/>
                    </a:ext>
                  </a:extLst>
                </p:cNvPr>
                <p:cNvPicPr/>
                <p:nvPr/>
              </p:nvPicPr>
              <p:blipFill>
                <a:blip r:embed="rId571"/>
                <a:stretch>
                  <a:fillRect/>
                </a:stretch>
              </p:blipFill>
              <p:spPr>
                <a:xfrm>
                  <a:off x="11407613" y="1219027"/>
                  <a:ext cx="1094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572">
              <p14:nvContentPartPr>
                <p14:cNvPr id="141" name="Freihand 140">
                  <a:extLst>
                    <a:ext uri="{FF2B5EF4-FFF2-40B4-BE49-F238E27FC236}">
                      <a16:creationId xmlns:a16="http://schemas.microsoft.com/office/drawing/2014/main" id="{875D1A09-127E-45B9-AFBB-AE037CBD945D}"/>
                    </a:ext>
                  </a:extLst>
                </p14:cNvPr>
                <p14:cNvContentPartPr/>
                <p14:nvPr/>
              </p14:nvContentPartPr>
              <p14:xfrm>
                <a:off x="11491493" y="1208227"/>
                <a:ext cx="147240" cy="132480"/>
              </p14:xfrm>
            </p:contentPart>
          </mc:Choice>
          <mc:Fallback>
            <p:pic>
              <p:nvPicPr>
                <p:cNvPr id="141" name="Freihand 140">
                  <a:extLst>
                    <a:ext uri="{FF2B5EF4-FFF2-40B4-BE49-F238E27FC236}">
                      <a16:creationId xmlns:a16="http://schemas.microsoft.com/office/drawing/2014/main" id="{875D1A09-127E-45B9-AFBB-AE037CBD945D}"/>
                    </a:ext>
                  </a:extLst>
                </p:cNvPr>
                <p:cNvPicPr/>
                <p:nvPr/>
              </p:nvPicPr>
              <p:blipFill>
                <a:blip r:embed="rId573"/>
                <a:stretch>
                  <a:fillRect/>
                </a:stretch>
              </p:blipFill>
              <p:spPr>
                <a:xfrm>
                  <a:off x="11487173" y="1203907"/>
                  <a:ext cx="15588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574">
              <p14:nvContentPartPr>
                <p14:cNvPr id="142" name="Freihand 141">
                  <a:extLst>
                    <a:ext uri="{FF2B5EF4-FFF2-40B4-BE49-F238E27FC236}">
                      <a16:creationId xmlns:a16="http://schemas.microsoft.com/office/drawing/2014/main" id="{2AD7638A-2BA8-4ED8-90A6-AAEFF3A591A6}"/>
                    </a:ext>
                  </a:extLst>
                </p14:cNvPr>
                <p14:cNvContentPartPr/>
                <p14:nvPr/>
              </p14:nvContentPartPr>
              <p14:xfrm>
                <a:off x="11681213" y="1208227"/>
                <a:ext cx="103320" cy="88200"/>
              </p14:xfrm>
            </p:contentPart>
          </mc:Choice>
          <mc:Fallback>
            <p:pic>
              <p:nvPicPr>
                <p:cNvPr id="142" name="Freihand 141">
                  <a:extLst>
                    <a:ext uri="{FF2B5EF4-FFF2-40B4-BE49-F238E27FC236}">
                      <a16:creationId xmlns:a16="http://schemas.microsoft.com/office/drawing/2014/main" id="{2AD7638A-2BA8-4ED8-90A6-AAEFF3A591A6}"/>
                    </a:ext>
                  </a:extLst>
                </p:cNvPr>
                <p:cNvPicPr/>
                <p:nvPr/>
              </p:nvPicPr>
              <p:blipFill>
                <a:blip r:embed="rId575"/>
                <a:stretch>
                  <a:fillRect/>
                </a:stretch>
              </p:blipFill>
              <p:spPr>
                <a:xfrm>
                  <a:off x="11676893" y="1203907"/>
                  <a:ext cx="1119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576">
              <p14:nvContentPartPr>
                <p14:cNvPr id="143" name="Freihand 142">
                  <a:extLst>
                    <a:ext uri="{FF2B5EF4-FFF2-40B4-BE49-F238E27FC236}">
                      <a16:creationId xmlns:a16="http://schemas.microsoft.com/office/drawing/2014/main" id="{417BF3A3-6447-40B1-9FAC-CED73E09F9F3}"/>
                    </a:ext>
                  </a:extLst>
                </p14:cNvPr>
                <p14:cNvContentPartPr/>
                <p14:nvPr/>
              </p14:nvContentPartPr>
              <p14:xfrm>
                <a:off x="11842853" y="1191667"/>
                <a:ext cx="80280" cy="68040"/>
              </p14:xfrm>
            </p:contentPart>
          </mc:Choice>
          <mc:Fallback>
            <p:pic>
              <p:nvPicPr>
                <p:cNvPr id="143" name="Freihand 142">
                  <a:extLst>
                    <a:ext uri="{FF2B5EF4-FFF2-40B4-BE49-F238E27FC236}">
                      <a16:creationId xmlns:a16="http://schemas.microsoft.com/office/drawing/2014/main" id="{417BF3A3-6447-40B1-9FAC-CED73E09F9F3}"/>
                    </a:ext>
                  </a:extLst>
                </p:cNvPr>
                <p:cNvPicPr/>
                <p:nvPr/>
              </p:nvPicPr>
              <p:blipFill>
                <a:blip r:embed="rId577"/>
                <a:stretch>
                  <a:fillRect/>
                </a:stretch>
              </p:blipFill>
              <p:spPr>
                <a:xfrm>
                  <a:off x="11838533" y="1187347"/>
                  <a:ext cx="8892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578">
              <p14:nvContentPartPr>
                <p14:cNvPr id="144" name="Freihand 143">
                  <a:extLst>
                    <a:ext uri="{FF2B5EF4-FFF2-40B4-BE49-F238E27FC236}">
                      <a16:creationId xmlns:a16="http://schemas.microsoft.com/office/drawing/2014/main" id="{2D67810E-F470-486A-9544-B908F0439940}"/>
                    </a:ext>
                  </a:extLst>
                </p14:cNvPr>
                <p14:cNvContentPartPr/>
                <p14:nvPr/>
              </p14:nvContentPartPr>
              <p14:xfrm>
                <a:off x="11819813" y="1231627"/>
                <a:ext cx="99000" cy="24120"/>
              </p14:xfrm>
            </p:contentPart>
          </mc:Choice>
          <mc:Fallback>
            <p:pic>
              <p:nvPicPr>
                <p:cNvPr id="144" name="Freihand 143">
                  <a:extLst>
                    <a:ext uri="{FF2B5EF4-FFF2-40B4-BE49-F238E27FC236}">
                      <a16:creationId xmlns:a16="http://schemas.microsoft.com/office/drawing/2014/main" id="{2D67810E-F470-486A-9544-B908F0439940}"/>
                    </a:ext>
                  </a:extLst>
                </p:cNvPr>
                <p:cNvPicPr/>
                <p:nvPr/>
              </p:nvPicPr>
              <p:blipFill>
                <a:blip r:embed="rId579"/>
                <a:stretch>
                  <a:fillRect/>
                </a:stretch>
              </p:blipFill>
              <p:spPr>
                <a:xfrm>
                  <a:off x="11815493" y="1227307"/>
                  <a:ext cx="10764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580">
              <p14:nvContentPartPr>
                <p14:cNvPr id="145" name="Freihand 144">
                  <a:extLst>
                    <a:ext uri="{FF2B5EF4-FFF2-40B4-BE49-F238E27FC236}">
                      <a16:creationId xmlns:a16="http://schemas.microsoft.com/office/drawing/2014/main" id="{288713F2-D8D3-4035-9C2D-45F118B7FEF0}"/>
                    </a:ext>
                  </a:extLst>
                </p14:cNvPr>
                <p14:cNvContentPartPr/>
                <p14:nvPr/>
              </p14:nvContentPartPr>
              <p14:xfrm>
                <a:off x="11711453" y="887827"/>
                <a:ext cx="63720" cy="73440"/>
              </p14:xfrm>
            </p:contentPart>
          </mc:Choice>
          <mc:Fallback>
            <p:pic>
              <p:nvPicPr>
                <p:cNvPr id="145" name="Freihand 144">
                  <a:extLst>
                    <a:ext uri="{FF2B5EF4-FFF2-40B4-BE49-F238E27FC236}">
                      <a16:creationId xmlns:a16="http://schemas.microsoft.com/office/drawing/2014/main" id="{288713F2-D8D3-4035-9C2D-45F118B7FEF0}"/>
                    </a:ext>
                  </a:extLst>
                </p:cNvPr>
                <p:cNvPicPr/>
                <p:nvPr/>
              </p:nvPicPr>
              <p:blipFill>
                <a:blip r:embed="rId581"/>
                <a:stretch>
                  <a:fillRect/>
                </a:stretch>
              </p:blipFill>
              <p:spPr>
                <a:xfrm>
                  <a:off x="11707133" y="883507"/>
                  <a:ext cx="7236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582">
              <p14:nvContentPartPr>
                <p14:cNvPr id="146" name="Freihand 145">
                  <a:extLst>
                    <a:ext uri="{FF2B5EF4-FFF2-40B4-BE49-F238E27FC236}">
                      <a16:creationId xmlns:a16="http://schemas.microsoft.com/office/drawing/2014/main" id="{5DD0426A-9A25-4C09-B4A7-9405D0BA2E73}"/>
                    </a:ext>
                  </a:extLst>
                </p14:cNvPr>
                <p14:cNvContentPartPr/>
                <p14:nvPr/>
              </p14:nvContentPartPr>
              <p14:xfrm>
                <a:off x="11692373" y="930307"/>
                <a:ext cx="87120" cy="7920"/>
              </p14:xfrm>
            </p:contentPart>
          </mc:Choice>
          <mc:Fallback>
            <p:pic>
              <p:nvPicPr>
                <p:cNvPr id="146" name="Freihand 145">
                  <a:extLst>
                    <a:ext uri="{FF2B5EF4-FFF2-40B4-BE49-F238E27FC236}">
                      <a16:creationId xmlns:a16="http://schemas.microsoft.com/office/drawing/2014/main" id="{5DD0426A-9A25-4C09-B4A7-9405D0BA2E73}"/>
                    </a:ext>
                  </a:extLst>
                </p:cNvPr>
                <p:cNvPicPr/>
                <p:nvPr/>
              </p:nvPicPr>
              <p:blipFill>
                <a:blip r:embed="rId583"/>
                <a:stretch>
                  <a:fillRect/>
                </a:stretch>
              </p:blipFill>
              <p:spPr>
                <a:xfrm>
                  <a:off x="11688053" y="925987"/>
                  <a:ext cx="9576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584">
              <p14:nvContentPartPr>
                <p14:cNvPr id="147" name="Freihand 146">
                  <a:extLst>
                    <a:ext uri="{FF2B5EF4-FFF2-40B4-BE49-F238E27FC236}">
                      <a16:creationId xmlns:a16="http://schemas.microsoft.com/office/drawing/2014/main" id="{C0EB3FBB-8262-4B1F-BB1D-41E54A5735D8}"/>
                    </a:ext>
                  </a:extLst>
                </p14:cNvPr>
                <p14:cNvContentPartPr/>
                <p14:nvPr/>
              </p14:nvContentPartPr>
              <p14:xfrm>
                <a:off x="11708213" y="934987"/>
                <a:ext cx="103320" cy="9720"/>
              </p14:xfrm>
            </p:contentPart>
          </mc:Choice>
          <mc:Fallback>
            <p:pic>
              <p:nvPicPr>
                <p:cNvPr id="147" name="Freihand 146">
                  <a:extLst>
                    <a:ext uri="{FF2B5EF4-FFF2-40B4-BE49-F238E27FC236}">
                      <a16:creationId xmlns:a16="http://schemas.microsoft.com/office/drawing/2014/main" id="{C0EB3FBB-8262-4B1F-BB1D-41E54A5735D8}"/>
                    </a:ext>
                  </a:extLst>
                </p:cNvPr>
                <p:cNvPicPr/>
                <p:nvPr/>
              </p:nvPicPr>
              <p:blipFill>
                <a:blip r:embed="rId585"/>
                <a:stretch>
                  <a:fillRect/>
                </a:stretch>
              </p:blipFill>
              <p:spPr>
                <a:xfrm>
                  <a:off x="11703893" y="930667"/>
                  <a:ext cx="11196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586">
              <p14:nvContentPartPr>
                <p14:cNvPr id="357" name="Freihand 356">
                  <a:extLst>
                    <a:ext uri="{FF2B5EF4-FFF2-40B4-BE49-F238E27FC236}">
                      <a16:creationId xmlns:a16="http://schemas.microsoft.com/office/drawing/2014/main" id="{362391EE-AD86-40E4-B49B-107F7CF83446}"/>
                    </a:ext>
                  </a:extLst>
                </p14:cNvPr>
                <p14:cNvContentPartPr/>
                <p14:nvPr/>
              </p14:nvContentPartPr>
              <p14:xfrm>
                <a:off x="8560373" y="1005720"/>
                <a:ext cx="962280" cy="378360"/>
              </p14:xfrm>
            </p:contentPart>
          </mc:Choice>
          <mc:Fallback>
            <p:pic>
              <p:nvPicPr>
                <p:cNvPr id="357" name="Freihand 356">
                  <a:extLst>
                    <a:ext uri="{FF2B5EF4-FFF2-40B4-BE49-F238E27FC236}">
                      <a16:creationId xmlns:a16="http://schemas.microsoft.com/office/drawing/2014/main" id="{362391EE-AD86-40E4-B49B-107F7CF83446}"/>
                    </a:ext>
                  </a:extLst>
                </p:cNvPr>
                <p:cNvPicPr/>
                <p:nvPr/>
              </p:nvPicPr>
              <p:blipFill>
                <a:blip r:embed="rId587"/>
                <a:stretch>
                  <a:fillRect/>
                </a:stretch>
              </p:blipFill>
              <p:spPr>
                <a:xfrm>
                  <a:off x="8556053" y="1001400"/>
                  <a:ext cx="970920" cy="387000"/>
                </a:xfrm>
                <a:prstGeom prst="rect">
                  <a:avLst/>
                </a:prstGeom>
              </p:spPr>
            </p:pic>
          </mc:Fallback>
        </mc:AlternateContent>
      </p:grpSp>
    </p:spTree>
    <p:extLst>
      <p:ext uri="{BB962C8B-B14F-4D97-AF65-F5344CB8AC3E}">
        <p14:creationId xmlns:p14="http://schemas.microsoft.com/office/powerpoint/2010/main" val="4223954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641544" cy="593674"/>
          </a:xfrm>
          <a:prstGeom prst="rect">
            <a:avLst/>
          </a:prstGeom>
          <a:noFill/>
          <a:ln>
            <a:noFill/>
          </a:ln>
        </p:spPr>
        <p:txBody>
          <a:bodyPr vert="horz" wrap="none" lIns="81646" tIns="40823" rIns="81646" bIns="40823" anchorCtr="0" compatLnSpc="0">
            <a:spAutoFit/>
          </a:bodyPr>
          <a:lstStyle/>
          <a:p>
            <a:r>
              <a:rPr lang="de-DE" sz="3266" dirty="0"/>
              <a:t>Heutiger Geldbegriff</a:t>
            </a:r>
          </a:p>
        </p:txBody>
      </p:sp>
      <p:sp>
        <p:nvSpPr>
          <p:cNvPr id="4" name="Textfeld 3"/>
          <p:cNvSpPr txBox="1"/>
          <p:nvPr/>
        </p:nvSpPr>
        <p:spPr>
          <a:xfrm>
            <a:off x="885410" y="899708"/>
            <a:ext cx="8883125" cy="5094890"/>
          </a:xfrm>
          <a:prstGeom prst="rect">
            <a:avLst/>
          </a:prstGeom>
          <a:noFill/>
          <a:ln>
            <a:noFill/>
          </a:ln>
        </p:spPr>
        <p:txBody>
          <a:bodyPr vert="horz" wrap="square" lIns="81646" tIns="40823" rIns="81646" bIns="40823" anchorCtr="0" compatLnSpc="0">
            <a:noAutofit/>
          </a:bodyPr>
          <a:lstStyle/>
          <a:p>
            <a:endParaRPr lang="de-DE" sz="2540" dirty="0"/>
          </a:p>
          <a:p>
            <a:pPr marL="414772" indent="-414772">
              <a:buFont typeface="Arial" panose="020B0604020202020204" pitchFamily="34" charset="0"/>
              <a:buChar char="•"/>
            </a:pPr>
            <a:r>
              <a:rPr lang="de-DE" sz="2540" dirty="0"/>
              <a:t>Im heutigen Weltwährungssystem von weitgehend flexiblen Wechselkursen existiert kein physischer Anker wie im Goldstandard (bis 1931) und dem System von Bretton Woods bzgl. US-Dollar (bis 1973)</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Heutiges Geld basiert „nur“ auf dem Zahlungsversprechen der Notenbanken und damit allein auf dem Vertrauen in die Stabilität der Staaten → man spricht von „fiat </a:t>
            </a:r>
            <a:r>
              <a:rPr lang="de-DE" sz="2540" dirty="0" err="1"/>
              <a:t>money</a:t>
            </a:r>
            <a:r>
              <a:rPr lang="de-DE" sz="2540" dirty="0"/>
              <a:t>“</a:t>
            </a:r>
          </a:p>
        </p:txBody>
      </p:sp>
      <p:sp>
        <p:nvSpPr>
          <p:cNvPr id="8" name="Rechteck 7">
            <a:extLst>
              <a:ext uri="{FF2B5EF4-FFF2-40B4-BE49-F238E27FC236}">
                <a16:creationId xmlns:a16="http://schemas.microsoft.com/office/drawing/2014/main" id="{52791CF5-E3D8-44BD-89D9-73145D295FF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5589912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2189</Words>
  <Application>Microsoft Office PowerPoint</Application>
  <PresentationFormat>Breitbild</PresentationFormat>
  <Paragraphs>286</Paragraphs>
  <Slides>27</Slides>
  <Notes>27</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27</vt:i4>
      </vt:variant>
    </vt:vector>
  </HeadingPairs>
  <TitlesOfParts>
    <vt:vector size="35" baseType="lpstr">
      <vt:lpstr>Arial</vt:lpstr>
      <vt:lpstr>Calibri</vt:lpstr>
      <vt:lpstr>Calibri Light</vt:lpstr>
      <vt:lpstr>Cambria Math</vt:lpstr>
      <vt:lpstr>Sparkasse Rg</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bjk</dc:creator>
  <cp:lastModifiedBy>Köster, Bernhard Johannes</cp:lastModifiedBy>
  <cp:revision>298</cp:revision>
  <cp:lastPrinted>2022-03-02T20:18:27Z</cp:lastPrinted>
  <dcterms:created xsi:type="dcterms:W3CDTF">2022-03-01T20:52:11Z</dcterms:created>
  <dcterms:modified xsi:type="dcterms:W3CDTF">2026-04-09T07:52:26Z</dcterms:modified>
</cp:coreProperties>
</file>